
<file path=[Content_Types].xml><?xml version="1.0" encoding="utf-8"?>
<Types xmlns="http://schemas.openxmlformats.org/package/2006/content-types">
  <Default ContentType="image/jpeg" Extension="jpg"/>
  <Default ContentType="application/x-fontdata" Extension="fntdata"/>
  <Default ContentType="image/gif" Extension="gif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37.xml"/>
  <Override ContentType="application/vnd.openxmlformats-officedocument.presentationml.notesSlide+xml" PartName="/ppt/notesSlides/notesSlide29.xml"/>
  <Override ContentType="application/vnd.openxmlformats-officedocument.presentationml.notesSlide+xml" PartName="/ppt/notesSlides/notesSlide32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9.xml"/>
  <Override ContentType="application/vnd.openxmlformats-officedocument.presentationml.notesSlide+xml" PartName="/ppt/notesSlides/notesSlide28.xml"/>
  <Override ContentType="application/vnd.openxmlformats-officedocument.presentationml.notesSlide+xml" PartName="/ppt/notesSlides/notesSlide33.xml"/>
  <Override ContentType="application/vnd.openxmlformats-officedocument.presentationml.notesSlide+xml" PartName="/ppt/notesSlides/notesSlide41.xml"/>
  <Override ContentType="application/vnd.openxmlformats-officedocument.presentationml.notesSlide+xml" PartName="/ppt/notesSlides/notesSlide15.xml"/>
  <Override ContentType="application/vnd.openxmlformats-officedocument.presentationml.notesSlide+xml" PartName="/ppt/notesSlides/notesSlide11.xml"/>
  <Override ContentType="application/vnd.openxmlformats-officedocument.presentationml.notesSlide+xml" PartName="/ppt/notesSlides/notesSlide24.xml"/>
  <Override ContentType="application/vnd.openxmlformats-officedocument.presentationml.notesSlide+xml" PartName="/ppt/notesSlides/notesSlide12.xml"/>
  <Override ContentType="application/vnd.openxmlformats-officedocument.presentationml.notesSlide+xml" PartName="/ppt/notesSlides/notesSlide20.xml"/>
  <Override ContentType="application/vnd.openxmlformats-officedocument.presentationml.notesSlide+xml" PartName="/ppt/notesSlides/notesSlide17.xml"/>
  <Override ContentType="application/vnd.openxmlformats-officedocument.presentationml.notesSlide+xml" PartName="/ppt/notesSlides/notesSlide42.xml"/>
  <Override ContentType="application/vnd.openxmlformats-officedocument.presentationml.notesSlide+xml" PartName="/ppt/notesSlides/notesSlide16.xml"/>
  <Override ContentType="application/vnd.openxmlformats-officedocument.presentationml.notesSlide+xml" PartName="/ppt/notesSlides/notesSlide21.xml"/>
  <Override ContentType="application/vnd.openxmlformats-officedocument.presentationml.notesSlide+xml" PartName="/ppt/notesSlides/notesSlide8.xml"/>
  <Override ContentType="application/vnd.openxmlformats-officedocument.presentationml.notesSlide+xml" PartName="/ppt/notesSlides/notesSlide34.xml"/>
  <Override ContentType="application/vnd.openxmlformats-officedocument.presentationml.notesSlide+xml" PartName="/ppt/notesSlides/notesSlide38.xml"/>
  <Override ContentType="application/vnd.openxmlformats-officedocument.presentationml.notesSlide+xml" PartName="/ppt/notesSlides/notesSlide4.xml"/>
  <Override ContentType="application/vnd.openxmlformats-officedocument.presentationml.notesSlide+xml" PartName="/ppt/notesSlides/notesSlide25.xml"/>
  <Override ContentType="application/vnd.openxmlformats-officedocument.presentationml.notesSlide+xml" PartName="/ppt/notesSlides/notesSlide18.xml"/>
  <Override ContentType="application/vnd.openxmlformats-officedocument.presentationml.notesSlide+xml" PartName="/ppt/notesSlides/notesSlide43.xml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3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0.xml"/>
  <Override ContentType="application/vnd.openxmlformats-officedocument.presentationml.notesSlide+xml" PartName="/ppt/notesSlides/notesSlide22.xml"/>
  <Override ContentType="application/vnd.openxmlformats-officedocument.presentationml.notesSlide+xml" PartName="/ppt/notesSlides/notesSlide7.xml"/>
  <Override ContentType="application/vnd.openxmlformats-officedocument.presentationml.notesSlide+xml" PartName="/ppt/notesSlides/notesSlide26.xml"/>
  <Override ContentType="application/vnd.openxmlformats-officedocument.presentationml.notesSlide+xml" PartName="/ppt/notesSlides/notesSlide35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39.xml"/>
  <Override ContentType="application/vnd.openxmlformats-officedocument.presentationml.notesSlide+xml" PartName="/ppt/notesSlides/notesSlide31.xml"/>
  <Override ContentType="application/vnd.openxmlformats-officedocument.presentationml.notesSlide+xml" PartName="/ppt/notesSlides/notesSlide36.xml"/>
  <Override ContentType="application/vnd.openxmlformats-officedocument.presentationml.notesSlide+xml" PartName="/ppt/notesSlides/notesSlide19.xml"/>
  <Override ContentType="application/vnd.openxmlformats-officedocument.presentationml.notesSlide+xml" PartName="/ppt/notesSlides/notesSlide27.xml"/>
  <Override ContentType="application/vnd.openxmlformats-officedocument.presentationml.notesSlide+xml" PartName="/ppt/notesSlides/notesSlide40.xml"/>
  <Override ContentType="application/vnd.openxmlformats-officedocument.presentationml.notesSlide+xml" PartName="/ppt/notesSlides/notesSlide14.xml"/>
  <Override ContentType="application/vnd.openxmlformats-officedocument.presentationml.notesSlide+xml" PartName="/ppt/notesSlides/notesSlide2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10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62.xml"/>
  <Override ContentType="application/vnd.openxmlformats-officedocument.presentationml.slideLayout+xml" PartName="/ppt/slideLayouts/slideLayout5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46.xml"/>
  <Override ContentType="application/vnd.openxmlformats-officedocument.presentationml.slideLayout+xml" PartName="/ppt/slideLayouts/slideLayout70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55.xml"/>
  <Override ContentType="application/vnd.openxmlformats-officedocument.presentationml.slideLayout+xml" PartName="/ppt/slideLayouts/slideLayout61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52.xml"/>
  <Override ContentType="application/vnd.openxmlformats-officedocument.presentationml.slideLayout+xml" PartName="/ppt/slideLayouts/slideLayout64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60.xml"/>
  <Override ContentType="application/vnd.openxmlformats-officedocument.presentationml.slideLayout+xml" PartName="/ppt/slideLayouts/slideLayout47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78.xml"/>
  <Override ContentType="application/vnd.openxmlformats-officedocument.presentationml.slideLayout+xml" PartName="/ppt/slideLayouts/slideLayout65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48.xml"/>
  <Override ContentType="application/vnd.openxmlformats-officedocument.presentationml.slideLayout+xml" PartName="/ppt/slideLayouts/slideLayout72.xml"/>
  <Override ContentType="application/vnd.openxmlformats-officedocument.presentationml.slideLayout+xml" PartName="/ppt/slideLayouts/slideLayout49.xml"/>
  <Override ContentType="application/vnd.openxmlformats-officedocument.presentationml.slideLayout+xml" PartName="/ppt/slideLayouts/slideLayout7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66.xml"/>
  <Override ContentType="application/vnd.openxmlformats-officedocument.presentationml.slideLayout+xml" PartName="/ppt/slideLayouts/slideLayout53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71.xml"/>
  <Override ContentType="application/vnd.openxmlformats-officedocument.presentationml.slideLayout+xml" PartName="/ppt/slideLayouts/slideLayout41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67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40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76.xml"/>
  <Override ContentType="application/vnd.openxmlformats-officedocument.presentationml.slideLayout+xml" PartName="/ppt/slideLayouts/slideLayout59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74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42.xml"/>
  <Override ContentType="application/vnd.openxmlformats-officedocument.presentationml.slideLayout+xml" PartName="/ppt/slideLayouts/slideLayout68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77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73.xml"/>
  <Override ContentType="application/vnd.openxmlformats-officedocument.presentationml.slideLayout+xml" PartName="/ppt/slideLayouts/slideLayout56.xml"/>
  <Override ContentType="application/vnd.openxmlformats-officedocument.presentationml.slideLayout+xml" PartName="/ppt/slideLayouts/slideLayout43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51.xml"/>
  <Override ContentType="application/vnd.openxmlformats-officedocument.presentationml.slideLayout+xml" PartName="/ppt/slideLayouts/slideLayout69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39.xml"/>
  <Override ContentType="application/vnd.openxmlformats-officedocument.presentationml.slideLayout+xml" PartName="/ppt/slideLayouts/slideLayout57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50.xml"/>
  <Override ContentType="application/vnd.openxmlformats-officedocument.presentationml.slideLayout+xml" PartName="/ppt/slideLayouts/slideLayout80.xml"/>
  <Override ContentType="application/vnd.openxmlformats-officedocument.presentationml.slideLayout+xml" PartName="/ppt/slideLayouts/slideLayout4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63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58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75.xml"/>
  <Override ContentType="application/vnd.openxmlformats-officedocument.presentationml.slideLayout+xml" PartName="/ppt/slideLayouts/slideLayout45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8.xml"/>
  <Override ContentType="application/vnd.openxmlformats-officedocument.presentationml.slide+xml" PartName="/ppt/slides/slide43.xml"/>
  <Override ContentType="application/vnd.openxmlformats-officedocument.presentationml.slide+xml" PartName="/ppt/slides/slide30.xml"/>
  <Override ContentType="application/vnd.openxmlformats-officedocument.presentationml.slide+xml" PartName="/ppt/slides/slide22.xml"/>
  <Override ContentType="application/vnd.openxmlformats-officedocument.presentationml.slide+xml" PartName="/ppt/slides/slide35.xml"/>
  <Override ContentType="application/vnd.openxmlformats-officedocument.presentationml.slide+xml" PartName="/ppt/slides/slide26.xml"/>
  <Override ContentType="application/vnd.openxmlformats-officedocument.presentationml.slide+xml" PartName="/ppt/slides/slide19.xml"/>
  <Override ContentType="application/vnd.openxmlformats-officedocument.presentationml.slide+xml" PartName="/ppt/slides/slide39.xml"/>
  <Override ContentType="application/vnd.openxmlformats-officedocument.presentationml.slide+xml" PartName="/ppt/slides/slide3.xml"/>
  <Override ContentType="application/vnd.openxmlformats-officedocument.presentationml.slide+xml" PartName="/ppt/slides/slide9.xml"/>
  <Override ContentType="application/vnd.openxmlformats-officedocument.presentationml.slide+xml" PartName="/ppt/slides/slide13.xml"/>
  <Override ContentType="application/vnd.openxmlformats-officedocument.presentationml.slide+xml" PartName="/ppt/slides/slide5.xml"/>
  <Override ContentType="application/vnd.openxmlformats-officedocument.presentationml.slide+xml" PartName="/ppt/slides/slide12.xml"/>
  <Override ContentType="application/vnd.openxmlformats-officedocument.presentationml.slide+xml" PartName="/ppt/slides/slide17.xml"/>
  <Override ContentType="application/vnd.openxmlformats-officedocument.presentationml.slide+xml" PartName="/ppt/slides/slide42.xml"/>
  <Override ContentType="application/vnd.openxmlformats-officedocument.presentationml.slide+xml" PartName="/ppt/slides/slide25.xml"/>
  <Override ContentType="application/vnd.openxmlformats-officedocument.presentationml.slide+xml" PartName="/ppt/slides/slide34.xml"/>
  <Override ContentType="application/vnd.openxmlformats-officedocument.presentationml.slide+xml" PartName="/ppt/slides/slide20.xml"/>
  <Override ContentType="application/vnd.openxmlformats-officedocument.presentationml.slide+xml" PartName="/ppt/slides/slide21.xml"/>
  <Override ContentType="application/vnd.openxmlformats-officedocument.presentationml.slide+xml" PartName="/ppt/slides/slide33.xml"/>
  <Override ContentType="application/vnd.openxmlformats-officedocument.presentationml.slide+xml" PartName="/ppt/slides/slide38.xml"/>
  <Override ContentType="application/vnd.openxmlformats-officedocument.presentationml.slide+xml" PartName="/ppt/slides/slide16.xml"/>
  <Override ContentType="application/vnd.openxmlformats-officedocument.presentationml.slide+xml" PartName="/ppt/slides/slide8.xml"/>
  <Override ContentType="application/vnd.openxmlformats-officedocument.presentationml.slide+xml" PartName="/ppt/slides/slide29.xml"/>
  <Override ContentType="application/vnd.openxmlformats-officedocument.presentationml.slide+xml" PartName="/ppt/slides/slide24.xml"/>
  <Override ContentType="application/vnd.openxmlformats-officedocument.presentationml.slide+xml" PartName="/ppt/slides/slide11.xml"/>
  <Override ContentType="application/vnd.openxmlformats-officedocument.presentationml.slide+xml" PartName="/ppt/slides/slide32.xml"/>
  <Override ContentType="application/vnd.openxmlformats-officedocument.presentationml.slide+xml" PartName="/ppt/slides/slide37.xml"/>
  <Override ContentType="application/vnd.openxmlformats-officedocument.presentationml.slide+xml" PartName="/ppt/slides/slide1.xml"/>
  <Override ContentType="application/vnd.openxmlformats-officedocument.presentationml.slide+xml" PartName="/ppt/slides/slide28.xml"/>
  <Override ContentType="application/vnd.openxmlformats-officedocument.presentationml.slide+xml" PartName="/ppt/slides/slide41.xml"/>
  <Override ContentType="application/vnd.openxmlformats-officedocument.presentationml.slide+xml" PartName="/ppt/slides/slide7.xml"/>
  <Override ContentType="application/vnd.openxmlformats-officedocument.presentationml.slide+xml" PartName="/ppt/slides/slide15.xml"/>
  <Override ContentType="application/vnd.openxmlformats-officedocument.presentationml.slide+xml" PartName="/ppt/slides/slide36.xml"/>
  <Override ContentType="application/vnd.openxmlformats-officedocument.presentationml.slide+xml" PartName="/ppt/slides/slide31.xml"/>
  <Override ContentType="application/vnd.openxmlformats-officedocument.presentationml.slide+xml" PartName="/ppt/slides/slide23.xml"/>
  <Override ContentType="application/vnd.openxmlformats-officedocument.presentationml.slide+xml" PartName="/ppt/slides/slide27.xml"/>
  <Override ContentType="application/vnd.openxmlformats-officedocument.presentationml.slide+xml" PartName="/ppt/slides/slide10.xml"/>
  <Override ContentType="application/vnd.openxmlformats-officedocument.presentationml.slide+xml" PartName="/ppt/slides/slide2.xml"/>
  <Override ContentType="application/vnd.openxmlformats-officedocument.presentationml.slide+xml" PartName="/ppt/slides/slide6.xml"/>
  <Override ContentType="application/vnd.openxmlformats-officedocument.presentationml.slide+xml" PartName="/ppt/slides/slide14.xml"/>
  <Override ContentType="application/vnd.openxmlformats-officedocument.presentationml.slide+xml" PartName="/ppt/slides/slide40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theme+xml" PartName="/ppt/theme/theme3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728" r:id="rId3"/>
    <p:sldMasterId id="2147483729" r:id="rId4"/>
  </p:sldMasterIdLst>
  <p:notesMasterIdLst>
    <p:notesMasterId r:id="rId5"/>
  </p:notesMasterIdLst>
  <p:sldIdLst>
    <p:sldId id="256" r:id="rId6"/>
    <p:sldId id="257" r:id="rId7"/>
    <p:sldId id="258" r:id="rId8"/>
    <p:sldId id="259" r:id="rId9"/>
    <p:sldId id="260" r:id="rId10"/>
    <p:sldId id="261" r:id="rId11"/>
    <p:sldId id="262" r:id="rId12"/>
    <p:sldId id="263" r:id="rId13"/>
    <p:sldId id="264" r:id="rId14"/>
    <p:sldId id="265" r:id="rId15"/>
    <p:sldId id="266" r:id="rId16"/>
    <p:sldId id="267" r:id="rId17"/>
    <p:sldId id="268" r:id="rId18"/>
    <p:sldId id="269" r:id="rId19"/>
    <p:sldId id="270" r:id="rId20"/>
    <p:sldId id="271" r:id="rId21"/>
    <p:sldId id="272" r:id="rId22"/>
    <p:sldId id="273" r:id="rId23"/>
    <p:sldId id="274" r:id="rId24"/>
    <p:sldId id="275" r:id="rId25"/>
    <p:sldId id="276" r:id="rId26"/>
    <p:sldId id="277" r:id="rId27"/>
    <p:sldId id="278" r:id="rId28"/>
    <p:sldId id="279" r:id="rId29"/>
    <p:sldId id="280" r:id="rId30"/>
    <p:sldId id="281" r:id="rId31"/>
    <p:sldId id="282" r:id="rId32"/>
    <p:sldId id="283" r:id="rId33"/>
    <p:sldId id="284" r:id="rId34"/>
    <p:sldId id="285" r:id="rId35"/>
    <p:sldId id="286" r:id="rId36"/>
    <p:sldId id="287" r:id="rId37"/>
    <p:sldId id="288" r:id="rId38"/>
    <p:sldId id="289" r:id="rId39"/>
    <p:sldId id="290" r:id="rId40"/>
    <p:sldId id="291" r:id="rId41"/>
    <p:sldId id="292" r:id="rId42"/>
    <p:sldId id="293" r:id="rId43"/>
    <p:sldId id="294" r:id="rId44"/>
    <p:sldId id="295" r:id="rId45"/>
    <p:sldId id="296" r:id="rId46"/>
    <p:sldId id="297" r:id="rId47"/>
    <p:sldId id="298" r:id="rId48"/>
  </p:sldIdLst>
  <p:sldSz cy="5143500" cx="9144000"/>
  <p:notesSz cx="6858000" cy="9144000"/>
  <p:embeddedFontLst>
    <p:embeddedFont>
      <p:font typeface="Roboto"/>
      <p:regular r:id="rId49"/>
      <p:bold r:id="rId50"/>
      <p:italic r:id="rId51"/>
      <p:boldItalic r:id="rId52"/>
    </p:embeddedFont>
    <p:embeddedFont>
      <p:font typeface="Big Shoulders Text"/>
      <p:regular r:id="rId53"/>
      <p:bold r:id="rId5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40" Type="http://schemas.openxmlformats.org/officeDocument/2006/relationships/slide" Target="slides/slide35.xml"/><Relationship Id="rId42" Type="http://schemas.openxmlformats.org/officeDocument/2006/relationships/slide" Target="slides/slide37.xml"/><Relationship Id="rId41" Type="http://schemas.openxmlformats.org/officeDocument/2006/relationships/slide" Target="slides/slide36.xml"/><Relationship Id="rId44" Type="http://schemas.openxmlformats.org/officeDocument/2006/relationships/slide" Target="slides/slide39.xml"/><Relationship Id="rId43" Type="http://schemas.openxmlformats.org/officeDocument/2006/relationships/slide" Target="slides/slide38.xml"/><Relationship Id="rId46" Type="http://schemas.openxmlformats.org/officeDocument/2006/relationships/slide" Target="slides/slide41.xml"/><Relationship Id="rId45" Type="http://schemas.openxmlformats.org/officeDocument/2006/relationships/slide" Target="slides/slide40.xml"/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slideMaster" Target="slideMasters/slideMaster2.xml"/><Relationship Id="rId9" Type="http://schemas.openxmlformats.org/officeDocument/2006/relationships/slide" Target="slides/slide4.xml"/><Relationship Id="rId48" Type="http://schemas.openxmlformats.org/officeDocument/2006/relationships/slide" Target="slides/slide43.xml"/><Relationship Id="rId47" Type="http://schemas.openxmlformats.org/officeDocument/2006/relationships/slide" Target="slides/slide42.xml"/><Relationship Id="rId49" Type="http://schemas.openxmlformats.org/officeDocument/2006/relationships/font" Target="fonts/Roboto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7" Type="http://schemas.openxmlformats.org/officeDocument/2006/relationships/slide" Target="slides/slide2.xml"/><Relationship Id="rId8" Type="http://schemas.openxmlformats.org/officeDocument/2006/relationships/slide" Target="slides/slide3.xml"/><Relationship Id="rId31" Type="http://schemas.openxmlformats.org/officeDocument/2006/relationships/slide" Target="slides/slide26.xml"/><Relationship Id="rId30" Type="http://schemas.openxmlformats.org/officeDocument/2006/relationships/slide" Target="slides/slide25.xml"/><Relationship Id="rId33" Type="http://schemas.openxmlformats.org/officeDocument/2006/relationships/slide" Target="slides/slide28.xml"/><Relationship Id="rId32" Type="http://schemas.openxmlformats.org/officeDocument/2006/relationships/slide" Target="slides/slide27.xml"/><Relationship Id="rId35" Type="http://schemas.openxmlformats.org/officeDocument/2006/relationships/slide" Target="slides/slide30.xml"/><Relationship Id="rId34" Type="http://schemas.openxmlformats.org/officeDocument/2006/relationships/slide" Target="slides/slide29.xml"/><Relationship Id="rId37" Type="http://schemas.openxmlformats.org/officeDocument/2006/relationships/slide" Target="slides/slide32.xml"/><Relationship Id="rId36" Type="http://schemas.openxmlformats.org/officeDocument/2006/relationships/slide" Target="slides/slide31.xml"/><Relationship Id="rId39" Type="http://schemas.openxmlformats.org/officeDocument/2006/relationships/slide" Target="slides/slide34.xml"/><Relationship Id="rId38" Type="http://schemas.openxmlformats.org/officeDocument/2006/relationships/slide" Target="slides/slide33.xml"/><Relationship Id="rId20" Type="http://schemas.openxmlformats.org/officeDocument/2006/relationships/slide" Target="slides/slide15.xml"/><Relationship Id="rId22" Type="http://schemas.openxmlformats.org/officeDocument/2006/relationships/slide" Target="slides/slide17.xml"/><Relationship Id="rId21" Type="http://schemas.openxmlformats.org/officeDocument/2006/relationships/slide" Target="slides/slide16.xml"/><Relationship Id="rId24" Type="http://schemas.openxmlformats.org/officeDocument/2006/relationships/slide" Target="slides/slide19.xml"/><Relationship Id="rId23" Type="http://schemas.openxmlformats.org/officeDocument/2006/relationships/slide" Target="slides/slide18.xml"/><Relationship Id="rId26" Type="http://schemas.openxmlformats.org/officeDocument/2006/relationships/slide" Target="slides/slide21.xml"/><Relationship Id="rId25" Type="http://schemas.openxmlformats.org/officeDocument/2006/relationships/slide" Target="slides/slide20.xml"/><Relationship Id="rId28" Type="http://schemas.openxmlformats.org/officeDocument/2006/relationships/slide" Target="slides/slide23.xml"/><Relationship Id="rId27" Type="http://schemas.openxmlformats.org/officeDocument/2006/relationships/slide" Target="slides/slide22.xml"/><Relationship Id="rId29" Type="http://schemas.openxmlformats.org/officeDocument/2006/relationships/slide" Target="slides/slide24.xml"/><Relationship Id="rId51" Type="http://schemas.openxmlformats.org/officeDocument/2006/relationships/font" Target="fonts/Roboto-italic.fntdata"/><Relationship Id="rId50" Type="http://schemas.openxmlformats.org/officeDocument/2006/relationships/font" Target="fonts/Roboto-bold.fntdata"/><Relationship Id="rId53" Type="http://schemas.openxmlformats.org/officeDocument/2006/relationships/font" Target="fonts/BigShouldersText-regular.fntdata"/><Relationship Id="rId52" Type="http://schemas.openxmlformats.org/officeDocument/2006/relationships/font" Target="fonts/Roboto-boldItalic.fntdata"/><Relationship Id="rId11" Type="http://schemas.openxmlformats.org/officeDocument/2006/relationships/slide" Target="slides/slide6.xml"/><Relationship Id="rId10" Type="http://schemas.openxmlformats.org/officeDocument/2006/relationships/slide" Target="slides/slide5.xml"/><Relationship Id="rId54" Type="http://schemas.openxmlformats.org/officeDocument/2006/relationships/font" Target="fonts/BigShouldersText-bold.fntdata"/><Relationship Id="rId13" Type="http://schemas.openxmlformats.org/officeDocument/2006/relationships/slide" Target="slides/slide8.xml"/><Relationship Id="rId12" Type="http://schemas.openxmlformats.org/officeDocument/2006/relationships/slide" Target="slides/slide7.xml"/><Relationship Id="rId15" Type="http://schemas.openxmlformats.org/officeDocument/2006/relationships/slide" Target="slides/slide10.xml"/><Relationship Id="rId14" Type="http://schemas.openxmlformats.org/officeDocument/2006/relationships/slide" Target="slides/slide9.xml"/><Relationship Id="rId17" Type="http://schemas.openxmlformats.org/officeDocument/2006/relationships/slide" Target="slides/slide12.xml"/><Relationship Id="rId16" Type="http://schemas.openxmlformats.org/officeDocument/2006/relationships/slide" Target="slides/slide11.xml"/><Relationship Id="rId19" Type="http://schemas.openxmlformats.org/officeDocument/2006/relationships/slide" Target="slides/slide14.xml"/><Relationship Id="rId18" Type="http://schemas.openxmlformats.org/officeDocument/2006/relationships/slide" Target="slides/slide13.xml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47" name="Shape 395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48" name="Google Shape;39548;g967d9b3c40_0_85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49" name="Google Shape;39549;g967d9b3c40_0_85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72" name="Shape 460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73" name="Google Shape;46073;g101d62c5821_0_739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74" name="Google Shape;46074;g101d62c5821_0_739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Can upload picture of the moon to find out information integrated with MoonTrek</a:t>
            </a:r>
            <a:b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</a:b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Landing sites information &amp; location, Craters Location, Mares Location and information</a:t>
            </a:r>
            <a:b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</a:b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real-time automatic registration between a view  of the moon and the map of the moon corresponding coordinates of the moon in JPL MoonTrek Portal</a:t>
            </a: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80" name="Shape 46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Google Shape;46081;g102d223484d_10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82" name="Google Shape;46082;g102d223484d_10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88" name="Shape 460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9" name="Google Shape;46089;g99091d3933_0_19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90" name="Google Shape;46090;g99091d3933_0_19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96" name="Shape 460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97" name="Google Shape;46097;g102d5814055_1_4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98" name="Google Shape;46098;g102d5814055_1_4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04" name="Shape 4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05" name="Google Shape;46105;gcf95c224eb_7_16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06" name="Google Shape;46106;gcf95c224eb_7_16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12" name="Shape 46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13" name="Google Shape;46113;g102d223484d_7_2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14" name="Google Shape;46114;g102d223484d_7_2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119" name="Shape 461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0" name="Google Shape;46120;gcf95c224eb_7_17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121" name="Google Shape;46121;gcf95c224eb_7_17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51" name="Shape 46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52" name="Google Shape;46252;g12279f140a6_0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53" name="Google Shape;46253;g12279f140a6_0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59" name="Shape 46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0" name="Google Shape;46260;g12279f140a6_0_19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61" name="Google Shape;46261;g12279f140a6_0_19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67" name="Shape 462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8" name="Google Shape;46268;g104922e7506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69" name="Google Shape;46269;g104922e7506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9554" name="Shape 395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55" name="Google Shape;39555;g101d62c5821_0_30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9556" name="Google Shape;39556;g101d62c5821_0_30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78" name="Shape 46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79" name="Google Shape;46279;g102d223484d_7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80" name="Google Shape;46280;g102d223484d_7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293" name="Shape 462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94" name="Google Shape;46294;g102cac18786_0_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295" name="Google Shape;46295;g102cac18786_0_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01" name="Shape 463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02" name="Google Shape;46302;gcf95c224eb_3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03" name="Google Shape;46303;gcf95c224eb_3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71" name="Shape 463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2" name="Google Shape;46372;gcf95c224eb_4_1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73" name="Google Shape;46373;gcf95c224eb_4_1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81" name="Shape 46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2" name="Google Shape;46382;gcf95c224eb_4_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383" name="Google Shape;46383;gcf95c224eb_4_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396" name="Shape 463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97" name="Google Shape;46397;g12641b8740c_4_1977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6398" name="Google Shape;46398;g12641b8740c_4_1977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09" name="Shape 464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10" name="Google Shape;46410;g12641b8740c_4_19784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6411" name="Google Shape;46411;g12641b8740c_4_1978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27" name="Shape 46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28" name="Google Shape;46428;g12641b8740c_4_19801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6429" name="Google Shape;46429;g12641b8740c_4_198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42" name="Shape 464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43" name="Google Shape;46443;g12641b8740c_4_19812:notes"/>
          <p:cNvSpPr/>
          <p:nvPr>
            <p:ph idx="2" type="sldImg"/>
          </p:nvPr>
        </p:nvSpPr>
        <p:spPr>
          <a:xfrm>
            <a:off x="3810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6444" name="Google Shape;46444;g12641b8740c_4_198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100"/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53" name="Shape 464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54" name="Google Shape;46454;gcf95c224eb_7_304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55" name="Google Shape;46455;gcf95c224eb_7_304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018" name="Shape 410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19" name="Google Shape;41019;g97e88efe5d_0_565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20" name="Google Shape;41020;g97e88efe5d_0_565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61" name="Shape 464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62" name="Google Shape;46462;g102d5814055_1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63" name="Google Shape;46463;g102d5814055_1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69" name="Shape 464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70" name="Google Shape;46470;g102d5814055_1_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71" name="Google Shape;46471;g102d5814055_1_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76" name="Shape 46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77" name="Google Shape;46477;g102d5814055_1_1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78" name="Google Shape;46478;g102d5814055_1_1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496" name="Shape 46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97" name="Google Shape;46497;g102d5814055_1_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498" name="Google Shape;46498;g102d5814055_1_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09" name="Shape 465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10" name="Google Shape;46510;g102d5814055_1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11" name="Google Shape;46511;g102d5814055_1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22" name="Shape 46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3" name="Google Shape;46523;g12641b8740c_12_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24" name="Google Shape;46524;g12641b8740c_12_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528" name="Shape 46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9" name="Google Shape;46529;gcf95c224eb_7_3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530" name="Google Shape;46530;gcf95c224eb_7_3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60" name="Shape 466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61" name="Google Shape;46661;g1266a840bed_0_17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62" name="Google Shape;46662;g1266a840bed_0_17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68" name="Shape 46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69" name="Google Shape;46669;g104bdce869c_8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70" name="Google Shape;46670;g104bdce869c_8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76" name="Shape 466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77" name="Google Shape;46677;g1266a840bed_0_3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78" name="Google Shape;46678;g1266a840bed_0_3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939" name="Shape 439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40" name="Google Shape;43940;gfc54c491b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941" name="Google Shape;43941;gfc54c491b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84" name="Shape 466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85" name="Google Shape;46685;g104bdce869c_8_12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86" name="Google Shape;46686;g104bdce869c_8_12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693" name="Shape 466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" name="Google Shape;46694;g104bdce869c_8_2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695" name="Google Shape;46695;g104bdce869c_8_2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01" name="Shape 467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02" name="Google Shape;46702;g104bdce869c_11_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03" name="Google Shape;46703;g104bdce869c_11_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708" name="Shape 467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09" name="Google Shape;46709;g12641b8740c_1_5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710" name="Google Shape;46710;g12641b8740c_1_5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888" name="Shape 458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89" name="Google Shape;45889;g9680cbbe24_0_1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890" name="Google Shape;45890;g9680cbbe24_0_1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909" name="Shape 4590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0" name="Google Shape;45910;gcf95c224eb_7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11" name="Google Shape;45911;gcf95c224eb_7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5926" name="Shape 45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27" name="Google Shape;45927;g967d9b3c40_0_288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5928" name="Google Shape;45928;g967d9b3c40_0_288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57" name="Shape 460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58" name="Google Shape;46058;g101d62c5821_0_76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59" name="Google Shape;46059;g101d62c5821_0_76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7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b="1" i="1" lang="en" sz="1300" u="sng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Objectives</a:t>
            </a:r>
            <a:endParaRPr sz="13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114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 - telescope to computer communication</a:t>
            </a:r>
            <a:endParaRPr sz="13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114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  - improve the accuracy &amp; speed of the image registration portion,</a:t>
            </a:r>
            <a:endParaRPr sz="13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1143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  - create a 3D-model of the Sun, Moon, and Earth based from the images uploaded.</a:t>
            </a:r>
            <a:b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</a:br>
            <a: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 The same 3D model of Earth will also show an annotation of where the picture was taken and the time it was taken.</a:t>
            </a: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6064" name="Shape 460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65" name="Google Shape;46065;gcf95c224eb_7_2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6066" name="Google Shape;46066;gcf95c224eb_7_2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s://slidesgo.com/" TargetMode="External"/><Relationship Id="rId3" Type="http://schemas.openxmlformats.org/officeDocument/2006/relationships/hyperlink" Target="https://www.flaticon.com/" TargetMode="External"/><Relationship Id="rId4" Type="http://schemas.openxmlformats.org/officeDocument/2006/relationships/hyperlink" Target="https://www.freepik.com/" TargetMode="Externa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Relationship Id="rId2" Type="http://schemas.openxmlformats.org/officeDocument/2006/relationships/hyperlink" Target="https://slidesgo.com/" TargetMode="External"/><Relationship Id="rId3" Type="http://schemas.openxmlformats.org/officeDocument/2006/relationships/hyperlink" Target="https://www.flaticon.com/" TargetMode="External"/><Relationship Id="rId4" Type="http://schemas.openxmlformats.org/officeDocument/2006/relationships/hyperlink" Target="https://www.freepik.com/" TargetMode="External"/></Relationships>
</file>

<file path=ppt/slideLayouts/_rels/slideLayout7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0" name="Google Shape;10;p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" name="Google Shape;11;p2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2" name="Google Shape;12;p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" name="Google Shape;14;p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" name="Google Shape;15;p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" name="Google Shape;18;p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" name="Google Shape;19;p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7" name="Google Shape;37;p2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38" name="Google Shape;38;p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" name="Google Shape;64;p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" name="Google Shape;65;p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" name="Google Shape;66;p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" name="Google Shape;67;p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" name="Google Shape;68;p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" name="Google Shape;69;p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0" name="Google Shape;70;p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" name="Google Shape;71;p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" name="Google Shape;72;p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" name="Google Shape;73;p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" name="Google Shape;74;p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" name="Google Shape;75;p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6" name="Google Shape;76;p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" name="Google Shape;77;p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" name="Google Shape;78;p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" name="Google Shape;79;p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" name="Google Shape;80;p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" name="Google Shape;81;p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" name="Google Shape;82;p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" name="Google Shape;83;p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" name="Google Shape;84;p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" name="Google Shape;85;p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" name="Google Shape;86;p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" name="Google Shape;87;p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" name="Google Shape;88;p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" name="Google Shape;89;p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0" name="Google Shape;90;p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1" name="Google Shape;91;p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" name="Google Shape;92;p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" name="Google Shape;93;p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4" name="Google Shape;94;p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" name="Google Shape;95;p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" name="Google Shape;96;p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" name="Google Shape;108;p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" name="Google Shape;109;p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" name="Google Shape;127;p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8" name="Google Shape;128;p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9" name="Google Shape;129;p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" name="Google Shape;130;p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" name="Google Shape;131;p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" name="Google Shape;132;p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" name="Google Shape;133;p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" name="Google Shape;134;p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" name="Google Shape;135;p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" name="Google Shape;136;p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" name="Google Shape;137;p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" name="Google Shape;138;p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" name="Google Shape;139;p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" name="Google Shape;140;p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" name="Google Shape;141;p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" name="Google Shape;142;p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" name="Google Shape;151;p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" name="Google Shape;152;p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3" name="Google Shape;153;p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" name="Google Shape;154;p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5" name="Google Shape;155;p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6" name="Google Shape;156;p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" name="Google Shape;159;p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" name="Google Shape;160;p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" name="Google Shape;161;p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" name="Google Shape;162;p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" name="Google Shape;163;p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" name="Google Shape;164;p2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65" name="Google Shape;165;p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1" name="Google Shape;191;p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" name="Google Shape;192;p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" name="Google Shape;193;p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" name="Google Shape;194;p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" name="Google Shape;195;p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6" name="Google Shape;196;p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97" name="Google Shape;197;p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3" name="Google Shape;223;p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4" name="Google Shape;224;p2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225" name="Google Shape;225;p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51" name="Google Shape;251;p2"/>
          <p:cNvSpPr txBox="1"/>
          <p:nvPr>
            <p:ph type="ctrTitle"/>
          </p:nvPr>
        </p:nvSpPr>
        <p:spPr>
          <a:xfrm>
            <a:off x="713250" y="539500"/>
            <a:ext cx="7717500" cy="111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52" name="Google Shape;252;p2"/>
          <p:cNvSpPr txBox="1"/>
          <p:nvPr>
            <p:ph idx="1" type="subTitle"/>
          </p:nvPr>
        </p:nvSpPr>
        <p:spPr>
          <a:xfrm>
            <a:off x="2856900" y="1772617"/>
            <a:ext cx="3430200" cy="39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1400">
                <a:latin typeface="Roboto"/>
                <a:ea typeface="Roboto"/>
                <a:cs typeface="Roboto"/>
                <a:sym typeface="Robo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grpSp>
        <p:nvGrpSpPr>
          <p:cNvPr id="253" name="Google Shape;253;p2"/>
          <p:cNvGrpSpPr/>
          <p:nvPr/>
        </p:nvGrpSpPr>
        <p:grpSpPr>
          <a:xfrm>
            <a:off x="135496" y="2750588"/>
            <a:ext cx="9523650" cy="3285338"/>
            <a:chOff x="135496" y="2750588"/>
            <a:chExt cx="9523650" cy="3285338"/>
          </a:xfrm>
        </p:grpSpPr>
        <p:grpSp>
          <p:nvGrpSpPr>
            <p:cNvPr id="254" name="Google Shape;254;p2"/>
            <p:cNvGrpSpPr/>
            <p:nvPr/>
          </p:nvGrpSpPr>
          <p:grpSpPr>
            <a:xfrm>
              <a:off x="135496" y="2998441"/>
              <a:ext cx="9523650" cy="3037484"/>
              <a:chOff x="135496" y="2998441"/>
              <a:chExt cx="9523650" cy="3037484"/>
            </a:xfrm>
          </p:grpSpPr>
          <p:grpSp>
            <p:nvGrpSpPr>
              <p:cNvPr id="255" name="Google Shape;255;p2"/>
              <p:cNvGrpSpPr/>
              <p:nvPr/>
            </p:nvGrpSpPr>
            <p:grpSpPr>
              <a:xfrm>
                <a:off x="5692943" y="2998441"/>
                <a:ext cx="3966203" cy="3037484"/>
                <a:chOff x="5692943" y="2998441"/>
                <a:chExt cx="3966203" cy="3037484"/>
              </a:xfrm>
            </p:grpSpPr>
            <p:grpSp>
              <p:nvGrpSpPr>
                <p:cNvPr id="256" name="Google Shape;256;p2"/>
                <p:cNvGrpSpPr/>
                <p:nvPr/>
              </p:nvGrpSpPr>
              <p:grpSpPr>
                <a:xfrm flipH="1" rot="10800000">
                  <a:off x="7960046" y="2998441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257" name="Google Shape;257;p2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58" name="Google Shape;258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59" name="Google Shape;259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0" name="Google Shape;260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1" name="Google Shape;261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2" name="Google Shape;262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3" name="Google Shape;263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4" name="Google Shape;264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5" name="Google Shape;265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6" name="Google Shape;266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7" name="Google Shape;267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8" name="Google Shape;268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69" name="Google Shape;269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0" name="Google Shape;270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1" name="Google Shape;271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272" name="Google Shape;272;p2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73" name="Google Shape;273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4" name="Google Shape;274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5" name="Google Shape;275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6" name="Google Shape;276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7" name="Google Shape;277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8" name="Google Shape;278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79" name="Google Shape;279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0" name="Google Shape;280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1" name="Google Shape;281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2" name="Google Shape;282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3" name="Google Shape;283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4" name="Google Shape;284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5" name="Google Shape;285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6" name="Google Shape;286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287" name="Google Shape;287;p2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88" name="Google Shape;288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89" name="Google Shape;289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0" name="Google Shape;290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1" name="Google Shape;291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2" name="Google Shape;292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3" name="Google Shape;293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4" name="Google Shape;294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5" name="Google Shape;295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6" name="Google Shape;296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7" name="Google Shape;297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8" name="Google Shape;298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99" name="Google Shape;299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0" name="Google Shape;300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1" name="Google Shape;301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302" name="Google Shape;302;p2"/>
                <p:cNvGrpSpPr/>
                <p:nvPr/>
              </p:nvGrpSpPr>
              <p:grpSpPr>
                <a:xfrm flipH="1" rot="-6352235">
                  <a:off x="6107374" y="3852943"/>
                  <a:ext cx="1699108" cy="2145073"/>
                  <a:chOff x="146217" y="2712579"/>
                  <a:chExt cx="1552966" cy="1960401"/>
                </a:xfrm>
              </p:grpSpPr>
              <p:grpSp>
                <p:nvGrpSpPr>
                  <p:cNvPr id="303" name="Google Shape;303;p2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304" name="Google Shape;304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5" name="Google Shape;305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6" name="Google Shape;306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7" name="Google Shape;307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8" name="Google Shape;308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09" name="Google Shape;309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0" name="Google Shape;310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1" name="Google Shape;311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2" name="Google Shape;312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3" name="Google Shape;313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4" name="Google Shape;314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5" name="Google Shape;315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6" name="Google Shape;316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7" name="Google Shape;317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318" name="Google Shape;318;p2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319" name="Google Shape;319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0" name="Google Shape;320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1" name="Google Shape;321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2" name="Google Shape;322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3" name="Google Shape;323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4" name="Google Shape;324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5" name="Google Shape;325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6" name="Google Shape;326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7" name="Google Shape;327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8" name="Google Shape;328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29" name="Google Shape;329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0" name="Google Shape;330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1" name="Google Shape;331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2" name="Google Shape;332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333" name="Google Shape;333;p2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334" name="Google Shape;334;p2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5" name="Google Shape;335;p2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6" name="Google Shape;336;p2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7" name="Google Shape;337;p2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8" name="Google Shape;338;p2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39" name="Google Shape;339;p2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0" name="Google Shape;340;p2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1" name="Google Shape;341;p2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2" name="Google Shape;342;p2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3" name="Google Shape;343;p2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4" name="Google Shape;344;p2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5" name="Google Shape;345;p2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6" name="Google Shape;346;p2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47" name="Google Shape;347;p2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348" name="Google Shape;348;p2"/>
              <p:cNvGrpSpPr/>
              <p:nvPr/>
            </p:nvGrpSpPr>
            <p:grpSpPr>
              <a:xfrm flipH="1" rot="-5655077">
                <a:off x="2757686" y="3644747"/>
                <a:ext cx="1698960" cy="2145089"/>
                <a:chOff x="146217" y="2712579"/>
                <a:chExt cx="1552966" cy="1960401"/>
              </a:xfrm>
            </p:grpSpPr>
            <p:grpSp>
              <p:nvGrpSpPr>
                <p:cNvPr id="349" name="Google Shape;349;p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50" name="Google Shape;350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1" name="Google Shape;351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2" name="Google Shape;352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3" name="Google Shape;353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4" name="Google Shape;354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5" name="Google Shape;355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6" name="Google Shape;356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7" name="Google Shape;357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8" name="Google Shape;358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9" name="Google Shape;359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0" name="Google Shape;360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1" name="Google Shape;361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2" name="Google Shape;362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3" name="Google Shape;363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64" name="Google Shape;364;p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65" name="Google Shape;365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6" name="Google Shape;366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7" name="Google Shape;367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8" name="Google Shape;368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69" name="Google Shape;369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0" name="Google Shape;370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1" name="Google Shape;371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2" name="Google Shape;372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3" name="Google Shape;373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4" name="Google Shape;374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5" name="Google Shape;375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6" name="Google Shape;376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7" name="Google Shape;377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78" name="Google Shape;378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79" name="Google Shape;379;p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80" name="Google Shape;380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1" name="Google Shape;381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2" name="Google Shape;382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3" name="Google Shape;383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4" name="Google Shape;384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5" name="Google Shape;385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6" name="Google Shape;386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7" name="Google Shape;387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8" name="Google Shape;388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89" name="Google Shape;389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0" name="Google Shape;390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" name="Google Shape;391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" name="Google Shape;392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" name="Google Shape;393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394" name="Google Shape;394;p2"/>
              <p:cNvGrpSpPr/>
              <p:nvPr/>
            </p:nvGrpSpPr>
            <p:grpSpPr>
              <a:xfrm flipH="1" rot="-314">
                <a:off x="135496" y="3186895"/>
                <a:ext cx="1699100" cy="2144874"/>
                <a:chOff x="146217" y="2712579"/>
                <a:chExt cx="1552966" cy="1960401"/>
              </a:xfrm>
            </p:grpSpPr>
            <p:grpSp>
              <p:nvGrpSpPr>
                <p:cNvPr id="395" name="Google Shape;395;p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96" name="Google Shape;396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7" name="Google Shape;397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8" name="Google Shape;398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9" name="Google Shape;399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0" name="Google Shape;400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1" name="Google Shape;401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2" name="Google Shape;402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3" name="Google Shape;403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4" name="Google Shape;404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5" name="Google Shape;405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6" name="Google Shape;406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" name="Google Shape;407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" name="Google Shape;408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" name="Google Shape;409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0" name="Google Shape;410;p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11" name="Google Shape;411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" name="Google Shape;412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" name="Google Shape;413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" name="Google Shape;414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" name="Google Shape;415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" name="Google Shape;416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" name="Google Shape;417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" name="Google Shape;418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" name="Google Shape;419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" name="Google Shape;420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" name="Google Shape;421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2" name="Google Shape;422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3" name="Google Shape;423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4" name="Google Shape;424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5" name="Google Shape;425;p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26" name="Google Shape;426;p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7" name="Google Shape;427;p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8" name="Google Shape;428;p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9" name="Google Shape;429;p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0" name="Google Shape;430;p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1" name="Google Shape;431;p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2" name="Google Shape;432;p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3" name="Google Shape;433;p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4" name="Google Shape;434;p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5" name="Google Shape;435;p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6" name="Google Shape;436;p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7" name="Google Shape;437;p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8" name="Google Shape;438;p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39" name="Google Shape;439;p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40" name="Google Shape;440;p2"/>
            <p:cNvGrpSpPr/>
            <p:nvPr/>
          </p:nvGrpSpPr>
          <p:grpSpPr>
            <a:xfrm>
              <a:off x="817988" y="2750587"/>
              <a:ext cx="7423578" cy="1258836"/>
              <a:chOff x="817988" y="2750588"/>
              <a:chExt cx="7423578" cy="1258836"/>
            </a:xfrm>
          </p:grpSpPr>
          <p:sp>
            <p:nvSpPr>
              <p:cNvPr id="441" name="Google Shape;441;p2"/>
              <p:cNvSpPr/>
              <p:nvPr/>
            </p:nvSpPr>
            <p:spPr>
              <a:xfrm>
                <a:off x="6227654" y="3803792"/>
                <a:ext cx="372339" cy="205631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2"/>
              <p:cNvSpPr/>
              <p:nvPr/>
            </p:nvSpPr>
            <p:spPr>
              <a:xfrm>
                <a:off x="7806441" y="27505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2"/>
              <p:cNvSpPr/>
              <p:nvPr/>
            </p:nvSpPr>
            <p:spPr>
              <a:xfrm>
                <a:off x="817988" y="32929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3773" name="Shape 3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4" name="Google Shape;3774;p11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3775" name="Google Shape;3775;p1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76" name="Google Shape;3776;p11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3777" name="Google Shape;3777;p1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8" name="Google Shape;3778;p1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9" name="Google Shape;3779;p1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0" name="Google Shape;3780;p1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1" name="Google Shape;3781;p1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2" name="Google Shape;3782;p1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3" name="Google Shape;3783;p1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4" name="Google Shape;3784;p1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5" name="Google Shape;3785;p1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6" name="Google Shape;3786;p1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7" name="Google Shape;3787;p1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8" name="Google Shape;3788;p1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9" name="Google Shape;3789;p1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0" name="Google Shape;3790;p1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1" name="Google Shape;3791;p1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2" name="Google Shape;3792;p1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3" name="Google Shape;3793;p1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4" name="Google Shape;3794;p1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5" name="Google Shape;3795;p1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6" name="Google Shape;3796;p1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7" name="Google Shape;3797;p1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8" name="Google Shape;3798;p1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9" name="Google Shape;3799;p1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0" name="Google Shape;3800;p1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1" name="Google Shape;3801;p1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02" name="Google Shape;3802;p11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3803" name="Google Shape;3803;p1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4" name="Google Shape;3804;p1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5" name="Google Shape;3805;p1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6" name="Google Shape;3806;p1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7" name="Google Shape;3807;p1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8" name="Google Shape;3808;p1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9" name="Google Shape;3809;p1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0" name="Google Shape;3810;p1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1" name="Google Shape;3811;p1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2" name="Google Shape;3812;p1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3" name="Google Shape;3813;p1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4" name="Google Shape;3814;p1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5" name="Google Shape;3815;p1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6" name="Google Shape;3816;p1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7" name="Google Shape;3817;p1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8" name="Google Shape;3818;p1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9" name="Google Shape;3819;p1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0" name="Google Shape;3820;p1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1" name="Google Shape;3821;p1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2" name="Google Shape;3822;p1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3" name="Google Shape;3823;p1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4" name="Google Shape;3824;p1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5" name="Google Shape;3825;p1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6" name="Google Shape;3826;p1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7" name="Google Shape;3827;p1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8" name="Google Shape;3828;p1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29" name="Google Shape;3829;p1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0" name="Google Shape;3830;p1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1" name="Google Shape;3831;p1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2" name="Google Shape;3832;p1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3" name="Google Shape;3833;p1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4" name="Google Shape;3834;p1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5" name="Google Shape;3835;p1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6" name="Google Shape;3836;p1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7" name="Google Shape;3837;p1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8" name="Google Shape;3838;p1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39" name="Google Shape;3839;p1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0" name="Google Shape;3840;p1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1" name="Google Shape;3841;p1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2" name="Google Shape;3842;p1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3" name="Google Shape;3843;p1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4" name="Google Shape;3844;p1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5" name="Google Shape;3845;p1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1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1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1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1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1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1" name="Google Shape;3851;p1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2" name="Google Shape;3852;p1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3" name="Google Shape;3853;p1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1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1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1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1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1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1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1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1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2" name="Google Shape;3862;p1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3" name="Google Shape;3863;p1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4" name="Google Shape;3864;p1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5" name="Google Shape;3865;p1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6" name="Google Shape;3866;p1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7" name="Google Shape;3867;p1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8" name="Google Shape;3868;p1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9" name="Google Shape;3869;p1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0" name="Google Shape;3870;p1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1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2" name="Google Shape;3872;p1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3" name="Google Shape;3873;p1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4" name="Google Shape;3874;p1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5" name="Google Shape;3875;p1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6" name="Google Shape;3876;p1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7" name="Google Shape;3877;p1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8" name="Google Shape;3878;p1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9" name="Google Shape;3879;p1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0" name="Google Shape;3880;p1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1" name="Google Shape;3881;p1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2" name="Google Shape;3882;p1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3" name="Google Shape;3883;p1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4" name="Google Shape;3884;p1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5" name="Google Shape;3885;p1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6" name="Google Shape;3886;p1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7" name="Google Shape;3887;p1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8" name="Google Shape;3888;p1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89" name="Google Shape;3889;p1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0" name="Google Shape;3890;p1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1" name="Google Shape;3891;p1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2" name="Google Shape;3892;p1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3" name="Google Shape;3893;p1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4" name="Google Shape;3894;p1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5" name="Google Shape;3895;p1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6" name="Google Shape;3896;p1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7" name="Google Shape;3897;p1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8" name="Google Shape;3898;p1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99" name="Google Shape;3899;p1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0" name="Google Shape;3900;p1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1" name="Google Shape;3901;p1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2" name="Google Shape;3902;p1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3" name="Google Shape;3903;p1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4" name="Google Shape;3904;p1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5" name="Google Shape;3905;p1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6" name="Google Shape;3906;p1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7" name="Google Shape;3907;p1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8" name="Google Shape;3908;p1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09" name="Google Shape;3909;p1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0" name="Google Shape;3910;p1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1" name="Google Shape;3911;p1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2" name="Google Shape;3912;p1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3" name="Google Shape;3913;p1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4" name="Google Shape;3914;p1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5" name="Google Shape;3915;p1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6" name="Google Shape;3916;p1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7" name="Google Shape;3917;p1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8" name="Google Shape;3918;p1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19" name="Google Shape;3919;p1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0" name="Google Shape;3920;p1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1" name="Google Shape;3921;p1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2" name="Google Shape;3922;p1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3" name="Google Shape;3923;p1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4" name="Google Shape;3924;p1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5" name="Google Shape;3925;p1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6" name="Google Shape;3926;p1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7" name="Google Shape;3927;p1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28" name="Google Shape;3928;p1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29" name="Google Shape;3929;p11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3930" name="Google Shape;3930;p1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1" name="Google Shape;3931;p1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2" name="Google Shape;3932;p1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3" name="Google Shape;3933;p1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4" name="Google Shape;3934;p1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5" name="Google Shape;3935;p1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6" name="Google Shape;3936;p1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7" name="Google Shape;3937;p1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8" name="Google Shape;3938;p1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9" name="Google Shape;3939;p1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0" name="Google Shape;3940;p1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1" name="Google Shape;3941;p1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2" name="Google Shape;3942;p1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3" name="Google Shape;3943;p1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4" name="Google Shape;3944;p1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5" name="Google Shape;3945;p1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6" name="Google Shape;3946;p1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7" name="Google Shape;3947;p1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8" name="Google Shape;3948;p1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49" name="Google Shape;3949;p1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0" name="Google Shape;3950;p1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1" name="Google Shape;3951;p1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2" name="Google Shape;3952;p1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3" name="Google Shape;3953;p1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4" name="Google Shape;3954;p1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5" name="Google Shape;3955;p1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56" name="Google Shape;3956;p1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7" name="Google Shape;3957;p1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8" name="Google Shape;3958;p1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59" name="Google Shape;3959;p1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60" name="Google Shape;3960;p1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61" name="Google Shape;3961;p1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962" name="Google Shape;3962;p1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1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" name="Google Shape;3964;p1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" name="Google Shape;3965;p1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1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1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" name="Google Shape;3968;p1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" name="Google Shape;3969;p1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1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1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1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1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" name="Google Shape;3974;p1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" name="Google Shape;3975;p1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" name="Google Shape;3976;p1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" name="Google Shape;3977;p1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1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1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1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" name="Google Shape;3981;p1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" name="Google Shape;3982;p1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1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1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1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" name="Google Shape;3986;p1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" name="Google Shape;3987;p1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88" name="Google Shape;3988;p1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89" name="Google Shape;3989;p11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3990" name="Google Shape;3990;p1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" name="Google Shape;3991;p1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" name="Google Shape;3992;p1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1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1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1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" name="Google Shape;3996;p1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" name="Google Shape;3997;p1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1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" name="Google Shape;3999;p1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" name="Google Shape;4000;p1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1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1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1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" name="Google Shape;4004;p1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" name="Google Shape;4005;p1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" name="Google Shape;4006;p1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" name="Google Shape;4007;p1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" name="Google Shape;4008;p1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" name="Google Shape;4009;p1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" name="Google Shape;4010;p1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" name="Google Shape;4011;p1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" name="Google Shape;4012;p1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" name="Google Shape;4013;p1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" name="Google Shape;4014;p1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" name="Google Shape;4015;p1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16" name="Google Shape;4016;p11"/>
          <p:cNvGrpSpPr/>
          <p:nvPr/>
        </p:nvGrpSpPr>
        <p:grpSpPr>
          <a:xfrm>
            <a:off x="-330469" y="-191524"/>
            <a:ext cx="9848773" cy="5293669"/>
            <a:chOff x="-330469" y="-191524"/>
            <a:chExt cx="9848773" cy="5293669"/>
          </a:xfrm>
        </p:grpSpPr>
        <p:grpSp>
          <p:nvGrpSpPr>
            <p:cNvPr id="4017" name="Google Shape;4017;p11"/>
            <p:cNvGrpSpPr/>
            <p:nvPr/>
          </p:nvGrpSpPr>
          <p:grpSpPr>
            <a:xfrm>
              <a:off x="7632955" y="2527556"/>
              <a:ext cx="1885349" cy="2574590"/>
              <a:chOff x="7632955" y="2527556"/>
              <a:chExt cx="1885349" cy="2574590"/>
            </a:xfrm>
          </p:grpSpPr>
          <p:grpSp>
            <p:nvGrpSpPr>
              <p:cNvPr id="4018" name="Google Shape;4018;p11"/>
              <p:cNvGrpSpPr/>
              <p:nvPr/>
            </p:nvGrpSpPr>
            <p:grpSpPr>
              <a:xfrm flipH="1" rot="5400000">
                <a:off x="7586489" y="3544626"/>
                <a:ext cx="1603986" cy="1511053"/>
                <a:chOff x="712635" y="3866647"/>
                <a:chExt cx="1603986" cy="1511053"/>
              </a:xfrm>
            </p:grpSpPr>
            <p:grpSp>
              <p:nvGrpSpPr>
                <p:cNvPr id="4019" name="Google Shape;4019;p11"/>
                <p:cNvGrpSpPr/>
                <p:nvPr/>
              </p:nvGrpSpPr>
              <p:grpSpPr>
                <a:xfrm rot="-5400000">
                  <a:off x="759101" y="3820181"/>
                  <a:ext cx="1511053" cy="1603986"/>
                  <a:chOff x="7805848" y="0"/>
                  <a:chExt cx="1338162" cy="1420462"/>
                </a:xfrm>
              </p:grpSpPr>
              <p:grpSp>
                <p:nvGrpSpPr>
                  <p:cNvPr id="4020" name="Google Shape;4020;p11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4021" name="Google Shape;4021;p11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2" name="Google Shape;4022;p11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3" name="Google Shape;4023;p11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4" name="Google Shape;4024;p11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5" name="Google Shape;4025;p11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6" name="Google Shape;4026;p11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7" name="Google Shape;4027;p11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8" name="Google Shape;4028;p11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29" name="Google Shape;4029;p11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0" name="Google Shape;4030;p11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1" name="Google Shape;4031;p11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2" name="Google Shape;4032;p11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3" name="Google Shape;4033;p11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4" name="Google Shape;4034;p11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5" name="Google Shape;4035;p11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036" name="Google Shape;4036;p11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4037" name="Google Shape;4037;p11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8" name="Google Shape;4038;p11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39" name="Google Shape;4039;p11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0" name="Google Shape;4040;p11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1" name="Google Shape;4041;p11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2" name="Google Shape;4042;p11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3" name="Google Shape;4043;p11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4" name="Google Shape;4044;p11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5" name="Google Shape;4045;p11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6" name="Google Shape;4046;p11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7" name="Google Shape;4047;p11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8" name="Google Shape;4048;p11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49" name="Google Shape;4049;p11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0" name="Google Shape;4050;p11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1" name="Google Shape;4051;p11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052" name="Google Shape;4052;p11"/>
                  <p:cNvGrpSpPr/>
                  <p:nvPr/>
                </p:nvGrpSpPr>
                <p:grpSpPr>
                  <a:xfrm flipH="1" rot="10800000">
                    <a:off x="8257960" y="71023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4053" name="Google Shape;4053;p11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4" name="Google Shape;4054;p11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5" name="Google Shape;4055;p11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6" name="Google Shape;4056;p11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7" name="Google Shape;4057;p11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8" name="Google Shape;4058;p11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59" name="Google Shape;4059;p11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0" name="Google Shape;4060;p11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1" name="Google Shape;4061;p11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2" name="Google Shape;4062;p11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3" name="Google Shape;4063;p11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4" name="Google Shape;4064;p11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5" name="Google Shape;4065;p11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6" name="Google Shape;4066;p11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067" name="Google Shape;4067;p11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sp>
              <p:nvSpPr>
                <p:cNvPr id="4068" name="Google Shape;4068;p11"/>
                <p:cNvSpPr/>
                <p:nvPr/>
              </p:nvSpPr>
              <p:spPr>
                <a:xfrm flipH="1" rot="6056397">
                  <a:off x="1638518" y="4623901"/>
                  <a:ext cx="540561" cy="298584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9" name="Google Shape;4069;p11"/>
              <p:cNvGrpSpPr/>
              <p:nvPr/>
            </p:nvGrpSpPr>
            <p:grpSpPr>
              <a:xfrm flipH="1" rot="10800000">
                <a:off x="8007251" y="2527556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4070" name="Google Shape;4070;p11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071" name="Google Shape;4071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2" name="Google Shape;4072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3" name="Google Shape;4073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4" name="Google Shape;4074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5" name="Google Shape;4075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6" name="Google Shape;4076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7" name="Google Shape;4077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8" name="Google Shape;4078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79" name="Google Shape;4079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0" name="Google Shape;4080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1" name="Google Shape;4081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2" name="Google Shape;4082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3" name="Google Shape;4083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4" name="Google Shape;4084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5" name="Google Shape;4085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086" name="Google Shape;4086;p11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087" name="Google Shape;4087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8" name="Google Shape;4088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89" name="Google Shape;4089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0" name="Google Shape;4090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1" name="Google Shape;4091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2" name="Google Shape;4092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3" name="Google Shape;4093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4" name="Google Shape;4094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5" name="Google Shape;4095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6" name="Google Shape;4096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7" name="Google Shape;4097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8" name="Google Shape;4098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099" name="Google Shape;4099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0" name="Google Shape;4100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1" name="Google Shape;4101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02" name="Google Shape;4102;p11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03" name="Google Shape;4103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4" name="Google Shape;4104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5" name="Google Shape;4105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6" name="Google Shape;4106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7" name="Google Shape;4107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8" name="Google Shape;4108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09" name="Google Shape;4109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0" name="Google Shape;4110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1" name="Google Shape;4111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2" name="Google Shape;4112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3" name="Google Shape;4113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4" name="Google Shape;4114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5" name="Google Shape;4115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6" name="Google Shape;4116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17" name="Google Shape;4117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118" name="Google Shape;4118;p11"/>
            <p:cNvGrpSpPr/>
            <p:nvPr/>
          </p:nvGrpSpPr>
          <p:grpSpPr>
            <a:xfrm>
              <a:off x="-330469" y="-191519"/>
              <a:ext cx="2716357" cy="1672532"/>
              <a:chOff x="-330469" y="-191519"/>
              <a:chExt cx="2716357" cy="1672532"/>
            </a:xfrm>
          </p:grpSpPr>
          <p:grpSp>
            <p:nvGrpSpPr>
              <p:cNvPr id="4119" name="Google Shape;4119;p11"/>
              <p:cNvGrpSpPr/>
              <p:nvPr/>
            </p:nvGrpSpPr>
            <p:grpSpPr>
              <a:xfrm flipH="1" rot="10800000">
                <a:off x="874835" y="-191519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4120" name="Google Shape;4120;p11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21" name="Google Shape;4121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2" name="Google Shape;4122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3" name="Google Shape;4123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4" name="Google Shape;4124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5" name="Google Shape;4125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6" name="Google Shape;4126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7" name="Google Shape;4127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8" name="Google Shape;4128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29" name="Google Shape;4129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0" name="Google Shape;4130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1" name="Google Shape;4131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2" name="Google Shape;4132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3" name="Google Shape;4133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4" name="Google Shape;4134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5" name="Google Shape;4135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36" name="Google Shape;4136;p11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37" name="Google Shape;4137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8" name="Google Shape;4138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39" name="Google Shape;4139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0" name="Google Shape;4140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1" name="Google Shape;4141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2" name="Google Shape;4142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3" name="Google Shape;4143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4" name="Google Shape;4144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5" name="Google Shape;4145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6" name="Google Shape;4146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7" name="Google Shape;4147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8" name="Google Shape;4148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49" name="Google Shape;4149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0" name="Google Shape;4150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1" name="Google Shape;4151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52" name="Google Shape;4152;p11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53" name="Google Shape;4153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4" name="Google Shape;4154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5" name="Google Shape;4155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6" name="Google Shape;4156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7" name="Google Shape;4157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8" name="Google Shape;4158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59" name="Google Shape;4159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0" name="Google Shape;4160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1" name="Google Shape;4161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2" name="Google Shape;4162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3" name="Google Shape;4163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4" name="Google Shape;4164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5" name="Google Shape;4165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6" name="Google Shape;4166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67" name="Google Shape;4167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168" name="Google Shape;4168;p11"/>
              <p:cNvGrpSpPr/>
              <p:nvPr/>
            </p:nvGrpSpPr>
            <p:grpSpPr>
              <a:xfrm flipH="1" rot="5400000">
                <a:off x="-284003" y="-76507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4169" name="Google Shape;4169;p11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70" name="Google Shape;4170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1" name="Google Shape;4171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2" name="Google Shape;4172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3" name="Google Shape;4173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4" name="Google Shape;4174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5" name="Google Shape;4175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6" name="Google Shape;4176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7" name="Google Shape;4177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8" name="Google Shape;4178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79" name="Google Shape;4179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0" name="Google Shape;4180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1" name="Google Shape;4181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2" name="Google Shape;4182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3" name="Google Shape;4183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4" name="Google Shape;4184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185" name="Google Shape;4185;p11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186" name="Google Shape;4186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7" name="Google Shape;4187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8" name="Google Shape;4188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89" name="Google Shape;4189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0" name="Google Shape;4190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1" name="Google Shape;4191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2" name="Google Shape;4192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3" name="Google Shape;4193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4" name="Google Shape;4194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5" name="Google Shape;4195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6" name="Google Shape;4196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7" name="Google Shape;4197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8" name="Google Shape;4198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199" name="Google Shape;4199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0" name="Google Shape;4200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201" name="Google Shape;4201;p11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4202" name="Google Shape;4202;p1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3" name="Google Shape;4203;p1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4" name="Google Shape;4204;p1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5" name="Google Shape;4205;p1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6" name="Google Shape;4206;p1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7" name="Google Shape;4207;p1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8" name="Google Shape;4208;p1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09" name="Google Shape;4209;p1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0" name="Google Shape;4210;p1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1" name="Google Shape;4211;p1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2" name="Google Shape;4212;p1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3" name="Google Shape;4213;p1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4" name="Google Shape;4214;p1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5" name="Google Shape;4215;p1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216" name="Google Shape;4216;p1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217" name="Google Shape;4217;p11"/>
            <p:cNvGrpSpPr/>
            <p:nvPr/>
          </p:nvGrpSpPr>
          <p:grpSpPr>
            <a:xfrm>
              <a:off x="82598" y="-191524"/>
              <a:ext cx="1529537" cy="1433534"/>
              <a:chOff x="195225" y="-121200"/>
              <a:chExt cx="1334325" cy="1250575"/>
            </a:xfrm>
          </p:grpSpPr>
          <p:sp>
            <p:nvSpPr>
              <p:cNvPr id="4218" name="Google Shape;4218;p11"/>
              <p:cNvSpPr/>
              <p:nvPr/>
            </p:nvSpPr>
            <p:spPr>
              <a:xfrm>
                <a:off x="353675" y="332525"/>
                <a:ext cx="165975" cy="165975"/>
              </a:xfrm>
              <a:custGeom>
                <a:rect b="b" l="l" r="r" t="t"/>
                <a:pathLst>
                  <a:path extrusionOk="0" h="6639" w="6639">
                    <a:moveTo>
                      <a:pt x="3804" y="0"/>
                    </a:moveTo>
                    <a:cubicBezTo>
                      <a:pt x="1268" y="0"/>
                      <a:pt x="1" y="3069"/>
                      <a:pt x="1802" y="4837"/>
                    </a:cubicBezTo>
                    <a:cubicBezTo>
                      <a:pt x="3570" y="6639"/>
                      <a:pt x="6639" y="5371"/>
                      <a:pt x="6639" y="2836"/>
                    </a:cubicBezTo>
                    <a:cubicBezTo>
                      <a:pt x="6639" y="1268"/>
                      <a:pt x="5371" y="0"/>
                      <a:pt x="3804" y="0"/>
                    </a:cubicBez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19" name="Google Shape;4219;p11"/>
              <p:cNvGrpSpPr/>
              <p:nvPr/>
            </p:nvGrpSpPr>
            <p:grpSpPr>
              <a:xfrm>
                <a:off x="308650" y="-121200"/>
                <a:ext cx="1188375" cy="1250575"/>
                <a:chOff x="308650" y="-121200"/>
                <a:chExt cx="1188375" cy="1250575"/>
              </a:xfrm>
            </p:grpSpPr>
            <p:sp>
              <p:nvSpPr>
                <p:cNvPr id="4220" name="Google Shape;4220;p11"/>
                <p:cNvSpPr/>
                <p:nvPr/>
              </p:nvSpPr>
              <p:spPr>
                <a:xfrm>
                  <a:off x="655575" y="946550"/>
                  <a:ext cx="201000" cy="182825"/>
                </a:xfrm>
                <a:custGeom>
                  <a:rect b="b" l="l" r="r" t="t"/>
                  <a:pathLst>
                    <a:path extrusionOk="0" h="7313" w="8040">
                      <a:moveTo>
                        <a:pt x="3109" y="0"/>
                      </a:moveTo>
                      <a:cubicBezTo>
                        <a:pt x="1726" y="0"/>
                        <a:pt x="551" y="1043"/>
                        <a:pt x="367" y="2425"/>
                      </a:cubicBezTo>
                      <a:lnTo>
                        <a:pt x="200" y="3927"/>
                      </a:lnTo>
                      <a:cubicBezTo>
                        <a:pt x="0" y="5461"/>
                        <a:pt x="1068" y="6862"/>
                        <a:pt x="2602" y="7029"/>
                      </a:cubicBezTo>
                      <a:lnTo>
                        <a:pt x="4570" y="7296"/>
                      </a:lnTo>
                      <a:cubicBezTo>
                        <a:pt x="4673" y="7307"/>
                        <a:pt x="4776" y="7312"/>
                        <a:pt x="4877" y="7312"/>
                      </a:cubicBezTo>
                      <a:cubicBezTo>
                        <a:pt x="6283" y="7312"/>
                        <a:pt x="7486" y="6260"/>
                        <a:pt x="7672" y="4861"/>
                      </a:cubicBezTo>
                      <a:lnTo>
                        <a:pt x="7872" y="3359"/>
                      </a:lnTo>
                      <a:cubicBezTo>
                        <a:pt x="8039" y="1825"/>
                        <a:pt x="6972" y="457"/>
                        <a:pt x="5437" y="257"/>
                      </a:cubicBezTo>
                      <a:lnTo>
                        <a:pt x="3469" y="24"/>
                      </a:lnTo>
                      <a:cubicBezTo>
                        <a:pt x="3348" y="8"/>
                        <a:pt x="3228" y="0"/>
                        <a:pt x="3109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1" name="Google Shape;4221;p11"/>
                <p:cNvSpPr/>
                <p:nvPr/>
              </p:nvSpPr>
              <p:spPr>
                <a:xfrm>
                  <a:off x="1282675" y="542050"/>
                  <a:ext cx="214350" cy="206075"/>
                </a:xfrm>
                <a:custGeom>
                  <a:rect b="b" l="l" r="r" t="t"/>
                  <a:pathLst>
                    <a:path extrusionOk="0" h="8243" w="8574">
                      <a:moveTo>
                        <a:pt x="3665" y="0"/>
                      </a:moveTo>
                      <a:cubicBezTo>
                        <a:pt x="2734" y="0"/>
                        <a:pt x="1861" y="569"/>
                        <a:pt x="1502" y="1493"/>
                      </a:cubicBezTo>
                      <a:lnTo>
                        <a:pt x="468" y="4228"/>
                      </a:lnTo>
                      <a:cubicBezTo>
                        <a:pt x="1" y="5429"/>
                        <a:pt x="601" y="6764"/>
                        <a:pt x="1802" y="7197"/>
                      </a:cubicBezTo>
                      <a:lnTo>
                        <a:pt x="4104" y="8098"/>
                      </a:lnTo>
                      <a:cubicBezTo>
                        <a:pt x="4375" y="8196"/>
                        <a:pt x="4653" y="8243"/>
                        <a:pt x="4926" y="8243"/>
                      </a:cubicBezTo>
                      <a:cubicBezTo>
                        <a:pt x="5862" y="8243"/>
                        <a:pt x="6737" y="7693"/>
                        <a:pt x="7072" y="6764"/>
                      </a:cubicBezTo>
                      <a:lnTo>
                        <a:pt x="8140" y="4028"/>
                      </a:lnTo>
                      <a:cubicBezTo>
                        <a:pt x="8573" y="2827"/>
                        <a:pt x="8006" y="1493"/>
                        <a:pt x="6806" y="1026"/>
                      </a:cubicBezTo>
                      <a:lnTo>
                        <a:pt x="4504" y="159"/>
                      </a:lnTo>
                      <a:cubicBezTo>
                        <a:pt x="4227" y="51"/>
                        <a:pt x="3944" y="0"/>
                        <a:pt x="3665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2" name="Google Shape;4222;p11"/>
                <p:cNvSpPr/>
                <p:nvPr/>
              </p:nvSpPr>
              <p:spPr>
                <a:xfrm>
                  <a:off x="1195125" y="86750"/>
                  <a:ext cx="215175" cy="198025"/>
                </a:xfrm>
                <a:custGeom>
                  <a:rect b="b" l="l" r="r" t="t"/>
                  <a:pathLst>
                    <a:path extrusionOk="0" h="7921" w="8607">
                      <a:moveTo>
                        <a:pt x="4279" y="1"/>
                      </a:moveTo>
                      <a:cubicBezTo>
                        <a:pt x="3681" y="1"/>
                        <a:pt x="3079" y="182"/>
                        <a:pt x="2569" y="558"/>
                      </a:cubicBezTo>
                      <a:lnTo>
                        <a:pt x="1568" y="1292"/>
                      </a:lnTo>
                      <a:cubicBezTo>
                        <a:pt x="267" y="2259"/>
                        <a:pt x="0" y="4094"/>
                        <a:pt x="968" y="5395"/>
                      </a:cubicBezTo>
                      <a:lnTo>
                        <a:pt x="2002" y="6763"/>
                      </a:lnTo>
                      <a:cubicBezTo>
                        <a:pt x="2560" y="7520"/>
                        <a:pt x="3440" y="7920"/>
                        <a:pt x="4328" y="7920"/>
                      </a:cubicBezTo>
                      <a:cubicBezTo>
                        <a:pt x="4926" y="7920"/>
                        <a:pt x="5528" y="7739"/>
                        <a:pt x="6038" y="7363"/>
                      </a:cubicBezTo>
                      <a:lnTo>
                        <a:pt x="7039" y="6629"/>
                      </a:lnTo>
                      <a:cubicBezTo>
                        <a:pt x="8339" y="5662"/>
                        <a:pt x="8606" y="3827"/>
                        <a:pt x="7639" y="2526"/>
                      </a:cubicBezTo>
                      <a:lnTo>
                        <a:pt x="6605" y="1159"/>
                      </a:lnTo>
                      <a:cubicBezTo>
                        <a:pt x="6047" y="401"/>
                        <a:pt x="5167" y="1"/>
                        <a:pt x="4279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3" name="Google Shape;4223;p11"/>
                <p:cNvSpPr/>
                <p:nvPr/>
              </p:nvSpPr>
              <p:spPr>
                <a:xfrm>
                  <a:off x="728950" y="-121200"/>
                  <a:ext cx="192675" cy="179400"/>
                </a:xfrm>
                <a:custGeom>
                  <a:rect b="b" l="l" r="r" t="t"/>
                  <a:pathLst>
                    <a:path extrusionOk="0" h="7176" w="7707">
                      <a:moveTo>
                        <a:pt x="2447" y="0"/>
                      </a:moveTo>
                      <a:cubicBezTo>
                        <a:pt x="1170" y="0"/>
                        <a:pt x="166" y="1010"/>
                        <a:pt x="134" y="2271"/>
                      </a:cubicBezTo>
                      <a:lnTo>
                        <a:pt x="34" y="4640"/>
                      </a:lnTo>
                      <a:cubicBezTo>
                        <a:pt x="1" y="5941"/>
                        <a:pt x="1001" y="7008"/>
                        <a:pt x="2302" y="7075"/>
                      </a:cubicBezTo>
                      <a:lnTo>
                        <a:pt x="5138" y="7175"/>
                      </a:lnTo>
                      <a:cubicBezTo>
                        <a:pt x="5159" y="7175"/>
                        <a:pt x="5180" y="7176"/>
                        <a:pt x="5201" y="7176"/>
                      </a:cubicBezTo>
                      <a:cubicBezTo>
                        <a:pt x="6474" y="7176"/>
                        <a:pt x="7540" y="6186"/>
                        <a:pt x="7573" y="4873"/>
                      </a:cubicBezTo>
                      <a:lnTo>
                        <a:pt x="7673" y="2538"/>
                      </a:lnTo>
                      <a:cubicBezTo>
                        <a:pt x="7706" y="1204"/>
                        <a:pt x="6705" y="137"/>
                        <a:pt x="5371" y="103"/>
                      </a:cubicBezTo>
                      <a:lnTo>
                        <a:pt x="2569" y="3"/>
                      </a:lnTo>
                      <a:cubicBezTo>
                        <a:pt x="2528" y="1"/>
                        <a:pt x="2487" y="0"/>
                        <a:pt x="2447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24" name="Google Shape;4224;p11"/>
                <p:cNvSpPr/>
                <p:nvPr/>
              </p:nvSpPr>
              <p:spPr>
                <a:xfrm>
                  <a:off x="308650" y="84925"/>
                  <a:ext cx="225175" cy="210375"/>
                </a:xfrm>
                <a:custGeom>
                  <a:rect b="b" l="l" r="r" t="t"/>
                  <a:pathLst>
                    <a:path extrusionOk="0" h="8415" w="9007">
                      <a:moveTo>
                        <a:pt x="5002" y="0"/>
                      </a:moveTo>
                      <a:cubicBezTo>
                        <a:pt x="3967" y="0"/>
                        <a:pt x="2943" y="453"/>
                        <a:pt x="2235" y="1332"/>
                      </a:cubicBezTo>
                      <a:lnTo>
                        <a:pt x="1201" y="2666"/>
                      </a:lnTo>
                      <a:cubicBezTo>
                        <a:pt x="1" y="4200"/>
                        <a:pt x="234" y="6435"/>
                        <a:pt x="1768" y="7636"/>
                      </a:cubicBezTo>
                      <a:cubicBezTo>
                        <a:pt x="2421" y="8161"/>
                        <a:pt x="3200" y="8414"/>
                        <a:pt x="3972" y="8414"/>
                      </a:cubicBezTo>
                      <a:cubicBezTo>
                        <a:pt x="5016" y="8414"/>
                        <a:pt x="6048" y="7951"/>
                        <a:pt x="6739" y="7069"/>
                      </a:cubicBezTo>
                      <a:lnTo>
                        <a:pt x="7806" y="5735"/>
                      </a:lnTo>
                      <a:cubicBezTo>
                        <a:pt x="9007" y="4200"/>
                        <a:pt x="8740" y="1965"/>
                        <a:pt x="7206" y="765"/>
                      </a:cubicBezTo>
                      <a:cubicBezTo>
                        <a:pt x="6550" y="252"/>
                        <a:pt x="5773" y="0"/>
                        <a:pt x="5002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225" name="Google Shape;4225;p11"/>
              <p:cNvSpPr/>
              <p:nvPr/>
            </p:nvSpPr>
            <p:spPr>
              <a:xfrm>
                <a:off x="214425" y="-87775"/>
                <a:ext cx="1249250" cy="1201800"/>
              </a:xfrm>
              <a:custGeom>
                <a:rect b="b" l="l" r="r" t="t"/>
                <a:pathLst>
                  <a:path extrusionOk="0" h="48072" w="49970">
                    <a:moveTo>
                      <a:pt x="25980" y="0"/>
                    </a:moveTo>
                    <a:cubicBezTo>
                      <a:pt x="25960" y="0"/>
                      <a:pt x="25939" y="0"/>
                      <a:pt x="25919" y="0"/>
                    </a:cubicBezTo>
                    <a:cubicBezTo>
                      <a:pt x="16178" y="0"/>
                      <a:pt x="7439" y="5871"/>
                      <a:pt x="3703" y="14844"/>
                    </a:cubicBezTo>
                    <a:cubicBezTo>
                      <a:pt x="0" y="23817"/>
                      <a:pt x="2068" y="34158"/>
                      <a:pt x="8940" y="41030"/>
                    </a:cubicBezTo>
                    <a:cubicBezTo>
                      <a:pt x="13535" y="45625"/>
                      <a:pt x="19681" y="48072"/>
                      <a:pt x="25932" y="48072"/>
                    </a:cubicBezTo>
                    <a:cubicBezTo>
                      <a:pt x="29030" y="48072"/>
                      <a:pt x="32152" y="47471"/>
                      <a:pt x="35125" y="46234"/>
                    </a:cubicBezTo>
                    <a:cubicBezTo>
                      <a:pt x="44132" y="42497"/>
                      <a:pt x="49969" y="33758"/>
                      <a:pt x="49969" y="24018"/>
                    </a:cubicBezTo>
                    <a:cubicBezTo>
                      <a:pt x="49969" y="10762"/>
                      <a:pt x="39228" y="0"/>
                      <a:pt x="25980" y="0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" name="Google Shape;4226;p11"/>
              <p:cNvSpPr/>
              <p:nvPr/>
            </p:nvSpPr>
            <p:spPr>
              <a:xfrm>
                <a:off x="195225" y="388400"/>
                <a:ext cx="1334325" cy="725550"/>
              </a:xfrm>
              <a:custGeom>
                <a:rect b="b" l="l" r="r" t="t"/>
                <a:pathLst>
                  <a:path extrusionOk="0" h="29022" w="53373">
                    <a:moveTo>
                      <a:pt x="3170" y="0"/>
                    </a:moveTo>
                    <a:lnTo>
                      <a:pt x="3170" y="0"/>
                    </a:lnTo>
                    <a:cubicBezTo>
                      <a:pt x="1" y="14944"/>
                      <a:pt x="11409" y="29021"/>
                      <a:pt x="26687" y="29021"/>
                    </a:cubicBezTo>
                    <a:cubicBezTo>
                      <a:pt x="41964" y="29021"/>
                      <a:pt x="53372" y="14944"/>
                      <a:pt x="50203" y="0"/>
                    </a:cubicBezTo>
                    <a:lnTo>
                      <a:pt x="50203" y="0"/>
                    </a:lnTo>
                    <a:cubicBezTo>
                      <a:pt x="47835" y="11108"/>
                      <a:pt x="38028" y="19047"/>
                      <a:pt x="26687" y="19047"/>
                    </a:cubicBezTo>
                    <a:cubicBezTo>
                      <a:pt x="15312" y="19047"/>
                      <a:pt x="5505" y="11108"/>
                      <a:pt x="3170" y="0"/>
                    </a:cubicBezTo>
                    <a:close/>
                  </a:path>
                </a:pathLst>
              </a:custGeom>
              <a:solidFill>
                <a:srgbClr val="708E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" name="Google Shape;4227;p11"/>
              <p:cNvSpPr/>
              <p:nvPr/>
            </p:nvSpPr>
            <p:spPr>
              <a:xfrm>
                <a:off x="1047500" y="193300"/>
                <a:ext cx="39225" cy="27500"/>
              </a:xfrm>
              <a:custGeom>
                <a:rect b="b" l="l" r="r" t="t"/>
                <a:pathLst>
                  <a:path extrusionOk="0" h="1100" w="1569">
                    <a:moveTo>
                      <a:pt x="831" y="1"/>
                    </a:moveTo>
                    <a:cubicBezTo>
                      <a:pt x="670" y="1"/>
                      <a:pt x="507" y="54"/>
                      <a:pt x="368" y="166"/>
                    </a:cubicBezTo>
                    <a:cubicBezTo>
                      <a:pt x="201" y="266"/>
                      <a:pt x="68" y="432"/>
                      <a:pt x="1" y="633"/>
                    </a:cubicBezTo>
                    <a:cubicBezTo>
                      <a:pt x="68" y="533"/>
                      <a:pt x="134" y="466"/>
                      <a:pt x="234" y="399"/>
                    </a:cubicBezTo>
                    <a:cubicBezTo>
                      <a:pt x="367" y="306"/>
                      <a:pt x="521" y="261"/>
                      <a:pt x="675" y="261"/>
                    </a:cubicBezTo>
                    <a:cubicBezTo>
                      <a:pt x="908" y="261"/>
                      <a:pt x="1141" y="365"/>
                      <a:pt x="1302" y="566"/>
                    </a:cubicBezTo>
                    <a:cubicBezTo>
                      <a:pt x="1402" y="699"/>
                      <a:pt x="1402" y="899"/>
                      <a:pt x="1335" y="1100"/>
                    </a:cubicBezTo>
                    <a:cubicBezTo>
                      <a:pt x="1535" y="866"/>
                      <a:pt x="1569" y="533"/>
                      <a:pt x="1435" y="299"/>
                    </a:cubicBezTo>
                    <a:cubicBezTo>
                      <a:pt x="1280" y="105"/>
                      <a:pt x="1056" y="1"/>
                      <a:pt x="831" y="1"/>
                    </a:cubicBezTo>
                    <a:close/>
                  </a:path>
                </a:pathLst>
              </a:custGeom>
              <a:solidFill>
                <a:srgbClr val="2307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228" name="Google Shape;4228;p11"/>
              <p:cNvGrpSpPr/>
              <p:nvPr/>
            </p:nvGrpSpPr>
            <p:grpSpPr>
              <a:xfrm>
                <a:off x="291150" y="6875"/>
                <a:ext cx="984875" cy="885000"/>
                <a:chOff x="291150" y="6875"/>
                <a:chExt cx="984875" cy="885000"/>
              </a:xfrm>
            </p:grpSpPr>
            <p:sp>
              <p:nvSpPr>
                <p:cNvPr id="4229" name="Google Shape;4229;p11"/>
                <p:cNvSpPr/>
                <p:nvPr/>
              </p:nvSpPr>
              <p:spPr>
                <a:xfrm>
                  <a:off x="576350" y="142150"/>
                  <a:ext cx="151800" cy="103900"/>
                </a:xfrm>
                <a:custGeom>
                  <a:rect b="b" l="l" r="r" t="t"/>
                  <a:pathLst>
                    <a:path extrusionOk="0" h="4156" w="6072">
                      <a:moveTo>
                        <a:pt x="3779" y="1"/>
                      </a:moveTo>
                      <a:cubicBezTo>
                        <a:pt x="3312" y="1"/>
                        <a:pt x="2803" y="101"/>
                        <a:pt x="2302" y="310"/>
                      </a:cubicBezTo>
                      <a:cubicBezTo>
                        <a:pt x="834" y="911"/>
                        <a:pt x="0" y="2178"/>
                        <a:pt x="400" y="3179"/>
                      </a:cubicBezTo>
                      <a:cubicBezTo>
                        <a:pt x="683" y="3809"/>
                        <a:pt x="1403" y="4156"/>
                        <a:pt x="2276" y="4156"/>
                      </a:cubicBezTo>
                      <a:cubicBezTo>
                        <a:pt x="2745" y="4156"/>
                        <a:pt x="3257" y="4056"/>
                        <a:pt x="3770" y="3846"/>
                      </a:cubicBezTo>
                      <a:cubicBezTo>
                        <a:pt x="5237" y="3246"/>
                        <a:pt x="6071" y="1978"/>
                        <a:pt x="5638" y="977"/>
                      </a:cubicBezTo>
                      <a:cubicBezTo>
                        <a:pt x="5377" y="348"/>
                        <a:pt x="4650" y="1"/>
                        <a:pt x="3779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0" name="Google Shape;4230;p11"/>
                <p:cNvSpPr/>
                <p:nvPr/>
              </p:nvSpPr>
              <p:spPr>
                <a:xfrm>
                  <a:off x="828200" y="6875"/>
                  <a:ext cx="97575" cy="53400"/>
                </a:xfrm>
                <a:custGeom>
                  <a:rect b="b" l="l" r="r" t="t"/>
                  <a:pathLst>
                    <a:path extrusionOk="0" h="2136" w="3903">
                      <a:moveTo>
                        <a:pt x="2182" y="1"/>
                      </a:moveTo>
                      <a:cubicBezTo>
                        <a:pt x="2069" y="1"/>
                        <a:pt x="1953" y="6"/>
                        <a:pt x="1835" y="17"/>
                      </a:cubicBezTo>
                      <a:cubicBezTo>
                        <a:pt x="801" y="117"/>
                        <a:pt x="0" y="718"/>
                        <a:pt x="67" y="1285"/>
                      </a:cubicBezTo>
                      <a:cubicBezTo>
                        <a:pt x="126" y="1789"/>
                        <a:pt x="845" y="2135"/>
                        <a:pt x="1731" y="2135"/>
                      </a:cubicBezTo>
                      <a:cubicBezTo>
                        <a:pt x="1841" y="2135"/>
                        <a:pt x="1954" y="2130"/>
                        <a:pt x="2068" y="2119"/>
                      </a:cubicBezTo>
                      <a:cubicBezTo>
                        <a:pt x="3136" y="2019"/>
                        <a:pt x="3903" y="1451"/>
                        <a:pt x="3836" y="851"/>
                      </a:cubicBezTo>
                      <a:cubicBezTo>
                        <a:pt x="3806" y="347"/>
                        <a:pt x="3091" y="1"/>
                        <a:pt x="2182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1" name="Google Shape;4231;p11"/>
                <p:cNvSpPr/>
                <p:nvPr/>
              </p:nvSpPr>
              <p:spPr>
                <a:xfrm>
                  <a:off x="327825" y="379000"/>
                  <a:ext cx="121775" cy="128525"/>
                </a:xfrm>
                <a:custGeom>
                  <a:rect b="b" l="l" r="r" t="t"/>
                  <a:pathLst>
                    <a:path extrusionOk="0" h="5141" w="4871">
                      <a:moveTo>
                        <a:pt x="3167" y="1"/>
                      </a:moveTo>
                      <a:cubicBezTo>
                        <a:pt x="2369" y="1"/>
                        <a:pt x="1426" y="594"/>
                        <a:pt x="801" y="1544"/>
                      </a:cubicBezTo>
                      <a:cubicBezTo>
                        <a:pt x="1" y="2845"/>
                        <a:pt x="67" y="4379"/>
                        <a:pt x="968" y="4946"/>
                      </a:cubicBezTo>
                      <a:cubicBezTo>
                        <a:pt x="1191" y="5078"/>
                        <a:pt x="1443" y="5141"/>
                        <a:pt x="1710" y="5141"/>
                      </a:cubicBezTo>
                      <a:cubicBezTo>
                        <a:pt x="2524" y="5141"/>
                        <a:pt x="3467" y="4558"/>
                        <a:pt x="4070" y="3579"/>
                      </a:cubicBezTo>
                      <a:cubicBezTo>
                        <a:pt x="4871" y="2278"/>
                        <a:pt x="4804" y="777"/>
                        <a:pt x="3904" y="210"/>
                      </a:cubicBezTo>
                      <a:cubicBezTo>
                        <a:pt x="3686" y="67"/>
                        <a:pt x="3435" y="1"/>
                        <a:pt x="316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2" name="Google Shape;4232;p11"/>
                <p:cNvSpPr/>
                <p:nvPr/>
              </p:nvSpPr>
              <p:spPr>
                <a:xfrm>
                  <a:off x="443750" y="604550"/>
                  <a:ext cx="225175" cy="181500"/>
                </a:xfrm>
                <a:custGeom>
                  <a:rect b="b" l="l" r="r" t="t"/>
                  <a:pathLst>
                    <a:path extrusionOk="0" h="7260" w="9007">
                      <a:moveTo>
                        <a:pt x="3787" y="1"/>
                      </a:moveTo>
                      <a:cubicBezTo>
                        <a:pt x="2617" y="1"/>
                        <a:pt x="1553" y="492"/>
                        <a:pt x="968" y="1428"/>
                      </a:cubicBezTo>
                      <a:cubicBezTo>
                        <a:pt x="0" y="3029"/>
                        <a:pt x="768" y="5298"/>
                        <a:pt x="2702" y="6499"/>
                      </a:cubicBezTo>
                      <a:cubicBezTo>
                        <a:pt x="3506" y="7011"/>
                        <a:pt x="4390" y="7259"/>
                        <a:pt x="5221" y="7259"/>
                      </a:cubicBezTo>
                      <a:cubicBezTo>
                        <a:pt x="6390" y="7259"/>
                        <a:pt x="7454" y="6768"/>
                        <a:pt x="8039" y="5831"/>
                      </a:cubicBezTo>
                      <a:cubicBezTo>
                        <a:pt x="9007" y="4230"/>
                        <a:pt x="8240" y="1962"/>
                        <a:pt x="6305" y="761"/>
                      </a:cubicBezTo>
                      <a:cubicBezTo>
                        <a:pt x="5501" y="249"/>
                        <a:pt x="4617" y="1"/>
                        <a:pt x="378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3" name="Google Shape;4233;p11"/>
                <p:cNvSpPr/>
                <p:nvPr/>
              </p:nvSpPr>
              <p:spPr>
                <a:xfrm>
                  <a:off x="930750" y="604625"/>
                  <a:ext cx="345275" cy="287250"/>
                </a:xfrm>
                <a:custGeom>
                  <a:rect b="b" l="l" r="r" t="t"/>
                  <a:pathLst>
                    <a:path extrusionOk="0" h="11490" w="13811">
                      <a:moveTo>
                        <a:pt x="6308" y="1"/>
                      </a:moveTo>
                      <a:cubicBezTo>
                        <a:pt x="4406" y="1"/>
                        <a:pt x="2622" y="857"/>
                        <a:pt x="1635" y="2459"/>
                      </a:cubicBezTo>
                      <a:cubicBezTo>
                        <a:pt x="1" y="5028"/>
                        <a:pt x="1035" y="8630"/>
                        <a:pt x="3937" y="10465"/>
                      </a:cubicBezTo>
                      <a:cubicBezTo>
                        <a:pt x="5064" y="11157"/>
                        <a:pt x="6300" y="11489"/>
                        <a:pt x="7487" y="11489"/>
                      </a:cubicBezTo>
                      <a:cubicBezTo>
                        <a:pt x="9391" y="11489"/>
                        <a:pt x="11170" y="10633"/>
                        <a:pt x="12176" y="9031"/>
                      </a:cubicBezTo>
                      <a:cubicBezTo>
                        <a:pt x="13811" y="6462"/>
                        <a:pt x="12743" y="2860"/>
                        <a:pt x="9841" y="1025"/>
                      </a:cubicBezTo>
                      <a:cubicBezTo>
                        <a:pt x="8727" y="333"/>
                        <a:pt x="7494" y="1"/>
                        <a:pt x="6308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4" name="Google Shape;4234;p11"/>
                <p:cNvSpPr/>
                <p:nvPr/>
              </p:nvSpPr>
              <p:spPr>
                <a:xfrm>
                  <a:off x="665575" y="410450"/>
                  <a:ext cx="72575" cy="49350"/>
                </a:xfrm>
                <a:custGeom>
                  <a:rect b="b" l="l" r="r" t="t"/>
                  <a:pathLst>
                    <a:path extrusionOk="0" h="1974" w="2903">
                      <a:moveTo>
                        <a:pt x="1141" y="0"/>
                      </a:moveTo>
                      <a:cubicBezTo>
                        <a:pt x="676" y="0"/>
                        <a:pt x="284" y="203"/>
                        <a:pt x="167" y="553"/>
                      </a:cubicBezTo>
                      <a:cubicBezTo>
                        <a:pt x="0" y="1020"/>
                        <a:pt x="434" y="1587"/>
                        <a:pt x="1168" y="1854"/>
                      </a:cubicBezTo>
                      <a:cubicBezTo>
                        <a:pt x="1382" y="1935"/>
                        <a:pt x="1596" y="1973"/>
                        <a:pt x="1795" y="1973"/>
                      </a:cubicBezTo>
                      <a:cubicBezTo>
                        <a:pt x="2247" y="1973"/>
                        <a:pt x="2620" y="1778"/>
                        <a:pt x="2736" y="1453"/>
                      </a:cubicBezTo>
                      <a:cubicBezTo>
                        <a:pt x="2902" y="953"/>
                        <a:pt x="2469" y="386"/>
                        <a:pt x="1768" y="119"/>
                      </a:cubicBezTo>
                      <a:cubicBezTo>
                        <a:pt x="1557" y="38"/>
                        <a:pt x="1342" y="0"/>
                        <a:pt x="1141" y="0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235" name="Google Shape;4235;p11"/>
                <p:cNvSpPr/>
                <p:nvPr/>
              </p:nvSpPr>
              <p:spPr>
                <a:xfrm>
                  <a:off x="291150" y="714825"/>
                  <a:ext cx="74225" cy="121075"/>
                </a:xfrm>
                <a:custGeom>
                  <a:rect b="b" l="l" r="r" t="t"/>
                  <a:pathLst>
                    <a:path extrusionOk="0" h="4843" w="2969">
                      <a:moveTo>
                        <a:pt x="417" y="1"/>
                      </a:moveTo>
                      <a:cubicBezTo>
                        <a:pt x="387" y="1"/>
                        <a:pt x="359" y="7"/>
                        <a:pt x="334" y="19"/>
                      </a:cubicBezTo>
                      <a:cubicBezTo>
                        <a:pt x="0" y="186"/>
                        <a:pt x="234" y="1387"/>
                        <a:pt x="867" y="2721"/>
                      </a:cubicBezTo>
                      <a:cubicBezTo>
                        <a:pt x="1452" y="3952"/>
                        <a:pt x="2150" y="4842"/>
                        <a:pt x="2543" y="4842"/>
                      </a:cubicBezTo>
                      <a:cubicBezTo>
                        <a:pt x="2576" y="4842"/>
                        <a:pt x="2607" y="4836"/>
                        <a:pt x="2635" y="4823"/>
                      </a:cubicBezTo>
                      <a:cubicBezTo>
                        <a:pt x="2969" y="4689"/>
                        <a:pt x="2702" y="3455"/>
                        <a:pt x="2068" y="2121"/>
                      </a:cubicBezTo>
                      <a:cubicBezTo>
                        <a:pt x="1513" y="918"/>
                        <a:pt x="787" y="1"/>
                        <a:pt x="41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1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236" name="Google Shape;4236;p11"/>
              <p:cNvGrpSpPr/>
              <p:nvPr/>
            </p:nvGrpSpPr>
            <p:grpSpPr>
              <a:xfrm>
                <a:off x="287800" y="-9475"/>
                <a:ext cx="1029100" cy="1074800"/>
                <a:chOff x="287800" y="-9475"/>
                <a:chExt cx="1029100" cy="1074800"/>
              </a:xfrm>
            </p:grpSpPr>
            <p:sp>
              <p:nvSpPr>
                <p:cNvPr id="4237" name="Google Shape;4237;p11"/>
                <p:cNvSpPr/>
                <p:nvPr/>
              </p:nvSpPr>
              <p:spPr>
                <a:xfrm>
                  <a:off x="1029175" y="202425"/>
                  <a:ext cx="58400" cy="54350"/>
                </a:xfrm>
                <a:custGeom>
                  <a:rect b="b" l="l" r="r" t="t"/>
                  <a:pathLst>
                    <a:path extrusionOk="0" h="2174" w="2336">
                      <a:moveTo>
                        <a:pt x="534" y="1"/>
                      </a:moveTo>
                      <a:cubicBezTo>
                        <a:pt x="500" y="67"/>
                        <a:pt x="434" y="134"/>
                        <a:pt x="400" y="201"/>
                      </a:cubicBezTo>
                      <a:cubicBezTo>
                        <a:pt x="0" y="935"/>
                        <a:pt x="33" y="1769"/>
                        <a:pt x="567" y="2069"/>
                      </a:cubicBezTo>
                      <a:cubicBezTo>
                        <a:pt x="685" y="2140"/>
                        <a:pt x="817" y="2173"/>
                        <a:pt x="954" y="2173"/>
                      </a:cubicBezTo>
                      <a:cubicBezTo>
                        <a:pt x="1397" y="2173"/>
                        <a:pt x="1904" y="1821"/>
                        <a:pt x="2235" y="1235"/>
                      </a:cubicBezTo>
                      <a:cubicBezTo>
                        <a:pt x="2268" y="1168"/>
                        <a:pt x="2302" y="1102"/>
                        <a:pt x="2335" y="1035"/>
                      </a:cubicBezTo>
                      <a:lnTo>
                        <a:pt x="2335" y="1035"/>
                      </a:lnTo>
                      <a:cubicBezTo>
                        <a:pt x="2010" y="1485"/>
                        <a:pt x="1553" y="1767"/>
                        <a:pt x="1148" y="1767"/>
                      </a:cubicBezTo>
                      <a:cubicBezTo>
                        <a:pt x="1013" y="1767"/>
                        <a:pt x="884" y="1735"/>
                        <a:pt x="767" y="1669"/>
                      </a:cubicBezTo>
                      <a:cubicBezTo>
                        <a:pt x="300" y="1402"/>
                        <a:pt x="234" y="668"/>
                        <a:pt x="534" y="1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4238" name="Google Shape;4238;p11"/>
                <p:cNvGrpSpPr/>
                <p:nvPr/>
              </p:nvGrpSpPr>
              <p:grpSpPr>
                <a:xfrm>
                  <a:off x="287800" y="-9475"/>
                  <a:ext cx="1029100" cy="1074800"/>
                  <a:chOff x="287800" y="-9475"/>
                  <a:chExt cx="1029100" cy="1074800"/>
                </a:xfrm>
              </p:grpSpPr>
              <p:sp>
                <p:nvSpPr>
                  <p:cNvPr id="4239" name="Google Shape;4239;p11"/>
                  <p:cNvSpPr/>
                  <p:nvPr/>
                </p:nvSpPr>
                <p:spPr>
                  <a:xfrm>
                    <a:off x="537975" y="115625"/>
                    <a:ext cx="202675" cy="142700"/>
                  </a:xfrm>
                  <a:custGeom>
                    <a:rect b="b" l="l" r="r" t="t"/>
                    <a:pathLst>
                      <a:path extrusionOk="0" h="5708" w="8107">
                        <a:moveTo>
                          <a:pt x="5699" y="1"/>
                        </a:moveTo>
                        <a:cubicBezTo>
                          <a:pt x="4996" y="1"/>
                          <a:pt x="4230" y="153"/>
                          <a:pt x="3470" y="471"/>
                        </a:cubicBezTo>
                        <a:cubicBezTo>
                          <a:pt x="1268" y="1371"/>
                          <a:pt x="1" y="3306"/>
                          <a:pt x="635" y="4774"/>
                        </a:cubicBezTo>
                        <a:cubicBezTo>
                          <a:pt x="768" y="5141"/>
                          <a:pt x="1068" y="5474"/>
                          <a:pt x="1402" y="5708"/>
                        </a:cubicBezTo>
                        <a:cubicBezTo>
                          <a:pt x="1235" y="5541"/>
                          <a:pt x="1102" y="5341"/>
                          <a:pt x="1001" y="5107"/>
                        </a:cubicBezTo>
                        <a:cubicBezTo>
                          <a:pt x="368" y="3640"/>
                          <a:pt x="1635" y="1705"/>
                          <a:pt x="3837" y="804"/>
                        </a:cubicBezTo>
                        <a:cubicBezTo>
                          <a:pt x="4597" y="487"/>
                          <a:pt x="5373" y="336"/>
                          <a:pt x="6085" y="336"/>
                        </a:cubicBezTo>
                        <a:cubicBezTo>
                          <a:pt x="6872" y="336"/>
                          <a:pt x="7581" y="521"/>
                          <a:pt x="8107" y="871"/>
                        </a:cubicBezTo>
                        <a:cubicBezTo>
                          <a:pt x="7560" y="304"/>
                          <a:pt x="6692" y="1"/>
                          <a:pt x="5699" y="1"/>
                        </a:cubicBezTo>
                        <a:close/>
                      </a:path>
                    </a:pathLst>
                  </a:custGeom>
                  <a:solidFill>
                    <a:srgbClr val="141A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4240" name="Google Shape;4240;p11"/>
                  <p:cNvGrpSpPr/>
                  <p:nvPr/>
                </p:nvGrpSpPr>
                <p:grpSpPr>
                  <a:xfrm>
                    <a:off x="287800" y="-9475"/>
                    <a:ext cx="1029100" cy="1074800"/>
                    <a:chOff x="287800" y="-9475"/>
                    <a:chExt cx="1029100" cy="1074800"/>
                  </a:xfrm>
                </p:grpSpPr>
                <p:sp>
                  <p:nvSpPr>
                    <p:cNvPr id="4241" name="Google Shape;4241;p11"/>
                    <p:cNvSpPr/>
                    <p:nvPr/>
                  </p:nvSpPr>
                  <p:spPr>
                    <a:xfrm>
                      <a:off x="585525" y="152400"/>
                      <a:ext cx="142625" cy="94025"/>
                    </a:xfrm>
                    <a:custGeom>
                      <a:rect b="b" l="l" r="r" t="t"/>
                      <a:pathLst>
                        <a:path extrusionOk="0" h="3761" w="5705">
                          <a:moveTo>
                            <a:pt x="4804" y="0"/>
                          </a:moveTo>
                          <a:lnTo>
                            <a:pt x="4804" y="0"/>
                          </a:lnTo>
                          <a:cubicBezTo>
                            <a:pt x="5070" y="968"/>
                            <a:pt x="4270" y="2135"/>
                            <a:pt x="2869" y="2736"/>
                          </a:cubicBezTo>
                          <a:cubicBezTo>
                            <a:pt x="2369" y="2932"/>
                            <a:pt x="1869" y="3026"/>
                            <a:pt x="1410" y="3026"/>
                          </a:cubicBezTo>
                          <a:cubicBezTo>
                            <a:pt x="858" y="3026"/>
                            <a:pt x="364" y="2891"/>
                            <a:pt x="0" y="2636"/>
                          </a:cubicBezTo>
                          <a:lnTo>
                            <a:pt x="0" y="2636"/>
                          </a:lnTo>
                          <a:cubicBezTo>
                            <a:pt x="0" y="2669"/>
                            <a:pt x="33" y="2736"/>
                            <a:pt x="33" y="2769"/>
                          </a:cubicBezTo>
                          <a:cubicBezTo>
                            <a:pt x="316" y="3399"/>
                            <a:pt x="1037" y="3760"/>
                            <a:pt x="1912" y="3760"/>
                          </a:cubicBezTo>
                          <a:cubicBezTo>
                            <a:pt x="2379" y="3760"/>
                            <a:pt x="2891" y="3657"/>
                            <a:pt x="3403" y="3436"/>
                          </a:cubicBezTo>
                          <a:cubicBezTo>
                            <a:pt x="4837" y="2836"/>
                            <a:pt x="5704" y="1568"/>
                            <a:pt x="5271" y="567"/>
                          </a:cubicBezTo>
                          <a:cubicBezTo>
                            <a:pt x="5170" y="334"/>
                            <a:pt x="5004" y="134"/>
                            <a:pt x="4804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2" name="Google Shape;4242;p11"/>
                    <p:cNvSpPr/>
                    <p:nvPr/>
                  </p:nvSpPr>
                  <p:spPr>
                    <a:xfrm>
                      <a:off x="799000" y="-9475"/>
                      <a:ext cx="131775" cy="81825"/>
                    </a:xfrm>
                    <a:custGeom>
                      <a:rect b="b" l="l" r="r" t="t"/>
                      <a:pathLst>
                        <a:path extrusionOk="0" h="3273" w="5271">
                          <a:moveTo>
                            <a:pt x="3523" y="0"/>
                          </a:moveTo>
                          <a:cubicBezTo>
                            <a:pt x="3328" y="0"/>
                            <a:pt x="3132" y="13"/>
                            <a:pt x="2936" y="37"/>
                          </a:cubicBezTo>
                          <a:cubicBezTo>
                            <a:pt x="1268" y="237"/>
                            <a:pt x="1" y="1138"/>
                            <a:pt x="101" y="2072"/>
                          </a:cubicBezTo>
                          <a:cubicBezTo>
                            <a:pt x="167" y="2606"/>
                            <a:pt x="668" y="3039"/>
                            <a:pt x="1402" y="3273"/>
                          </a:cubicBezTo>
                          <a:cubicBezTo>
                            <a:pt x="968" y="3106"/>
                            <a:pt x="634" y="2706"/>
                            <a:pt x="534" y="2239"/>
                          </a:cubicBezTo>
                          <a:cubicBezTo>
                            <a:pt x="434" y="1305"/>
                            <a:pt x="1702" y="404"/>
                            <a:pt x="3370" y="204"/>
                          </a:cubicBezTo>
                          <a:cubicBezTo>
                            <a:pt x="3562" y="184"/>
                            <a:pt x="3753" y="173"/>
                            <a:pt x="3945" y="173"/>
                          </a:cubicBezTo>
                          <a:cubicBezTo>
                            <a:pt x="4387" y="173"/>
                            <a:pt x="4829" y="231"/>
                            <a:pt x="5271" y="371"/>
                          </a:cubicBezTo>
                          <a:cubicBezTo>
                            <a:pt x="4717" y="119"/>
                            <a:pt x="4125" y="0"/>
                            <a:pt x="3523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3" name="Google Shape;4243;p11"/>
                    <p:cNvSpPr/>
                    <p:nvPr/>
                  </p:nvSpPr>
                  <p:spPr>
                    <a:xfrm>
                      <a:off x="850700" y="6450"/>
                      <a:ext cx="75075" cy="53425"/>
                    </a:xfrm>
                    <a:custGeom>
                      <a:rect b="b" l="l" r="r" t="t"/>
                      <a:pathLst>
                        <a:path extrusionOk="0" h="2137" w="3003">
                          <a:moveTo>
                            <a:pt x="1368" y="1"/>
                          </a:moveTo>
                          <a:lnTo>
                            <a:pt x="1368" y="1"/>
                          </a:lnTo>
                          <a:cubicBezTo>
                            <a:pt x="1835" y="168"/>
                            <a:pt x="2169" y="434"/>
                            <a:pt x="2202" y="768"/>
                          </a:cubicBezTo>
                          <a:cubicBezTo>
                            <a:pt x="2269" y="1368"/>
                            <a:pt x="1468" y="1935"/>
                            <a:pt x="434" y="2036"/>
                          </a:cubicBezTo>
                          <a:lnTo>
                            <a:pt x="1" y="2036"/>
                          </a:lnTo>
                          <a:cubicBezTo>
                            <a:pt x="238" y="2100"/>
                            <a:pt x="489" y="2137"/>
                            <a:pt x="744" y="2137"/>
                          </a:cubicBezTo>
                          <a:cubicBezTo>
                            <a:pt x="885" y="2137"/>
                            <a:pt x="1026" y="2126"/>
                            <a:pt x="1168" y="2102"/>
                          </a:cubicBezTo>
                          <a:cubicBezTo>
                            <a:pt x="2236" y="2036"/>
                            <a:pt x="3003" y="1468"/>
                            <a:pt x="2936" y="868"/>
                          </a:cubicBezTo>
                          <a:cubicBezTo>
                            <a:pt x="2903" y="368"/>
                            <a:pt x="2202" y="34"/>
                            <a:pt x="1368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4" name="Google Shape;4244;p11"/>
                    <p:cNvSpPr/>
                    <p:nvPr/>
                  </p:nvSpPr>
                  <p:spPr>
                    <a:xfrm>
                      <a:off x="402050" y="357025"/>
                      <a:ext cx="71750" cy="97275"/>
                    </a:xfrm>
                    <a:custGeom>
                      <a:rect b="b" l="l" r="r" t="t"/>
                      <a:pathLst>
                        <a:path extrusionOk="0" h="3891" w="2870">
                          <a:moveTo>
                            <a:pt x="873" y="0"/>
                          </a:moveTo>
                          <a:cubicBezTo>
                            <a:pt x="576" y="0"/>
                            <a:pt x="277" y="75"/>
                            <a:pt x="1" y="221"/>
                          </a:cubicBezTo>
                          <a:cubicBezTo>
                            <a:pt x="167" y="177"/>
                            <a:pt x="338" y="155"/>
                            <a:pt x="507" y="155"/>
                          </a:cubicBezTo>
                          <a:cubicBezTo>
                            <a:pt x="846" y="155"/>
                            <a:pt x="1179" y="244"/>
                            <a:pt x="1468" y="421"/>
                          </a:cubicBezTo>
                          <a:cubicBezTo>
                            <a:pt x="2436" y="1022"/>
                            <a:pt x="2636" y="2490"/>
                            <a:pt x="2035" y="3891"/>
                          </a:cubicBezTo>
                          <a:cubicBezTo>
                            <a:pt x="2869" y="2456"/>
                            <a:pt x="2769" y="855"/>
                            <a:pt x="1768" y="255"/>
                          </a:cubicBezTo>
                          <a:cubicBezTo>
                            <a:pt x="1495" y="83"/>
                            <a:pt x="1186" y="0"/>
                            <a:pt x="873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5" name="Google Shape;4245;p11"/>
                    <p:cNvSpPr/>
                    <p:nvPr/>
                  </p:nvSpPr>
                  <p:spPr>
                    <a:xfrm>
                      <a:off x="287800" y="400900"/>
                      <a:ext cx="156800" cy="142925"/>
                    </a:xfrm>
                    <a:custGeom>
                      <a:rect b="b" l="l" r="r" t="t"/>
                      <a:pathLst>
                        <a:path extrusionOk="0" h="5717" w="6272">
                          <a:moveTo>
                            <a:pt x="1502" y="1"/>
                          </a:moveTo>
                          <a:lnTo>
                            <a:pt x="1502" y="1"/>
                          </a:lnTo>
                          <a:cubicBezTo>
                            <a:pt x="1402" y="134"/>
                            <a:pt x="1302" y="268"/>
                            <a:pt x="1201" y="401"/>
                          </a:cubicBezTo>
                          <a:cubicBezTo>
                            <a:pt x="1" y="2336"/>
                            <a:pt x="101" y="4571"/>
                            <a:pt x="1435" y="5405"/>
                          </a:cubicBezTo>
                          <a:cubicBezTo>
                            <a:pt x="1765" y="5616"/>
                            <a:pt x="2145" y="5716"/>
                            <a:pt x="2548" y="5716"/>
                          </a:cubicBezTo>
                          <a:cubicBezTo>
                            <a:pt x="3731" y="5716"/>
                            <a:pt x="5109" y="4855"/>
                            <a:pt x="6005" y="3437"/>
                          </a:cubicBezTo>
                          <a:cubicBezTo>
                            <a:pt x="6105" y="3270"/>
                            <a:pt x="6172" y="3136"/>
                            <a:pt x="6272" y="2970"/>
                          </a:cubicBezTo>
                          <a:lnTo>
                            <a:pt x="6272" y="2970"/>
                          </a:lnTo>
                          <a:cubicBezTo>
                            <a:pt x="5371" y="4162"/>
                            <a:pt x="4150" y="4876"/>
                            <a:pt x="3077" y="4876"/>
                          </a:cubicBezTo>
                          <a:cubicBezTo>
                            <a:pt x="2679" y="4876"/>
                            <a:pt x="2302" y="4778"/>
                            <a:pt x="1969" y="4571"/>
                          </a:cubicBezTo>
                          <a:cubicBezTo>
                            <a:pt x="734" y="3803"/>
                            <a:pt x="568" y="1802"/>
                            <a:pt x="15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6" name="Google Shape;4246;p11"/>
                    <p:cNvSpPr/>
                    <p:nvPr/>
                  </p:nvSpPr>
                  <p:spPr>
                    <a:xfrm>
                      <a:off x="340350" y="378875"/>
                      <a:ext cx="109250" cy="103775"/>
                    </a:xfrm>
                    <a:custGeom>
                      <a:rect b="b" l="l" r="r" t="t"/>
                      <a:pathLst>
                        <a:path extrusionOk="0" h="4151" w="4370">
                          <a:moveTo>
                            <a:pt x="2650" y="1"/>
                          </a:moveTo>
                          <a:cubicBezTo>
                            <a:pt x="1855" y="1"/>
                            <a:pt x="921" y="581"/>
                            <a:pt x="300" y="1549"/>
                          </a:cubicBezTo>
                          <a:cubicBezTo>
                            <a:pt x="200" y="1749"/>
                            <a:pt x="67" y="1949"/>
                            <a:pt x="0" y="2183"/>
                          </a:cubicBezTo>
                          <a:cubicBezTo>
                            <a:pt x="587" y="1548"/>
                            <a:pt x="1307" y="1179"/>
                            <a:pt x="1938" y="1179"/>
                          </a:cubicBezTo>
                          <a:cubicBezTo>
                            <a:pt x="2203" y="1179"/>
                            <a:pt x="2452" y="1244"/>
                            <a:pt x="2669" y="1382"/>
                          </a:cubicBezTo>
                          <a:cubicBezTo>
                            <a:pt x="3436" y="1849"/>
                            <a:pt x="3603" y="3017"/>
                            <a:pt x="3136" y="4151"/>
                          </a:cubicBezTo>
                          <a:cubicBezTo>
                            <a:pt x="3302" y="3984"/>
                            <a:pt x="3436" y="3784"/>
                            <a:pt x="3569" y="3584"/>
                          </a:cubicBezTo>
                          <a:cubicBezTo>
                            <a:pt x="4370" y="2283"/>
                            <a:pt x="4303" y="782"/>
                            <a:pt x="3403" y="215"/>
                          </a:cubicBezTo>
                          <a:cubicBezTo>
                            <a:pt x="3181" y="69"/>
                            <a:pt x="2924" y="1"/>
                            <a:pt x="2650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7" name="Google Shape;4247;p11"/>
                    <p:cNvSpPr/>
                    <p:nvPr/>
                  </p:nvSpPr>
                  <p:spPr>
                    <a:xfrm>
                      <a:off x="453750" y="604375"/>
                      <a:ext cx="211025" cy="134300"/>
                    </a:xfrm>
                    <a:custGeom>
                      <a:rect b="b" l="l" r="r" t="t"/>
                      <a:pathLst>
                        <a:path extrusionOk="0" h="5372" w="8441">
                          <a:moveTo>
                            <a:pt x="3411" y="1"/>
                          </a:moveTo>
                          <a:cubicBezTo>
                            <a:pt x="2232" y="1"/>
                            <a:pt x="1157" y="493"/>
                            <a:pt x="568" y="1435"/>
                          </a:cubicBezTo>
                          <a:cubicBezTo>
                            <a:pt x="101" y="2236"/>
                            <a:pt x="1" y="3237"/>
                            <a:pt x="334" y="4137"/>
                          </a:cubicBezTo>
                          <a:cubicBezTo>
                            <a:pt x="401" y="3970"/>
                            <a:pt x="468" y="3804"/>
                            <a:pt x="568" y="3670"/>
                          </a:cubicBezTo>
                          <a:cubicBezTo>
                            <a:pt x="1157" y="2728"/>
                            <a:pt x="2232" y="2236"/>
                            <a:pt x="3411" y="2236"/>
                          </a:cubicBezTo>
                          <a:cubicBezTo>
                            <a:pt x="4235" y="2236"/>
                            <a:pt x="5109" y="2476"/>
                            <a:pt x="5905" y="2970"/>
                          </a:cubicBezTo>
                          <a:cubicBezTo>
                            <a:pt x="6806" y="3537"/>
                            <a:pt x="7473" y="4371"/>
                            <a:pt x="7840" y="5371"/>
                          </a:cubicBezTo>
                          <a:cubicBezTo>
                            <a:pt x="8440" y="3804"/>
                            <a:pt x="7673" y="1836"/>
                            <a:pt x="5905" y="735"/>
                          </a:cubicBezTo>
                          <a:cubicBezTo>
                            <a:pt x="5109" y="241"/>
                            <a:pt x="4235" y="1"/>
                            <a:pt x="341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8" name="Google Shape;4248;p11"/>
                    <p:cNvSpPr/>
                    <p:nvPr/>
                  </p:nvSpPr>
                  <p:spPr>
                    <a:xfrm>
                      <a:off x="422900" y="701950"/>
                      <a:ext cx="288575" cy="145775"/>
                    </a:xfrm>
                    <a:custGeom>
                      <a:rect b="b" l="l" r="r" t="t"/>
                      <a:pathLst>
                        <a:path extrusionOk="0" h="5831" w="11543">
                          <a:moveTo>
                            <a:pt x="0" y="1"/>
                          </a:moveTo>
                          <a:lnTo>
                            <a:pt x="0" y="1"/>
                          </a:lnTo>
                          <a:cubicBezTo>
                            <a:pt x="101" y="1835"/>
                            <a:pt x="1301" y="3737"/>
                            <a:pt x="3269" y="4871"/>
                          </a:cubicBezTo>
                          <a:cubicBezTo>
                            <a:pt x="4372" y="5520"/>
                            <a:pt x="5561" y="5830"/>
                            <a:pt x="6680" y="5830"/>
                          </a:cubicBezTo>
                          <a:cubicBezTo>
                            <a:pt x="8439" y="5830"/>
                            <a:pt x="10026" y="5063"/>
                            <a:pt x="10842" y="3637"/>
                          </a:cubicBezTo>
                          <a:cubicBezTo>
                            <a:pt x="11409" y="2569"/>
                            <a:pt x="11542" y="1335"/>
                            <a:pt x="11175" y="167"/>
                          </a:cubicBezTo>
                          <a:lnTo>
                            <a:pt x="11175" y="167"/>
                          </a:lnTo>
                          <a:cubicBezTo>
                            <a:pt x="11208" y="968"/>
                            <a:pt x="11008" y="1769"/>
                            <a:pt x="10641" y="2469"/>
                          </a:cubicBezTo>
                          <a:cubicBezTo>
                            <a:pt x="9803" y="3880"/>
                            <a:pt x="8213" y="4639"/>
                            <a:pt x="6455" y="4639"/>
                          </a:cubicBezTo>
                          <a:cubicBezTo>
                            <a:pt x="5344" y="4639"/>
                            <a:pt x="4167" y="4336"/>
                            <a:pt x="3069" y="3703"/>
                          </a:cubicBezTo>
                          <a:cubicBezTo>
                            <a:pt x="1602" y="2903"/>
                            <a:pt x="534" y="1568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49" name="Google Shape;4249;p11"/>
                    <p:cNvSpPr/>
                    <p:nvPr/>
                  </p:nvSpPr>
                  <p:spPr>
                    <a:xfrm>
                      <a:off x="638050" y="930425"/>
                      <a:ext cx="175150" cy="100950"/>
                    </a:xfrm>
                    <a:custGeom>
                      <a:rect b="b" l="l" r="r" t="t"/>
                      <a:pathLst>
                        <a:path extrusionOk="0" h="4038" w="7006">
                          <a:moveTo>
                            <a:pt x="2438" y="0"/>
                          </a:moveTo>
                          <a:cubicBezTo>
                            <a:pt x="1532" y="0"/>
                            <a:pt x="748" y="336"/>
                            <a:pt x="334" y="1002"/>
                          </a:cubicBezTo>
                          <a:cubicBezTo>
                            <a:pt x="101" y="1369"/>
                            <a:pt x="1" y="1836"/>
                            <a:pt x="67" y="2270"/>
                          </a:cubicBezTo>
                          <a:cubicBezTo>
                            <a:pt x="67" y="1970"/>
                            <a:pt x="167" y="1669"/>
                            <a:pt x="334" y="1403"/>
                          </a:cubicBezTo>
                          <a:cubicBezTo>
                            <a:pt x="748" y="754"/>
                            <a:pt x="1532" y="417"/>
                            <a:pt x="2438" y="417"/>
                          </a:cubicBezTo>
                          <a:cubicBezTo>
                            <a:pt x="3210" y="417"/>
                            <a:pt x="4072" y="662"/>
                            <a:pt x="4871" y="1169"/>
                          </a:cubicBezTo>
                          <a:cubicBezTo>
                            <a:pt x="6072" y="1903"/>
                            <a:pt x="6805" y="3037"/>
                            <a:pt x="6906" y="4038"/>
                          </a:cubicBezTo>
                          <a:cubicBezTo>
                            <a:pt x="7006" y="2937"/>
                            <a:pt x="6238" y="1603"/>
                            <a:pt x="4871" y="735"/>
                          </a:cubicBezTo>
                          <a:cubicBezTo>
                            <a:pt x="4073" y="244"/>
                            <a:pt x="3211" y="0"/>
                            <a:pt x="2438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0" name="Google Shape;4250;p11"/>
                    <p:cNvSpPr/>
                    <p:nvPr/>
                  </p:nvSpPr>
                  <p:spPr>
                    <a:xfrm>
                      <a:off x="655575" y="987150"/>
                      <a:ext cx="131775" cy="78175"/>
                    </a:xfrm>
                    <a:custGeom>
                      <a:rect b="b" l="l" r="r" t="t"/>
                      <a:pathLst>
                        <a:path extrusionOk="0" h="3127" w="5271">
                          <a:moveTo>
                            <a:pt x="167" y="1"/>
                          </a:moveTo>
                          <a:lnTo>
                            <a:pt x="167" y="1"/>
                          </a:lnTo>
                          <a:cubicBezTo>
                            <a:pt x="0" y="835"/>
                            <a:pt x="567" y="1902"/>
                            <a:pt x="1635" y="2569"/>
                          </a:cubicBezTo>
                          <a:cubicBezTo>
                            <a:pt x="2225" y="2942"/>
                            <a:pt x="2866" y="3127"/>
                            <a:pt x="3440" y="3127"/>
                          </a:cubicBezTo>
                          <a:cubicBezTo>
                            <a:pt x="4098" y="3127"/>
                            <a:pt x="4667" y="2884"/>
                            <a:pt x="4970" y="2403"/>
                          </a:cubicBezTo>
                          <a:cubicBezTo>
                            <a:pt x="5237" y="1902"/>
                            <a:pt x="5271" y="1302"/>
                            <a:pt x="5004" y="801"/>
                          </a:cubicBezTo>
                          <a:lnTo>
                            <a:pt x="5004" y="801"/>
                          </a:lnTo>
                          <a:cubicBezTo>
                            <a:pt x="4970" y="968"/>
                            <a:pt x="4904" y="1135"/>
                            <a:pt x="4837" y="1302"/>
                          </a:cubicBezTo>
                          <a:cubicBezTo>
                            <a:pt x="4531" y="1770"/>
                            <a:pt x="3952" y="2015"/>
                            <a:pt x="3286" y="2015"/>
                          </a:cubicBezTo>
                          <a:cubicBezTo>
                            <a:pt x="2717" y="2015"/>
                            <a:pt x="2084" y="1837"/>
                            <a:pt x="1501" y="1469"/>
                          </a:cubicBezTo>
                          <a:cubicBezTo>
                            <a:pt x="901" y="1102"/>
                            <a:pt x="434" y="601"/>
                            <a:pt x="167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1" name="Google Shape;4251;p11"/>
                    <p:cNvSpPr/>
                    <p:nvPr/>
                  </p:nvSpPr>
                  <p:spPr>
                    <a:xfrm>
                      <a:off x="938275" y="604625"/>
                      <a:ext cx="313575" cy="232450"/>
                    </a:xfrm>
                    <a:custGeom>
                      <a:rect b="b" l="l" r="r" t="t"/>
                      <a:pathLst>
                        <a:path extrusionOk="0" h="9298" w="12543">
                          <a:moveTo>
                            <a:pt x="5993" y="1"/>
                          </a:moveTo>
                          <a:cubicBezTo>
                            <a:pt x="4092" y="1"/>
                            <a:pt x="2321" y="857"/>
                            <a:pt x="1334" y="2459"/>
                          </a:cubicBezTo>
                          <a:cubicBezTo>
                            <a:pt x="0" y="4594"/>
                            <a:pt x="434" y="7363"/>
                            <a:pt x="2268" y="9298"/>
                          </a:cubicBezTo>
                          <a:cubicBezTo>
                            <a:pt x="2035" y="8063"/>
                            <a:pt x="2268" y="6762"/>
                            <a:pt x="2936" y="5695"/>
                          </a:cubicBezTo>
                          <a:cubicBezTo>
                            <a:pt x="3938" y="4099"/>
                            <a:pt x="5705" y="3244"/>
                            <a:pt x="7592" y="3244"/>
                          </a:cubicBezTo>
                          <a:cubicBezTo>
                            <a:pt x="8782" y="3244"/>
                            <a:pt x="10019" y="3584"/>
                            <a:pt x="11141" y="4294"/>
                          </a:cubicBezTo>
                          <a:cubicBezTo>
                            <a:pt x="11675" y="4594"/>
                            <a:pt x="12142" y="4994"/>
                            <a:pt x="12542" y="5428"/>
                          </a:cubicBezTo>
                          <a:cubicBezTo>
                            <a:pt x="12242" y="3593"/>
                            <a:pt x="11141" y="1992"/>
                            <a:pt x="9540" y="1025"/>
                          </a:cubicBezTo>
                          <a:cubicBezTo>
                            <a:pt x="8413" y="333"/>
                            <a:pt x="7178" y="1"/>
                            <a:pt x="5993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2" name="Google Shape;4252;p11"/>
                    <p:cNvSpPr/>
                    <p:nvPr/>
                  </p:nvSpPr>
                  <p:spPr>
                    <a:xfrm>
                      <a:off x="908250" y="722800"/>
                      <a:ext cx="396975" cy="249075"/>
                    </a:xfrm>
                    <a:custGeom>
                      <a:rect b="b" l="l" r="r" t="t"/>
                      <a:pathLst>
                        <a:path extrusionOk="0" h="9963" w="15879">
                          <a:moveTo>
                            <a:pt x="15411" y="1"/>
                          </a:moveTo>
                          <a:cubicBezTo>
                            <a:pt x="15445" y="1568"/>
                            <a:pt x="15011" y="3103"/>
                            <a:pt x="14177" y="4437"/>
                          </a:cubicBezTo>
                          <a:cubicBezTo>
                            <a:pt x="12613" y="6926"/>
                            <a:pt x="9974" y="8309"/>
                            <a:pt x="7324" y="8309"/>
                          </a:cubicBezTo>
                          <a:cubicBezTo>
                            <a:pt x="5960" y="8309"/>
                            <a:pt x="4593" y="7943"/>
                            <a:pt x="3369" y="7172"/>
                          </a:cubicBezTo>
                          <a:cubicBezTo>
                            <a:pt x="1635" y="6105"/>
                            <a:pt x="434" y="4370"/>
                            <a:pt x="0" y="2369"/>
                          </a:cubicBezTo>
                          <a:lnTo>
                            <a:pt x="0" y="2369"/>
                          </a:lnTo>
                          <a:cubicBezTo>
                            <a:pt x="0" y="5004"/>
                            <a:pt x="1335" y="7439"/>
                            <a:pt x="3536" y="8840"/>
                          </a:cubicBezTo>
                          <a:cubicBezTo>
                            <a:pt x="4772" y="9600"/>
                            <a:pt x="6142" y="9962"/>
                            <a:pt x="7506" y="9962"/>
                          </a:cubicBezTo>
                          <a:cubicBezTo>
                            <a:pt x="10156" y="9962"/>
                            <a:pt x="12780" y="8593"/>
                            <a:pt x="14344" y="6105"/>
                          </a:cubicBezTo>
                          <a:cubicBezTo>
                            <a:pt x="15478" y="4270"/>
                            <a:pt x="15878" y="2102"/>
                            <a:pt x="1541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3" name="Google Shape;4253;p11"/>
                    <p:cNvSpPr/>
                    <p:nvPr/>
                  </p:nvSpPr>
                  <p:spPr>
                    <a:xfrm>
                      <a:off x="663900" y="426750"/>
                      <a:ext cx="87600" cy="46150"/>
                    </a:xfrm>
                    <a:custGeom>
                      <a:rect b="b" l="l" r="r" t="t"/>
                      <a:pathLst>
                        <a:path extrusionOk="0" h="1846" w="3504">
                          <a:moveTo>
                            <a:pt x="3103" y="1"/>
                          </a:moveTo>
                          <a:lnTo>
                            <a:pt x="3103" y="1"/>
                          </a:lnTo>
                          <a:cubicBezTo>
                            <a:pt x="3270" y="268"/>
                            <a:pt x="3303" y="568"/>
                            <a:pt x="3203" y="835"/>
                          </a:cubicBezTo>
                          <a:cubicBezTo>
                            <a:pt x="3038" y="1307"/>
                            <a:pt x="2504" y="1579"/>
                            <a:pt x="1876" y="1579"/>
                          </a:cubicBezTo>
                          <a:cubicBezTo>
                            <a:pt x="1616" y="1579"/>
                            <a:pt x="1341" y="1533"/>
                            <a:pt x="1068" y="1435"/>
                          </a:cubicBezTo>
                          <a:cubicBezTo>
                            <a:pt x="668" y="1302"/>
                            <a:pt x="301" y="1035"/>
                            <a:pt x="1" y="735"/>
                          </a:cubicBezTo>
                          <a:lnTo>
                            <a:pt x="1" y="735"/>
                          </a:lnTo>
                          <a:cubicBezTo>
                            <a:pt x="301" y="1202"/>
                            <a:pt x="735" y="1535"/>
                            <a:pt x="1235" y="1702"/>
                          </a:cubicBezTo>
                          <a:cubicBezTo>
                            <a:pt x="1517" y="1799"/>
                            <a:pt x="1800" y="1846"/>
                            <a:pt x="2064" y="1846"/>
                          </a:cubicBezTo>
                          <a:cubicBezTo>
                            <a:pt x="2705" y="1846"/>
                            <a:pt x="3238" y="1574"/>
                            <a:pt x="3403" y="1102"/>
                          </a:cubicBezTo>
                          <a:cubicBezTo>
                            <a:pt x="3503" y="701"/>
                            <a:pt x="3403" y="301"/>
                            <a:pt x="3103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4" name="Google Shape;4254;p11"/>
                    <p:cNvSpPr/>
                    <p:nvPr/>
                  </p:nvSpPr>
                  <p:spPr>
                    <a:xfrm>
                      <a:off x="668075" y="411250"/>
                      <a:ext cx="62575" cy="39725"/>
                    </a:xfrm>
                    <a:custGeom>
                      <a:rect b="b" l="l" r="r" t="t"/>
                      <a:pathLst>
                        <a:path extrusionOk="0" h="1589" w="2503">
                          <a:moveTo>
                            <a:pt x="1034" y="1"/>
                          </a:moveTo>
                          <a:cubicBezTo>
                            <a:pt x="572" y="1"/>
                            <a:pt x="183" y="197"/>
                            <a:pt x="67" y="521"/>
                          </a:cubicBezTo>
                          <a:cubicBezTo>
                            <a:pt x="0" y="954"/>
                            <a:pt x="167" y="1355"/>
                            <a:pt x="534" y="1588"/>
                          </a:cubicBezTo>
                          <a:cubicBezTo>
                            <a:pt x="401" y="1388"/>
                            <a:pt x="334" y="1121"/>
                            <a:pt x="401" y="888"/>
                          </a:cubicBezTo>
                          <a:cubicBezTo>
                            <a:pt x="517" y="538"/>
                            <a:pt x="910" y="335"/>
                            <a:pt x="1375" y="335"/>
                          </a:cubicBezTo>
                          <a:cubicBezTo>
                            <a:pt x="1576" y="335"/>
                            <a:pt x="1790" y="373"/>
                            <a:pt x="2002" y="454"/>
                          </a:cubicBezTo>
                          <a:cubicBezTo>
                            <a:pt x="2169" y="521"/>
                            <a:pt x="2335" y="621"/>
                            <a:pt x="2502" y="721"/>
                          </a:cubicBezTo>
                          <a:cubicBezTo>
                            <a:pt x="2302" y="454"/>
                            <a:pt x="2002" y="221"/>
                            <a:pt x="1668" y="120"/>
                          </a:cubicBezTo>
                          <a:cubicBezTo>
                            <a:pt x="1454" y="39"/>
                            <a:pt x="1237" y="1"/>
                            <a:pt x="103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5" name="Google Shape;4255;p11"/>
                    <p:cNvSpPr/>
                    <p:nvPr/>
                  </p:nvSpPr>
                  <p:spPr>
                    <a:xfrm>
                      <a:off x="968300" y="402275"/>
                      <a:ext cx="55875" cy="51200"/>
                    </a:xfrm>
                    <a:custGeom>
                      <a:rect b="b" l="l" r="r" t="t"/>
                      <a:pathLst>
                        <a:path extrusionOk="0" h="2048" w="2235">
                          <a:moveTo>
                            <a:pt x="874" y="1"/>
                          </a:moveTo>
                          <a:cubicBezTo>
                            <a:pt x="553" y="1"/>
                            <a:pt x="229" y="127"/>
                            <a:pt x="0" y="379"/>
                          </a:cubicBezTo>
                          <a:cubicBezTo>
                            <a:pt x="89" y="354"/>
                            <a:pt x="178" y="343"/>
                            <a:pt x="268" y="343"/>
                          </a:cubicBezTo>
                          <a:cubicBezTo>
                            <a:pt x="412" y="343"/>
                            <a:pt x="556" y="372"/>
                            <a:pt x="701" y="413"/>
                          </a:cubicBezTo>
                          <a:cubicBezTo>
                            <a:pt x="1268" y="580"/>
                            <a:pt x="1635" y="1180"/>
                            <a:pt x="1501" y="1747"/>
                          </a:cubicBezTo>
                          <a:cubicBezTo>
                            <a:pt x="1468" y="1847"/>
                            <a:pt x="1401" y="1947"/>
                            <a:pt x="1334" y="2047"/>
                          </a:cubicBezTo>
                          <a:cubicBezTo>
                            <a:pt x="1701" y="1981"/>
                            <a:pt x="1968" y="1747"/>
                            <a:pt x="2102" y="1413"/>
                          </a:cubicBezTo>
                          <a:cubicBezTo>
                            <a:pt x="2235" y="846"/>
                            <a:pt x="1901" y="246"/>
                            <a:pt x="1301" y="79"/>
                          </a:cubicBezTo>
                          <a:cubicBezTo>
                            <a:pt x="1165" y="27"/>
                            <a:pt x="1020" y="1"/>
                            <a:pt x="87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6" name="Google Shape;4256;p11"/>
                    <p:cNvSpPr/>
                    <p:nvPr/>
                  </p:nvSpPr>
                  <p:spPr>
                    <a:xfrm>
                      <a:off x="928250" y="385050"/>
                      <a:ext cx="116775" cy="92125"/>
                    </a:xfrm>
                    <a:custGeom>
                      <a:rect b="b" l="l" r="r" t="t"/>
                      <a:pathLst>
                        <a:path extrusionOk="0" h="3685" w="4671">
                          <a:moveTo>
                            <a:pt x="1002" y="1"/>
                          </a:moveTo>
                          <a:cubicBezTo>
                            <a:pt x="668" y="234"/>
                            <a:pt x="401" y="601"/>
                            <a:pt x="301" y="1002"/>
                          </a:cubicBezTo>
                          <a:cubicBezTo>
                            <a:pt x="1" y="2069"/>
                            <a:pt x="801" y="3237"/>
                            <a:pt x="2069" y="3570"/>
                          </a:cubicBezTo>
                          <a:cubicBezTo>
                            <a:pt x="2309" y="3647"/>
                            <a:pt x="2556" y="3685"/>
                            <a:pt x="2802" y="3685"/>
                          </a:cubicBezTo>
                          <a:cubicBezTo>
                            <a:pt x="3509" y="3685"/>
                            <a:pt x="4200" y="3373"/>
                            <a:pt x="4671" y="2803"/>
                          </a:cubicBezTo>
                          <a:lnTo>
                            <a:pt x="4671" y="2803"/>
                          </a:lnTo>
                          <a:cubicBezTo>
                            <a:pt x="4248" y="3070"/>
                            <a:pt x="3767" y="3203"/>
                            <a:pt x="3285" y="3203"/>
                          </a:cubicBezTo>
                          <a:cubicBezTo>
                            <a:pt x="3044" y="3203"/>
                            <a:pt x="2803" y="3170"/>
                            <a:pt x="2569" y="3103"/>
                          </a:cubicBezTo>
                          <a:cubicBezTo>
                            <a:pt x="1268" y="2736"/>
                            <a:pt x="468" y="1602"/>
                            <a:pt x="768" y="535"/>
                          </a:cubicBezTo>
                          <a:cubicBezTo>
                            <a:pt x="835" y="335"/>
                            <a:pt x="902" y="168"/>
                            <a:pt x="10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7" name="Google Shape;4257;p11"/>
                    <p:cNvSpPr/>
                    <p:nvPr/>
                  </p:nvSpPr>
                  <p:spPr>
                    <a:xfrm>
                      <a:off x="1281000" y="450100"/>
                      <a:ext cx="35900" cy="29275"/>
                    </a:xfrm>
                    <a:custGeom>
                      <a:rect b="b" l="l" r="r" t="t"/>
                      <a:pathLst>
                        <a:path extrusionOk="0" h="1171" w="1436">
                          <a:moveTo>
                            <a:pt x="1302" y="1"/>
                          </a:moveTo>
                          <a:cubicBezTo>
                            <a:pt x="1302" y="201"/>
                            <a:pt x="1235" y="401"/>
                            <a:pt x="1102" y="568"/>
                          </a:cubicBezTo>
                          <a:cubicBezTo>
                            <a:pt x="971" y="786"/>
                            <a:pt x="741" y="904"/>
                            <a:pt x="504" y="904"/>
                          </a:cubicBezTo>
                          <a:cubicBezTo>
                            <a:pt x="378" y="904"/>
                            <a:pt x="250" y="871"/>
                            <a:pt x="134" y="801"/>
                          </a:cubicBezTo>
                          <a:cubicBezTo>
                            <a:pt x="68" y="735"/>
                            <a:pt x="34" y="701"/>
                            <a:pt x="1" y="635"/>
                          </a:cubicBezTo>
                          <a:lnTo>
                            <a:pt x="1" y="635"/>
                          </a:lnTo>
                          <a:cubicBezTo>
                            <a:pt x="1" y="801"/>
                            <a:pt x="68" y="935"/>
                            <a:pt x="201" y="1068"/>
                          </a:cubicBezTo>
                          <a:cubicBezTo>
                            <a:pt x="317" y="1138"/>
                            <a:pt x="444" y="1171"/>
                            <a:pt x="572" y="1171"/>
                          </a:cubicBezTo>
                          <a:cubicBezTo>
                            <a:pt x="811" y="1171"/>
                            <a:pt x="1049" y="1053"/>
                            <a:pt x="1202" y="835"/>
                          </a:cubicBezTo>
                          <a:cubicBezTo>
                            <a:pt x="1369" y="601"/>
                            <a:pt x="1435" y="301"/>
                            <a:pt x="13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8" name="Google Shape;4258;p11"/>
                    <p:cNvSpPr/>
                    <p:nvPr/>
                  </p:nvSpPr>
                  <p:spPr>
                    <a:xfrm>
                      <a:off x="1272675" y="269325"/>
                      <a:ext cx="37550" cy="30700"/>
                    </a:xfrm>
                    <a:custGeom>
                      <a:rect b="b" l="l" r="r" t="t"/>
                      <a:pathLst>
                        <a:path extrusionOk="0" h="1228" w="1502">
                          <a:moveTo>
                            <a:pt x="742" y="1"/>
                          </a:moveTo>
                          <a:cubicBezTo>
                            <a:pt x="650" y="1"/>
                            <a:pt x="557" y="19"/>
                            <a:pt x="467" y="60"/>
                          </a:cubicBezTo>
                          <a:cubicBezTo>
                            <a:pt x="267" y="127"/>
                            <a:pt x="134" y="227"/>
                            <a:pt x="0" y="360"/>
                          </a:cubicBezTo>
                          <a:cubicBezTo>
                            <a:pt x="100" y="294"/>
                            <a:pt x="167" y="260"/>
                            <a:pt x="267" y="227"/>
                          </a:cubicBezTo>
                          <a:cubicBezTo>
                            <a:pt x="365" y="186"/>
                            <a:pt x="464" y="167"/>
                            <a:pt x="561" y="167"/>
                          </a:cubicBezTo>
                          <a:cubicBezTo>
                            <a:pt x="863" y="167"/>
                            <a:pt x="1142" y="349"/>
                            <a:pt x="1268" y="627"/>
                          </a:cubicBezTo>
                          <a:cubicBezTo>
                            <a:pt x="1301" y="861"/>
                            <a:pt x="1268" y="1061"/>
                            <a:pt x="1135" y="1228"/>
                          </a:cubicBezTo>
                          <a:cubicBezTo>
                            <a:pt x="1368" y="1094"/>
                            <a:pt x="1501" y="761"/>
                            <a:pt x="1435" y="460"/>
                          </a:cubicBezTo>
                          <a:cubicBezTo>
                            <a:pt x="1309" y="183"/>
                            <a:pt x="1030" y="1"/>
                            <a:pt x="74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59" name="Google Shape;4259;p11"/>
                    <p:cNvSpPr/>
                    <p:nvPr/>
                  </p:nvSpPr>
                  <p:spPr>
                    <a:xfrm>
                      <a:off x="1056675" y="63975"/>
                      <a:ext cx="76750" cy="40075"/>
                    </a:xfrm>
                    <a:custGeom>
                      <a:rect b="b" l="l" r="r" t="t"/>
                      <a:pathLst>
                        <a:path extrusionOk="0" h="1603" w="3070">
                          <a:moveTo>
                            <a:pt x="1257" y="1"/>
                          </a:moveTo>
                          <a:cubicBezTo>
                            <a:pt x="638" y="1"/>
                            <a:pt x="145" y="242"/>
                            <a:pt x="68" y="602"/>
                          </a:cubicBezTo>
                          <a:cubicBezTo>
                            <a:pt x="1" y="969"/>
                            <a:pt x="334" y="1336"/>
                            <a:pt x="868" y="1603"/>
                          </a:cubicBezTo>
                          <a:cubicBezTo>
                            <a:pt x="701" y="1469"/>
                            <a:pt x="635" y="1236"/>
                            <a:pt x="668" y="1035"/>
                          </a:cubicBezTo>
                          <a:cubicBezTo>
                            <a:pt x="745" y="676"/>
                            <a:pt x="1219" y="435"/>
                            <a:pt x="1844" y="435"/>
                          </a:cubicBezTo>
                          <a:cubicBezTo>
                            <a:pt x="2030" y="435"/>
                            <a:pt x="2229" y="456"/>
                            <a:pt x="2436" y="502"/>
                          </a:cubicBezTo>
                          <a:cubicBezTo>
                            <a:pt x="2636" y="535"/>
                            <a:pt x="2870" y="602"/>
                            <a:pt x="3070" y="702"/>
                          </a:cubicBezTo>
                          <a:cubicBezTo>
                            <a:pt x="2736" y="368"/>
                            <a:pt x="2303" y="135"/>
                            <a:pt x="1836" y="68"/>
                          </a:cubicBezTo>
                          <a:cubicBezTo>
                            <a:pt x="1637" y="22"/>
                            <a:pt x="1441" y="1"/>
                            <a:pt x="1257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60" name="Google Shape;4260;p11"/>
                    <p:cNvSpPr/>
                    <p:nvPr/>
                  </p:nvSpPr>
                  <p:spPr>
                    <a:xfrm>
                      <a:off x="298650" y="709675"/>
                      <a:ext cx="79250" cy="127125"/>
                    </a:xfrm>
                    <a:custGeom>
                      <a:rect b="b" l="l" r="r" t="t"/>
                      <a:pathLst>
                        <a:path extrusionOk="0" h="5085" w="3170">
                          <a:moveTo>
                            <a:pt x="454" y="1"/>
                          </a:moveTo>
                          <a:cubicBezTo>
                            <a:pt x="364" y="1"/>
                            <a:pt x="279" y="20"/>
                            <a:pt x="200" y="59"/>
                          </a:cubicBezTo>
                          <a:cubicBezTo>
                            <a:pt x="134" y="92"/>
                            <a:pt x="67" y="159"/>
                            <a:pt x="0" y="225"/>
                          </a:cubicBezTo>
                          <a:cubicBezTo>
                            <a:pt x="401" y="359"/>
                            <a:pt x="1201" y="1159"/>
                            <a:pt x="1802" y="2360"/>
                          </a:cubicBezTo>
                          <a:cubicBezTo>
                            <a:pt x="2202" y="3194"/>
                            <a:pt x="2335" y="4128"/>
                            <a:pt x="2168" y="5062"/>
                          </a:cubicBezTo>
                          <a:cubicBezTo>
                            <a:pt x="2224" y="5076"/>
                            <a:pt x="2279" y="5084"/>
                            <a:pt x="2334" y="5084"/>
                          </a:cubicBezTo>
                          <a:cubicBezTo>
                            <a:pt x="2412" y="5084"/>
                            <a:pt x="2491" y="5068"/>
                            <a:pt x="2569" y="5029"/>
                          </a:cubicBezTo>
                          <a:cubicBezTo>
                            <a:pt x="3169" y="4729"/>
                            <a:pt x="3136" y="3394"/>
                            <a:pt x="2469" y="2027"/>
                          </a:cubicBezTo>
                          <a:cubicBezTo>
                            <a:pt x="1888" y="837"/>
                            <a:pt x="1056" y="1"/>
                            <a:pt x="45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61" name="Google Shape;4261;p11"/>
                    <p:cNvSpPr/>
                    <p:nvPr/>
                  </p:nvSpPr>
                  <p:spPr>
                    <a:xfrm>
                      <a:off x="308650" y="758650"/>
                      <a:ext cx="56725" cy="77250"/>
                    </a:xfrm>
                    <a:custGeom>
                      <a:rect b="b" l="l" r="r" t="t"/>
                      <a:pathLst>
                        <a:path extrusionOk="0" h="3090" w="2269">
                          <a:moveTo>
                            <a:pt x="1201" y="1"/>
                          </a:moveTo>
                          <a:lnTo>
                            <a:pt x="1201" y="1"/>
                          </a:lnTo>
                          <a:cubicBezTo>
                            <a:pt x="1702" y="1168"/>
                            <a:pt x="1869" y="2169"/>
                            <a:pt x="1568" y="2336"/>
                          </a:cubicBezTo>
                          <a:cubicBezTo>
                            <a:pt x="1546" y="2346"/>
                            <a:pt x="1521" y="2351"/>
                            <a:pt x="1494" y="2351"/>
                          </a:cubicBezTo>
                          <a:cubicBezTo>
                            <a:pt x="1167" y="2351"/>
                            <a:pt x="555" y="1616"/>
                            <a:pt x="1" y="568"/>
                          </a:cubicBezTo>
                          <a:lnTo>
                            <a:pt x="1" y="568"/>
                          </a:lnTo>
                          <a:cubicBezTo>
                            <a:pt x="34" y="701"/>
                            <a:pt x="101" y="835"/>
                            <a:pt x="167" y="968"/>
                          </a:cubicBezTo>
                          <a:cubicBezTo>
                            <a:pt x="752" y="2199"/>
                            <a:pt x="1478" y="3089"/>
                            <a:pt x="1849" y="3089"/>
                          </a:cubicBezTo>
                          <a:cubicBezTo>
                            <a:pt x="1881" y="3089"/>
                            <a:pt x="1909" y="3083"/>
                            <a:pt x="1935" y="3070"/>
                          </a:cubicBezTo>
                          <a:cubicBezTo>
                            <a:pt x="2269" y="2936"/>
                            <a:pt x="2002" y="1702"/>
                            <a:pt x="1368" y="368"/>
                          </a:cubicBezTo>
                          <a:cubicBezTo>
                            <a:pt x="1335" y="268"/>
                            <a:pt x="1268" y="134"/>
                            <a:pt x="120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262" name="Google Shape;4262;p11"/>
                    <p:cNvSpPr/>
                    <p:nvPr/>
                  </p:nvSpPr>
                  <p:spPr>
                    <a:xfrm>
                      <a:off x="1252650" y="269975"/>
                      <a:ext cx="57575" cy="47150"/>
                    </a:xfrm>
                    <a:custGeom>
                      <a:rect b="b" l="l" r="r" t="t"/>
                      <a:pathLst>
                        <a:path extrusionOk="0" h="1886" w="2303">
                          <a:moveTo>
                            <a:pt x="535" y="1"/>
                          </a:moveTo>
                          <a:lnTo>
                            <a:pt x="535" y="1"/>
                          </a:lnTo>
                          <a:cubicBezTo>
                            <a:pt x="168" y="268"/>
                            <a:pt x="1" y="735"/>
                            <a:pt x="134" y="1168"/>
                          </a:cubicBezTo>
                          <a:cubicBezTo>
                            <a:pt x="311" y="1623"/>
                            <a:pt x="736" y="1886"/>
                            <a:pt x="1193" y="1886"/>
                          </a:cubicBezTo>
                          <a:cubicBezTo>
                            <a:pt x="1339" y="1886"/>
                            <a:pt x="1489" y="1859"/>
                            <a:pt x="1635" y="1802"/>
                          </a:cubicBezTo>
                          <a:cubicBezTo>
                            <a:pt x="1902" y="1702"/>
                            <a:pt x="2136" y="1535"/>
                            <a:pt x="2302" y="1335"/>
                          </a:cubicBezTo>
                          <a:lnTo>
                            <a:pt x="2302" y="1335"/>
                          </a:lnTo>
                          <a:cubicBezTo>
                            <a:pt x="2169" y="1435"/>
                            <a:pt x="2036" y="1502"/>
                            <a:pt x="1869" y="1568"/>
                          </a:cubicBezTo>
                          <a:cubicBezTo>
                            <a:pt x="1729" y="1623"/>
                            <a:pt x="1586" y="1648"/>
                            <a:pt x="1446" y="1648"/>
                          </a:cubicBezTo>
                          <a:cubicBezTo>
                            <a:pt x="982" y="1648"/>
                            <a:pt x="547" y="1370"/>
                            <a:pt x="368" y="935"/>
                          </a:cubicBezTo>
                          <a:cubicBezTo>
                            <a:pt x="268" y="601"/>
                            <a:pt x="334" y="268"/>
                            <a:pt x="535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sp>
        <p:nvSpPr>
          <p:cNvPr id="4263" name="Google Shape;4263;p11"/>
          <p:cNvSpPr txBox="1"/>
          <p:nvPr>
            <p:ph hasCustomPrompt="1" type="title"/>
          </p:nvPr>
        </p:nvSpPr>
        <p:spPr>
          <a:xfrm>
            <a:off x="1131900" y="1324600"/>
            <a:ext cx="68802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05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264" name="Google Shape;4264;p11"/>
          <p:cNvSpPr txBox="1"/>
          <p:nvPr>
            <p:ph idx="1" type="body"/>
          </p:nvPr>
        </p:nvSpPr>
        <p:spPr>
          <a:xfrm>
            <a:off x="1131750" y="3529275"/>
            <a:ext cx="6880200" cy="448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 algn="ctr"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rtl="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rtl="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rtl="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rtl="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rtl="0" algn="ctr"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rtl="0" algn="ctr"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rtl="0" algn="ctr"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rtl="0" algn="ctr"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4265" name="Shape 4265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4266" name="Shape 42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67" name="Google Shape;4267;p13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4268" name="Google Shape;4268;p1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269" name="Google Shape;4269;p13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4270" name="Google Shape;4270;p1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" name="Google Shape;4271;p1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" name="Google Shape;4272;p1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" name="Google Shape;4273;p1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" name="Google Shape;4274;p1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" name="Google Shape;4275;p1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" name="Google Shape;4276;p1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" name="Google Shape;4277;p1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" name="Google Shape;4278;p1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" name="Google Shape;4279;p1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" name="Google Shape;4280;p1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" name="Google Shape;4281;p1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" name="Google Shape;4282;p1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" name="Google Shape;4283;p1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" name="Google Shape;4284;p1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" name="Google Shape;4285;p1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" name="Google Shape;4286;p1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" name="Google Shape;4287;p1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" name="Google Shape;4288;p1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" name="Google Shape;4289;p1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" name="Google Shape;4290;p1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" name="Google Shape;4291;p1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" name="Google Shape;4292;p1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" name="Google Shape;4293;p1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" name="Google Shape;4294;p1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95" name="Google Shape;4295;p13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4296" name="Google Shape;4296;p1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" name="Google Shape;4297;p1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" name="Google Shape;4298;p1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" name="Google Shape;4299;p1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" name="Google Shape;4300;p1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" name="Google Shape;4301;p1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" name="Google Shape;4302;p1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" name="Google Shape;4303;p1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" name="Google Shape;4304;p1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" name="Google Shape;4305;p1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" name="Google Shape;4306;p1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" name="Google Shape;4307;p1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" name="Google Shape;4308;p1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" name="Google Shape;4309;p1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" name="Google Shape;4310;p1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" name="Google Shape;4311;p1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" name="Google Shape;4312;p1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" name="Google Shape;4313;p1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" name="Google Shape;4314;p1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" name="Google Shape;4315;p1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" name="Google Shape;4316;p1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" name="Google Shape;4317;p1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" name="Google Shape;4318;p1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" name="Google Shape;4319;p1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" name="Google Shape;4320;p1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" name="Google Shape;4321;p1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22" name="Google Shape;4322;p1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1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4" name="Google Shape;4324;p1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5" name="Google Shape;4325;p1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1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1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1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1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1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1" name="Google Shape;4331;p1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2" name="Google Shape;4332;p1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1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1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1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6" name="Google Shape;4336;p1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7" name="Google Shape;4337;p1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1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1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1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1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2" name="Google Shape;4342;p1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3" name="Google Shape;4343;p1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1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1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1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1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8" name="Google Shape;4348;p1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9" name="Google Shape;4349;p1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0" name="Google Shape;4350;p1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1" name="Google Shape;4351;p1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2" name="Google Shape;4352;p1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3" name="Google Shape;4353;p1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4" name="Google Shape;4354;p1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5" name="Google Shape;4355;p1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1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1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8" name="Google Shape;4358;p1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9" name="Google Shape;4359;p1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1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1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1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1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4" name="Google Shape;4364;p1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5" name="Google Shape;4365;p1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6" name="Google Shape;4366;p1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1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8" name="Google Shape;4368;p1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9" name="Google Shape;4369;p1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0" name="Google Shape;4370;p1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1" name="Google Shape;4371;p1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1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1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1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5" name="Google Shape;4375;p1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6" name="Google Shape;4376;p1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1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8" name="Google Shape;4378;p1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9" name="Google Shape;4379;p1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0" name="Google Shape;4380;p1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1" name="Google Shape;4381;p1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2" name="Google Shape;4382;p1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3" name="Google Shape;4383;p1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4" name="Google Shape;4384;p1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5" name="Google Shape;4385;p1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6" name="Google Shape;4386;p1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7" name="Google Shape;4387;p1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8" name="Google Shape;4388;p1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89" name="Google Shape;4389;p1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1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1" name="Google Shape;4391;p1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2" name="Google Shape;4392;p1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3" name="Google Shape;4393;p1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4" name="Google Shape;4394;p1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5" name="Google Shape;4395;p1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6" name="Google Shape;4396;p1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7" name="Google Shape;4397;p1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8" name="Google Shape;4398;p1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9" name="Google Shape;4399;p1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0" name="Google Shape;4400;p1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1" name="Google Shape;4401;p1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2" name="Google Shape;4402;p1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3" name="Google Shape;4403;p1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4" name="Google Shape;4404;p1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5" name="Google Shape;4405;p1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6" name="Google Shape;4406;p1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7" name="Google Shape;4407;p1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8" name="Google Shape;4408;p1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09" name="Google Shape;4409;p1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0" name="Google Shape;4410;p1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1" name="Google Shape;4411;p1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2" name="Google Shape;4412;p1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3" name="Google Shape;4413;p1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4" name="Google Shape;4414;p1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5" name="Google Shape;4415;p1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6" name="Google Shape;4416;p1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7" name="Google Shape;4417;p1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8" name="Google Shape;4418;p1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19" name="Google Shape;4419;p1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0" name="Google Shape;4420;p1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21" name="Google Shape;4421;p1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22" name="Google Shape;4422;p13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4423" name="Google Shape;4423;p1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" name="Google Shape;4424;p1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" name="Google Shape;4425;p1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" name="Google Shape;4426;p1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" name="Google Shape;4427;p1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" name="Google Shape;4428;p1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" name="Google Shape;4429;p1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" name="Google Shape;4430;p1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" name="Google Shape;4431;p1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" name="Google Shape;4432;p1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" name="Google Shape;4433;p1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" name="Google Shape;4434;p1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" name="Google Shape;4435;p1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" name="Google Shape;4436;p1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" name="Google Shape;4437;p1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" name="Google Shape;4438;p1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" name="Google Shape;4439;p1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" name="Google Shape;4440;p1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" name="Google Shape;4441;p1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" name="Google Shape;4442;p1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" name="Google Shape;4443;p1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" name="Google Shape;4444;p1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" name="Google Shape;4445;p1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" name="Google Shape;4446;p1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" name="Google Shape;4447;p1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" name="Google Shape;4448;p1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49" name="Google Shape;4449;p1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0" name="Google Shape;4450;p1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1" name="Google Shape;4451;p1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2" name="Google Shape;4452;p1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453" name="Google Shape;4453;p1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54" name="Google Shape;4454;p1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4455" name="Google Shape;4455;p1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" name="Google Shape;4456;p1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" name="Google Shape;4457;p1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" name="Google Shape;4458;p1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" name="Google Shape;4459;p1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" name="Google Shape;4460;p1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" name="Google Shape;4461;p1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" name="Google Shape;4462;p1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" name="Google Shape;4463;p1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" name="Google Shape;4464;p1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" name="Google Shape;4465;p1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" name="Google Shape;4466;p1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" name="Google Shape;4467;p1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" name="Google Shape;4468;p1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" name="Google Shape;4469;p1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" name="Google Shape;4470;p1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" name="Google Shape;4471;p1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" name="Google Shape;4472;p1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" name="Google Shape;4473;p1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" name="Google Shape;4474;p1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" name="Google Shape;4475;p1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" name="Google Shape;4476;p1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" name="Google Shape;4477;p1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" name="Google Shape;4478;p1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" name="Google Shape;4479;p1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" name="Google Shape;4480;p1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481" name="Google Shape;4481;p1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82" name="Google Shape;4482;p13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4483" name="Google Shape;4483;p1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" name="Google Shape;4484;p1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" name="Google Shape;4485;p1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" name="Google Shape;4486;p1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" name="Google Shape;4487;p1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" name="Google Shape;4488;p1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" name="Google Shape;4489;p1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" name="Google Shape;4490;p1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" name="Google Shape;4491;p1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" name="Google Shape;4492;p1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" name="Google Shape;4493;p1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" name="Google Shape;4494;p1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" name="Google Shape;4495;p1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" name="Google Shape;4496;p1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" name="Google Shape;4497;p1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" name="Google Shape;4498;p1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" name="Google Shape;4499;p1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" name="Google Shape;4500;p1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" name="Google Shape;4501;p1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" name="Google Shape;4502;p1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" name="Google Shape;4503;p1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" name="Google Shape;4504;p1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" name="Google Shape;4505;p1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" name="Google Shape;4506;p1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" name="Google Shape;4507;p1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" name="Google Shape;4508;p1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509" name="Google Shape;4509;p13"/>
          <p:cNvGrpSpPr/>
          <p:nvPr/>
        </p:nvGrpSpPr>
        <p:grpSpPr>
          <a:xfrm>
            <a:off x="-466769" y="-458946"/>
            <a:ext cx="3825803" cy="2654234"/>
            <a:chOff x="-466769" y="-458946"/>
            <a:chExt cx="3825803" cy="2654234"/>
          </a:xfrm>
        </p:grpSpPr>
        <p:grpSp>
          <p:nvGrpSpPr>
            <p:cNvPr id="4510" name="Google Shape;4510;p13"/>
            <p:cNvGrpSpPr/>
            <p:nvPr/>
          </p:nvGrpSpPr>
          <p:grpSpPr>
            <a:xfrm flipH="1">
              <a:off x="-466769" y="50218"/>
              <a:ext cx="1699100" cy="2145071"/>
              <a:chOff x="146217" y="2712579"/>
              <a:chExt cx="1552966" cy="1960401"/>
            </a:xfrm>
          </p:grpSpPr>
          <p:grpSp>
            <p:nvGrpSpPr>
              <p:cNvPr id="4511" name="Google Shape;4511;p13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4512" name="Google Shape;4512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3" name="Google Shape;4513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4" name="Google Shape;4514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5" name="Google Shape;4515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6" name="Google Shape;4516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7" name="Google Shape;4517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8" name="Google Shape;4518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19" name="Google Shape;4519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0" name="Google Shape;4520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1" name="Google Shape;4521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2" name="Google Shape;4522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3" name="Google Shape;4523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4" name="Google Shape;4524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5" name="Google Shape;4525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526" name="Google Shape;4526;p13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4527" name="Google Shape;4527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8" name="Google Shape;4528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29" name="Google Shape;4529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0" name="Google Shape;4530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1" name="Google Shape;4531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2" name="Google Shape;4532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3" name="Google Shape;4533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4" name="Google Shape;4534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5" name="Google Shape;4535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6" name="Google Shape;4536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7" name="Google Shape;4537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8" name="Google Shape;4538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39" name="Google Shape;4539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0" name="Google Shape;4540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541" name="Google Shape;4541;p13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4542" name="Google Shape;4542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3" name="Google Shape;4543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4" name="Google Shape;4544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5" name="Google Shape;4545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6" name="Google Shape;4546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7" name="Google Shape;4547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8" name="Google Shape;4548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49" name="Google Shape;4549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0" name="Google Shape;4550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1" name="Google Shape;4551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2" name="Google Shape;4552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3" name="Google Shape;4553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4" name="Google Shape;4554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5" name="Google Shape;4555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556" name="Google Shape;4556;p13"/>
            <p:cNvGrpSpPr/>
            <p:nvPr/>
          </p:nvGrpSpPr>
          <p:grpSpPr>
            <a:xfrm flipH="1" rot="4447765">
              <a:off x="1245495" y="-421036"/>
              <a:ext cx="1699108" cy="2145073"/>
              <a:chOff x="146217" y="2712579"/>
              <a:chExt cx="1552966" cy="1960401"/>
            </a:xfrm>
          </p:grpSpPr>
          <p:grpSp>
            <p:nvGrpSpPr>
              <p:cNvPr id="4557" name="Google Shape;4557;p13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4558" name="Google Shape;4558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59" name="Google Shape;4559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0" name="Google Shape;4560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1" name="Google Shape;4561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2" name="Google Shape;4562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3" name="Google Shape;4563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4" name="Google Shape;4564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5" name="Google Shape;4565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6" name="Google Shape;4566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7" name="Google Shape;4567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8" name="Google Shape;4568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69" name="Google Shape;4569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0" name="Google Shape;4570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1" name="Google Shape;4571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572" name="Google Shape;4572;p13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4573" name="Google Shape;4573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4" name="Google Shape;4574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5" name="Google Shape;4575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6" name="Google Shape;4576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7" name="Google Shape;4577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8" name="Google Shape;4578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79" name="Google Shape;4579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0" name="Google Shape;4580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1" name="Google Shape;4581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2" name="Google Shape;4582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3" name="Google Shape;4583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4" name="Google Shape;4584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5" name="Google Shape;4585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6" name="Google Shape;4586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587" name="Google Shape;4587;p13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4588" name="Google Shape;4588;p1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89" name="Google Shape;4589;p1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0" name="Google Shape;4590;p1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1" name="Google Shape;4591;p1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2" name="Google Shape;4592;p1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3" name="Google Shape;4593;p1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4" name="Google Shape;4594;p1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5" name="Google Shape;4595;p1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6" name="Google Shape;4596;p1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7" name="Google Shape;4597;p1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8" name="Google Shape;4598;p1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599" name="Google Shape;4599;p1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0" name="Google Shape;4600;p1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1" name="Google Shape;4601;p1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4602" name="Google Shape;4602;p13"/>
          <p:cNvGrpSpPr/>
          <p:nvPr/>
        </p:nvGrpSpPr>
        <p:grpSpPr>
          <a:xfrm>
            <a:off x="7993668" y="4063296"/>
            <a:ext cx="1424466" cy="1367806"/>
            <a:chOff x="1328711" y="539500"/>
            <a:chExt cx="864465" cy="830130"/>
          </a:xfrm>
        </p:grpSpPr>
        <p:sp>
          <p:nvSpPr>
            <p:cNvPr id="4603" name="Google Shape;4603;p13"/>
            <p:cNvSpPr/>
            <p:nvPr/>
          </p:nvSpPr>
          <p:spPr>
            <a:xfrm>
              <a:off x="1401688" y="637364"/>
              <a:ext cx="260331" cy="277447"/>
            </a:xfrm>
            <a:custGeom>
              <a:rect b="b" l="l" r="r" t="t"/>
              <a:pathLst>
                <a:path extrusionOk="0" fill="none" h="5106" w="4791">
                  <a:moveTo>
                    <a:pt x="4791" y="0"/>
                  </a:moveTo>
                  <a:lnTo>
                    <a:pt x="2117" y="2843"/>
                  </a:lnTo>
                  <a:lnTo>
                    <a:pt x="1" y="5105"/>
                  </a:lnTo>
                </a:path>
              </a:pathLst>
            </a:custGeom>
            <a:noFill/>
            <a:ln cap="flat" cmpd="sng" w="39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4" name="Google Shape;4604;p13"/>
            <p:cNvSpPr/>
            <p:nvPr/>
          </p:nvSpPr>
          <p:spPr>
            <a:xfrm>
              <a:off x="1516722" y="791795"/>
              <a:ext cx="239954" cy="554840"/>
            </a:xfrm>
            <a:custGeom>
              <a:rect b="b" l="l" r="r" t="t"/>
              <a:pathLst>
                <a:path extrusionOk="0" fill="none" h="10211" w="4416">
                  <a:moveTo>
                    <a:pt x="0" y="1"/>
                  </a:moveTo>
                  <a:lnTo>
                    <a:pt x="2674" y="4936"/>
                  </a:lnTo>
                  <a:lnTo>
                    <a:pt x="4089" y="6678"/>
                  </a:lnTo>
                  <a:lnTo>
                    <a:pt x="4416" y="10211"/>
                  </a:lnTo>
                </a:path>
              </a:pathLst>
            </a:custGeom>
            <a:noFill/>
            <a:ln cap="flat" cmpd="sng" w="39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5" name="Google Shape;4605;p13"/>
            <p:cNvSpPr/>
            <p:nvPr/>
          </p:nvSpPr>
          <p:spPr>
            <a:xfrm>
              <a:off x="1738911" y="854936"/>
              <a:ext cx="356943" cy="299780"/>
            </a:xfrm>
            <a:custGeom>
              <a:rect b="b" l="l" r="r" t="t"/>
              <a:pathLst>
                <a:path extrusionOk="0" fill="none" h="5517" w="6569">
                  <a:moveTo>
                    <a:pt x="6569" y="0"/>
                  </a:moveTo>
                  <a:lnTo>
                    <a:pt x="2480" y="5069"/>
                  </a:lnTo>
                  <a:lnTo>
                    <a:pt x="0" y="5516"/>
                  </a:lnTo>
                </a:path>
              </a:pathLst>
            </a:custGeom>
            <a:noFill/>
            <a:ln cap="flat" cmpd="sng" w="39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6" name="Google Shape;4606;p13"/>
            <p:cNvSpPr/>
            <p:nvPr/>
          </p:nvSpPr>
          <p:spPr>
            <a:xfrm>
              <a:off x="1328711" y="849665"/>
              <a:ext cx="138778" cy="138072"/>
            </a:xfrm>
            <a:custGeom>
              <a:rect b="b" l="l" r="r" t="t"/>
              <a:pathLst>
                <a:path extrusionOk="0" h="2541" w="2554">
                  <a:moveTo>
                    <a:pt x="1283" y="0"/>
                  </a:moveTo>
                  <a:cubicBezTo>
                    <a:pt x="1114" y="980"/>
                    <a:pt x="981" y="1101"/>
                    <a:pt x="1" y="1259"/>
                  </a:cubicBezTo>
                  <a:cubicBezTo>
                    <a:pt x="981" y="1428"/>
                    <a:pt x="1114" y="1561"/>
                    <a:pt x="1271" y="2541"/>
                  </a:cubicBezTo>
                  <a:cubicBezTo>
                    <a:pt x="1428" y="1561"/>
                    <a:pt x="1561" y="1428"/>
                    <a:pt x="2553" y="1283"/>
                  </a:cubicBezTo>
                  <a:cubicBezTo>
                    <a:pt x="1561" y="1113"/>
                    <a:pt x="1428" y="980"/>
                    <a:pt x="1283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7" name="Google Shape;4607;p13"/>
            <p:cNvSpPr/>
            <p:nvPr/>
          </p:nvSpPr>
          <p:spPr>
            <a:xfrm>
              <a:off x="1492378" y="770114"/>
              <a:ext cx="48741" cy="48686"/>
            </a:xfrm>
            <a:custGeom>
              <a:rect b="b" l="l" r="r" t="t"/>
              <a:pathLst>
                <a:path extrusionOk="0" h="896" w="897">
                  <a:moveTo>
                    <a:pt x="448" y="1"/>
                  </a:moveTo>
                  <a:cubicBezTo>
                    <a:pt x="388" y="352"/>
                    <a:pt x="352" y="388"/>
                    <a:pt x="1" y="448"/>
                  </a:cubicBezTo>
                  <a:cubicBezTo>
                    <a:pt x="340" y="509"/>
                    <a:pt x="388" y="557"/>
                    <a:pt x="448" y="896"/>
                  </a:cubicBezTo>
                  <a:cubicBezTo>
                    <a:pt x="509" y="557"/>
                    <a:pt x="545" y="509"/>
                    <a:pt x="896" y="460"/>
                  </a:cubicBezTo>
                  <a:cubicBezTo>
                    <a:pt x="557" y="400"/>
                    <a:pt x="509" y="352"/>
                    <a:pt x="448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8" name="Google Shape;4608;p13"/>
            <p:cNvSpPr/>
            <p:nvPr/>
          </p:nvSpPr>
          <p:spPr>
            <a:xfrm>
              <a:off x="1613335" y="1009367"/>
              <a:ext cx="85527" cy="85527"/>
            </a:xfrm>
            <a:custGeom>
              <a:rect b="b" l="l" r="r" t="t"/>
              <a:pathLst>
                <a:path extrusionOk="0" h="1574" w="1574">
                  <a:moveTo>
                    <a:pt x="799" y="1"/>
                  </a:moveTo>
                  <a:cubicBezTo>
                    <a:pt x="690" y="606"/>
                    <a:pt x="606" y="690"/>
                    <a:pt x="1" y="787"/>
                  </a:cubicBezTo>
                  <a:cubicBezTo>
                    <a:pt x="606" y="884"/>
                    <a:pt x="690" y="969"/>
                    <a:pt x="787" y="1574"/>
                  </a:cubicBezTo>
                  <a:cubicBezTo>
                    <a:pt x="884" y="969"/>
                    <a:pt x="968" y="884"/>
                    <a:pt x="1573" y="799"/>
                  </a:cubicBezTo>
                  <a:cubicBezTo>
                    <a:pt x="968" y="690"/>
                    <a:pt x="884" y="606"/>
                    <a:pt x="799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09" name="Google Shape;4609;p13"/>
            <p:cNvSpPr/>
            <p:nvPr/>
          </p:nvSpPr>
          <p:spPr>
            <a:xfrm>
              <a:off x="1713264" y="1130216"/>
              <a:ext cx="51295" cy="48958"/>
            </a:xfrm>
            <a:custGeom>
              <a:rect b="b" l="l" r="r" t="t"/>
              <a:pathLst>
                <a:path extrusionOk="0" h="901" w="944">
                  <a:moveTo>
                    <a:pt x="477" y="1"/>
                  </a:moveTo>
                  <a:cubicBezTo>
                    <a:pt x="253" y="1"/>
                    <a:pt x="59" y="175"/>
                    <a:pt x="25" y="402"/>
                  </a:cubicBezTo>
                  <a:cubicBezTo>
                    <a:pt x="0" y="656"/>
                    <a:pt x="182" y="874"/>
                    <a:pt x="424" y="898"/>
                  </a:cubicBezTo>
                  <a:cubicBezTo>
                    <a:pt x="439" y="899"/>
                    <a:pt x="454" y="900"/>
                    <a:pt x="469" y="900"/>
                  </a:cubicBezTo>
                  <a:cubicBezTo>
                    <a:pt x="703" y="900"/>
                    <a:pt x="897" y="726"/>
                    <a:pt x="920" y="499"/>
                  </a:cubicBezTo>
                  <a:cubicBezTo>
                    <a:pt x="944" y="257"/>
                    <a:pt x="763" y="39"/>
                    <a:pt x="521" y="3"/>
                  </a:cubicBezTo>
                  <a:cubicBezTo>
                    <a:pt x="506" y="1"/>
                    <a:pt x="492" y="1"/>
                    <a:pt x="477" y="1"/>
                  </a:cubicBezTo>
                  <a:close/>
                </a:path>
              </a:pathLst>
            </a:custGeom>
            <a:solidFill>
              <a:srgbClr val="5F7D95">
                <a:alpha val="174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0" name="Google Shape;4610;p13"/>
            <p:cNvSpPr/>
            <p:nvPr/>
          </p:nvSpPr>
          <p:spPr>
            <a:xfrm>
              <a:off x="1849979" y="1096797"/>
              <a:ext cx="49338" cy="48686"/>
            </a:xfrm>
            <a:custGeom>
              <a:rect b="b" l="l" r="r" t="t"/>
              <a:pathLst>
                <a:path extrusionOk="0" h="896" w="908">
                  <a:moveTo>
                    <a:pt x="460" y="1"/>
                  </a:moveTo>
                  <a:cubicBezTo>
                    <a:pt x="400" y="340"/>
                    <a:pt x="351" y="388"/>
                    <a:pt x="1" y="448"/>
                  </a:cubicBezTo>
                  <a:cubicBezTo>
                    <a:pt x="351" y="509"/>
                    <a:pt x="400" y="545"/>
                    <a:pt x="448" y="896"/>
                  </a:cubicBezTo>
                  <a:cubicBezTo>
                    <a:pt x="509" y="557"/>
                    <a:pt x="557" y="509"/>
                    <a:pt x="908" y="448"/>
                  </a:cubicBezTo>
                  <a:cubicBezTo>
                    <a:pt x="557" y="400"/>
                    <a:pt x="521" y="352"/>
                    <a:pt x="460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1" name="Google Shape;4611;p13"/>
            <p:cNvSpPr/>
            <p:nvPr/>
          </p:nvSpPr>
          <p:spPr>
            <a:xfrm>
              <a:off x="1732336" y="1320944"/>
              <a:ext cx="48686" cy="48686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387" y="352"/>
                    <a:pt x="339" y="388"/>
                    <a:pt x="0" y="448"/>
                  </a:cubicBezTo>
                  <a:cubicBezTo>
                    <a:pt x="339" y="509"/>
                    <a:pt x="387" y="557"/>
                    <a:pt x="436" y="896"/>
                  </a:cubicBezTo>
                  <a:cubicBezTo>
                    <a:pt x="508" y="557"/>
                    <a:pt x="545" y="509"/>
                    <a:pt x="895" y="460"/>
                  </a:cubicBezTo>
                  <a:cubicBezTo>
                    <a:pt x="545" y="400"/>
                    <a:pt x="508" y="352"/>
                    <a:pt x="448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2" name="Google Shape;4612;p13"/>
            <p:cNvSpPr/>
            <p:nvPr/>
          </p:nvSpPr>
          <p:spPr>
            <a:xfrm>
              <a:off x="1554215" y="539500"/>
              <a:ext cx="215611" cy="195941"/>
            </a:xfrm>
            <a:custGeom>
              <a:rect b="b" l="l" r="r" t="t"/>
              <a:pathLst>
                <a:path extrusionOk="0" h="3606" w="3968">
                  <a:moveTo>
                    <a:pt x="1977" y="0"/>
                  </a:moveTo>
                  <a:cubicBezTo>
                    <a:pt x="1521" y="0"/>
                    <a:pt x="1066" y="173"/>
                    <a:pt x="714" y="519"/>
                  </a:cubicBezTo>
                  <a:cubicBezTo>
                    <a:pt x="0" y="1221"/>
                    <a:pt x="0" y="2358"/>
                    <a:pt x="690" y="3071"/>
                  </a:cubicBezTo>
                  <a:cubicBezTo>
                    <a:pt x="1045" y="3427"/>
                    <a:pt x="1512" y="3605"/>
                    <a:pt x="1979" y="3605"/>
                  </a:cubicBezTo>
                  <a:cubicBezTo>
                    <a:pt x="2434" y="3605"/>
                    <a:pt x="2890" y="3436"/>
                    <a:pt x="3242" y="3096"/>
                  </a:cubicBezTo>
                  <a:cubicBezTo>
                    <a:pt x="3956" y="2394"/>
                    <a:pt x="3968" y="1257"/>
                    <a:pt x="3266" y="543"/>
                  </a:cubicBezTo>
                  <a:cubicBezTo>
                    <a:pt x="2911" y="182"/>
                    <a:pt x="2444" y="0"/>
                    <a:pt x="1977" y="0"/>
                  </a:cubicBezTo>
                  <a:close/>
                </a:path>
              </a:pathLst>
            </a:custGeom>
            <a:solidFill>
              <a:srgbClr val="5F7D95">
                <a:alpha val="174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3" name="Google Shape;4613;p13"/>
            <p:cNvSpPr/>
            <p:nvPr/>
          </p:nvSpPr>
          <p:spPr>
            <a:xfrm>
              <a:off x="1606108" y="581450"/>
              <a:ext cx="111827" cy="111827"/>
            </a:xfrm>
            <a:custGeom>
              <a:rect b="b" l="l" r="r" t="t"/>
              <a:pathLst>
                <a:path extrusionOk="0" h="2058" w="2058">
                  <a:moveTo>
                    <a:pt x="1041" y="1"/>
                  </a:moveTo>
                  <a:cubicBezTo>
                    <a:pt x="896" y="787"/>
                    <a:pt x="799" y="896"/>
                    <a:pt x="1" y="1017"/>
                  </a:cubicBezTo>
                  <a:cubicBezTo>
                    <a:pt x="799" y="1150"/>
                    <a:pt x="896" y="1259"/>
                    <a:pt x="1017" y="2057"/>
                  </a:cubicBezTo>
                  <a:cubicBezTo>
                    <a:pt x="1150" y="1259"/>
                    <a:pt x="1259" y="1150"/>
                    <a:pt x="2057" y="1029"/>
                  </a:cubicBezTo>
                  <a:cubicBezTo>
                    <a:pt x="1259" y="896"/>
                    <a:pt x="1162" y="799"/>
                    <a:pt x="1041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4" name="Google Shape;4614;p13"/>
            <p:cNvSpPr/>
            <p:nvPr/>
          </p:nvSpPr>
          <p:spPr>
            <a:xfrm>
              <a:off x="1970936" y="760115"/>
              <a:ext cx="222240" cy="196267"/>
            </a:xfrm>
            <a:custGeom>
              <a:rect b="b" l="l" r="r" t="t"/>
              <a:pathLst>
                <a:path extrusionOk="0" h="3612" w="4090">
                  <a:moveTo>
                    <a:pt x="2054" y="0"/>
                  </a:moveTo>
                  <a:cubicBezTo>
                    <a:pt x="1332" y="0"/>
                    <a:pt x="654" y="437"/>
                    <a:pt x="375" y="1152"/>
                  </a:cubicBezTo>
                  <a:cubicBezTo>
                    <a:pt x="0" y="2072"/>
                    <a:pt x="460" y="3124"/>
                    <a:pt x="1391" y="3487"/>
                  </a:cubicBezTo>
                  <a:cubicBezTo>
                    <a:pt x="1605" y="3572"/>
                    <a:pt x="1826" y="3611"/>
                    <a:pt x="2044" y="3611"/>
                  </a:cubicBezTo>
                  <a:cubicBezTo>
                    <a:pt x="2763" y="3611"/>
                    <a:pt x="3448" y="3177"/>
                    <a:pt x="3726" y="2471"/>
                  </a:cubicBezTo>
                  <a:cubicBezTo>
                    <a:pt x="4089" y="1540"/>
                    <a:pt x="3629" y="499"/>
                    <a:pt x="2710" y="124"/>
                  </a:cubicBezTo>
                  <a:cubicBezTo>
                    <a:pt x="2494" y="40"/>
                    <a:pt x="2272" y="0"/>
                    <a:pt x="2054" y="0"/>
                  </a:cubicBezTo>
                  <a:close/>
                </a:path>
              </a:pathLst>
            </a:custGeom>
            <a:solidFill>
              <a:srgbClr val="5F7D95">
                <a:alpha val="1741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5" name="Google Shape;4615;p13"/>
            <p:cNvSpPr/>
            <p:nvPr/>
          </p:nvSpPr>
          <p:spPr>
            <a:xfrm>
              <a:off x="2026144" y="802336"/>
              <a:ext cx="111772" cy="111120"/>
            </a:xfrm>
            <a:custGeom>
              <a:rect b="b" l="l" r="r" t="t"/>
              <a:pathLst>
                <a:path extrusionOk="0" h="2045" w="2057">
                  <a:moveTo>
                    <a:pt x="1041" y="0"/>
                  </a:moveTo>
                  <a:cubicBezTo>
                    <a:pt x="908" y="787"/>
                    <a:pt x="799" y="896"/>
                    <a:pt x="0" y="1017"/>
                  </a:cubicBezTo>
                  <a:cubicBezTo>
                    <a:pt x="799" y="1138"/>
                    <a:pt x="896" y="1259"/>
                    <a:pt x="1017" y="2045"/>
                  </a:cubicBezTo>
                  <a:cubicBezTo>
                    <a:pt x="1162" y="1259"/>
                    <a:pt x="1259" y="1150"/>
                    <a:pt x="2057" y="1029"/>
                  </a:cubicBezTo>
                  <a:cubicBezTo>
                    <a:pt x="1271" y="896"/>
                    <a:pt x="1162" y="787"/>
                    <a:pt x="1041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16" name="Google Shape;4616;p13"/>
            <p:cNvSpPr/>
            <p:nvPr/>
          </p:nvSpPr>
          <p:spPr>
            <a:xfrm>
              <a:off x="1696147" y="1111958"/>
              <a:ext cx="85527" cy="85473"/>
            </a:xfrm>
            <a:custGeom>
              <a:rect b="b" l="l" r="r" t="t"/>
              <a:pathLst>
                <a:path extrusionOk="0" h="1573" w="1574">
                  <a:moveTo>
                    <a:pt x="799" y="0"/>
                  </a:moveTo>
                  <a:cubicBezTo>
                    <a:pt x="690" y="605"/>
                    <a:pt x="606" y="690"/>
                    <a:pt x="1" y="786"/>
                  </a:cubicBezTo>
                  <a:cubicBezTo>
                    <a:pt x="606" y="883"/>
                    <a:pt x="690" y="968"/>
                    <a:pt x="787" y="1573"/>
                  </a:cubicBezTo>
                  <a:cubicBezTo>
                    <a:pt x="884" y="968"/>
                    <a:pt x="969" y="883"/>
                    <a:pt x="1573" y="798"/>
                  </a:cubicBezTo>
                  <a:cubicBezTo>
                    <a:pt x="969" y="690"/>
                    <a:pt x="884" y="605"/>
                    <a:pt x="799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617" name="Google Shape;4617;p13"/>
          <p:cNvSpPr txBox="1"/>
          <p:nvPr>
            <p:ph idx="1" type="subTitle"/>
          </p:nvPr>
        </p:nvSpPr>
        <p:spPr>
          <a:xfrm>
            <a:off x="1158250" y="1496200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18" name="Google Shape;4618;p13"/>
          <p:cNvSpPr txBox="1"/>
          <p:nvPr>
            <p:ph idx="2" type="subTitle"/>
          </p:nvPr>
        </p:nvSpPr>
        <p:spPr>
          <a:xfrm>
            <a:off x="865950" y="188331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19" name="Google Shape;4619;p13"/>
          <p:cNvSpPr txBox="1"/>
          <p:nvPr>
            <p:ph idx="3" type="subTitle"/>
          </p:nvPr>
        </p:nvSpPr>
        <p:spPr>
          <a:xfrm>
            <a:off x="1166497" y="2899825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20" name="Google Shape;4620;p13"/>
          <p:cNvSpPr txBox="1"/>
          <p:nvPr>
            <p:ph idx="4" type="subTitle"/>
          </p:nvPr>
        </p:nvSpPr>
        <p:spPr>
          <a:xfrm>
            <a:off x="865950" y="3287203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21" name="Google Shape;4621;p13"/>
          <p:cNvSpPr txBox="1"/>
          <p:nvPr>
            <p:ph idx="5" type="subTitle"/>
          </p:nvPr>
        </p:nvSpPr>
        <p:spPr>
          <a:xfrm>
            <a:off x="4034950" y="1496200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22" name="Google Shape;4622;p13"/>
          <p:cNvSpPr txBox="1"/>
          <p:nvPr>
            <p:ph idx="6" type="subTitle"/>
          </p:nvPr>
        </p:nvSpPr>
        <p:spPr>
          <a:xfrm>
            <a:off x="3688695" y="188331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23" name="Google Shape;4623;p13"/>
          <p:cNvSpPr txBox="1"/>
          <p:nvPr>
            <p:ph idx="7" type="subTitle"/>
          </p:nvPr>
        </p:nvSpPr>
        <p:spPr>
          <a:xfrm>
            <a:off x="4032200" y="2899825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24" name="Google Shape;4624;p13"/>
          <p:cNvSpPr txBox="1"/>
          <p:nvPr>
            <p:ph idx="8" type="subTitle"/>
          </p:nvPr>
        </p:nvSpPr>
        <p:spPr>
          <a:xfrm>
            <a:off x="3688695" y="3287203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25" name="Google Shape;4625;p13"/>
          <p:cNvSpPr txBox="1"/>
          <p:nvPr>
            <p:ph idx="9" type="subTitle"/>
          </p:nvPr>
        </p:nvSpPr>
        <p:spPr>
          <a:xfrm>
            <a:off x="6851961" y="1491850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26" name="Google Shape;4626;p13"/>
          <p:cNvSpPr txBox="1"/>
          <p:nvPr>
            <p:ph idx="13" type="subTitle"/>
          </p:nvPr>
        </p:nvSpPr>
        <p:spPr>
          <a:xfrm>
            <a:off x="6511441" y="188331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27" name="Google Shape;4627;p13"/>
          <p:cNvSpPr txBox="1"/>
          <p:nvPr>
            <p:ph idx="14" type="subTitle"/>
          </p:nvPr>
        </p:nvSpPr>
        <p:spPr>
          <a:xfrm>
            <a:off x="6852361" y="2895475"/>
            <a:ext cx="1161300" cy="309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4628" name="Google Shape;4628;p13"/>
          <p:cNvSpPr txBox="1"/>
          <p:nvPr>
            <p:ph idx="15" type="subTitle"/>
          </p:nvPr>
        </p:nvSpPr>
        <p:spPr>
          <a:xfrm>
            <a:off x="6511441" y="3287203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4629" name="Google Shape;4629;p13"/>
          <p:cNvSpPr txBox="1"/>
          <p:nvPr>
            <p:ph hasCustomPrompt="1" type="title"/>
          </p:nvPr>
        </p:nvSpPr>
        <p:spPr>
          <a:xfrm>
            <a:off x="910265" y="1493625"/>
            <a:ext cx="2625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0" name="Google Shape;4630;p13"/>
          <p:cNvSpPr txBox="1"/>
          <p:nvPr>
            <p:ph hasCustomPrompt="1" idx="16" type="title"/>
          </p:nvPr>
        </p:nvSpPr>
        <p:spPr>
          <a:xfrm>
            <a:off x="3746181" y="1493625"/>
            <a:ext cx="2781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1" name="Google Shape;4631;p13"/>
          <p:cNvSpPr txBox="1"/>
          <p:nvPr>
            <p:ph hasCustomPrompt="1" idx="17" type="title"/>
          </p:nvPr>
        </p:nvSpPr>
        <p:spPr>
          <a:xfrm>
            <a:off x="6569497" y="1491850"/>
            <a:ext cx="2787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2" name="Google Shape;4632;p13"/>
          <p:cNvSpPr txBox="1"/>
          <p:nvPr>
            <p:ph hasCustomPrompt="1" idx="18" type="title"/>
          </p:nvPr>
        </p:nvSpPr>
        <p:spPr>
          <a:xfrm>
            <a:off x="931463" y="2897198"/>
            <a:ext cx="2625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3" name="Google Shape;4633;p13"/>
          <p:cNvSpPr txBox="1"/>
          <p:nvPr>
            <p:ph hasCustomPrompt="1" idx="19" type="title"/>
          </p:nvPr>
        </p:nvSpPr>
        <p:spPr>
          <a:xfrm>
            <a:off x="3747379" y="2895401"/>
            <a:ext cx="2781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4" name="Google Shape;4634;p13"/>
          <p:cNvSpPr txBox="1"/>
          <p:nvPr>
            <p:ph hasCustomPrompt="1" idx="20" type="title"/>
          </p:nvPr>
        </p:nvSpPr>
        <p:spPr>
          <a:xfrm>
            <a:off x="6570739" y="2895400"/>
            <a:ext cx="2787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4635" name="Google Shape;4635;p13"/>
          <p:cNvSpPr txBox="1"/>
          <p:nvPr>
            <p:ph idx="21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4636" name="Shape 46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637" name="Google Shape;4637;p14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4638" name="Google Shape;4638;p1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9" name="Google Shape;4639;p14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4640" name="Google Shape;4640;p1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1" name="Google Shape;4641;p1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2" name="Google Shape;4642;p1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3" name="Google Shape;4643;p1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4" name="Google Shape;4644;p1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5" name="Google Shape;4645;p1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6" name="Google Shape;4646;p1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7" name="Google Shape;4647;p1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8" name="Google Shape;4648;p1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9" name="Google Shape;4649;p1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0" name="Google Shape;4650;p1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1" name="Google Shape;4651;p1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2" name="Google Shape;4652;p1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3" name="Google Shape;4653;p1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4" name="Google Shape;4654;p1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5" name="Google Shape;4655;p1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6" name="Google Shape;4656;p1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7" name="Google Shape;4657;p1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8" name="Google Shape;4658;p1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9" name="Google Shape;4659;p1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0" name="Google Shape;4660;p1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1" name="Google Shape;4661;p1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2" name="Google Shape;4662;p1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3" name="Google Shape;4663;p1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4" name="Google Shape;4664;p1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65" name="Google Shape;4665;p14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4666" name="Google Shape;4666;p1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7" name="Google Shape;4667;p1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8" name="Google Shape;4668;p1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9" name="Google Shape;4669;p1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0" name="Google Shape;4670;p1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1" name="Google Shape;4671;p1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2" name="Google Shape;4672;p1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3" name="Google Shape;4673;p1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4" name="Google Shape;4674;p1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5" name="Google Shape;4675;p1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6" name="Google Shape;4676;p1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7" name="Google Shape;4677;p1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8" name="Google Shape;4678;p1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9" name="Google Shape;4679;p1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0" name="Google Shape;4680;p1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1" name="Google Shape;4681;p1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2" name="Google Shape;4682;p1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3" name="Google Shape;4683;p1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4" name="Google Shape;4684;p1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5" name="Google Shape;4685;p1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6" name="Google Shape;4686;p1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7" name="Google Shape;4687;p1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8" name="Google Shape;4688;p1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9" name="Google Shape;4689;p1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0" name="Google Shape;4690;p1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1" name="Google Shape;4691;p1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692" name="Google Shape;4692;p1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3" name="Google Shape;4693;p1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4" name="Google Shape;4694;p1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5" name="Google Shape;4695;p1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6" name="Google Shape;4696;p1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7" name="Google Shape;4697;p1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8" name="Google Shape;4698;p1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99" name="Google Shape;4699;p1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0" name="Google Shape;4700;p1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1" name="Google Shape;4701;p1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2" name="Google Shape;4702;p1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3" name="Google Shape;4703;p1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4" name="Google Shape;4704;p1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5" name="Google Shape;4705;p1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6" name="Google Shape;4706;p1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7" name="Google Shape;4707;p1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8" name="Google Shape;4708;p1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09" name="Google Shape;4709;p1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0" name="Google Shape;4710;p1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1" name="Google Shape;4711;p1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2" name="Google Shape;4712;p1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3" name="Google Shape;4713;p1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4" name="Google Shape;4714;p1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5" name="Google Shape;4715;p1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6" name="Google Shape;4716;p1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7" name="Google Shape;4717;p1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8" name="Google Shape;4718;p1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19" name="Google Shape;4719;p1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0" name="Google Shape;4720;p1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1" name="Google Shape;4721;p1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2" name="Google Shape;4722;p1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3" name="Google Shape;4723;p1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4" name="Google Shape;4724;p1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5" name="Google Shape;4725;p1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6" name="Google Shape;4726;p1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7" name="Google Shape;4727;p1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8" name="Google Shape;4728;p1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29" name="Google Shape;4729;p1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0" name="Google Shape;4730;p1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1" name="Google Shape;4731;p1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2" name="Google Shape;4732;p1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3" name="Google Shape;4733;p1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4" name="Google Shape;4734;p1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5" name="Google Shape;4735;p1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6" name="Google Shape;4736;p1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7" name="Google Shape;4737;p1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8" name="Google Shape;4738;p1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39" name="Google Shape;4739;p1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0" name="Google Shape;4740;p1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1" name="Google Shape;4741;p1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2" name="Google Shape;4742;p1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3" name="Google Shape;4743;p1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4" name="Google Shape;4744;p1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5" name="Google Shape;4745;p1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6" name="Google Shape;4746;p1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7" name="Google Shape;4747;p1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8" name="Google Shape;4748;p1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49" name="Google Shape;4749;p1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0" name="Google Shape;4750;p1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1" name="Google Shape;4751;p1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2" name="Google Shape;4752;p1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3" name="Google Shape;4753;p1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4" name="Google Shape;4754;p1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5" name="Google Shape;4755;p1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6" name="Google Shape;4756;p1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7" name="Google Shape;4757;p1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8" name="Google Shape;4758;p1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59" name="Google Shape;4759;p1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0" name="Google Shape;4760;p1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1" name="Google Shape;4761;p1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2" name="Google Shape;4762;p1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3" name="Google Shape;4763;p1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4" name="Google Shape;4764;p1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5" name="Google Shape;4765;p1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6" name="Google Shape;4766;p1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7" name="Google Shape;4767;p1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8" name="Google Shape;4768;p1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69" name="Google Shape;4769;p1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0" name="Google Shape;4770;p1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1" name="Google Shape;4771;p1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2" name="Google Shape;4772;p1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3" name="Google Shape;4773;p1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4" name="Google Shape;4774;p1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5" name="Google Shape;4775;p1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6" name="Google Shape;4776;p1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7" name="Google Shape;4777;p1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8" name="Google Shape;4778;p1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79" name="Google Shape;4779;p1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0" name="Google Shape;4780;p1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1" name="Google Shape;4781;p1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2" name="Google Shape;4782;p1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3" name="Google Shape;4783;p1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4" name="Google Shape;4784;p1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5" name="Google Shape;4785;p1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6" name="Google Shape;4786;p1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7" name="Google Shape;4787;p1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8" name="Google Shape;4788;p1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89" name="Google Shape;4789;p1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0" name="Google Shape;4790;p1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791" name="Google Shape;4791;p1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792" name="Google Shape;4792;p14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4793" name="Google Shape;4793;p1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4" name="Google Shape;4794;p1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5" name="Google Shape;4795;p1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6" name="Google Shape;4796;p1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7" name="Google Shape;4797;p1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8" name="Google Shape;4798;p1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9" name="Google Shape;4799;p1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0" name="Google Shape;4800;p1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1" name="Google Shape;4801;p1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2" name="Google Shape;4802;p1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3" name="Google Shape;4803;p1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4" name="Google Shape;4804;p1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5" name="Google Shape;4805;p1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6" name="Google Shape;4806;p1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7" name="Google Shape;4807;p1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8" name="Google Shape;4808;p1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9" name="Google Shape;4809;p1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0" name="Google Shape;4810;p1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1" name="Google Shape;4811;p1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2" name="Google Shape;4812;p1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3" name="Google Shape;4813;p1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4" name="Google Shape;4814;p1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5" name="Google Shape;4815;p1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6" name="Google Shape;4816;p1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7" name="Google Shape;4817;p1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8" name="Google Shape;4818;p1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19" name="Google Shape;4819;p1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0" name="Google Shape;4820;p1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1" name="Google Shape;4821;p1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2" name="Google Shape;4822;p1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823" name="Google Shape;4823;p1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24" name="Google Shape;4824;p1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4825" name="Google Shape;4825;p1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6" name="Google Shape;4826;p1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7" name="Google Shape;4827;p1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8" name="Google Shape;4828;p1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9" name="Google Shape;4829;p1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0" name="Google Shape;4830;p1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1" name="Google Shape;4831;p1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2" name="Google Shape;4832;p1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3" name="Google Shape;4833;p1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4" name="Google Shape;4834;p1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5" name="Google Shape;4835;p1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6" name="Google Shape;4836;p1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7" name="Google Shape;4837;p1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8" name="Google Shape;4838;p1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9" name="Google Shape;4839;p1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0" name="Google Shape;4840;p1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1" name="Google Shape;4841;p1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2" name="Google Shape;4842;p1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3" name="Google Shape;4843;p1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4" name="Google Shape;4844;p1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5" name="Google Shape;4845;p1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6" name="Google Shape;4846;p1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7" name="Google Shape;4847;p1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8" name="Google Shape;4848;p1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9" name="Google Shape;4849;p1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0" name="Google Shape;4850;p1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851" name="Google Shape;4851;p1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852" name="Google Shape;4852;p14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4853" name="Google Shape;4853;p1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4" name="Google Shape;4854;p1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5" name="Google Shape;4855;p1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6" name="Google Shape;4856;p1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7" name="Google Shape;4857;p1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8" name="Google Shape;4858;p1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9" name="Google Shape;4859;p1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0" name="Google Shape;4860;p1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1" name="Google Shape;4861;p1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2" name="Google Shape;4862;p1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3" name="Google Shape;4863;p1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4" name="Google Shape;4864;p1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5" name="Google Shape;4865;p1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6" name="Google Shape;4866;p1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7" name="Google Shape;4867;p1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8" name="Google Shape;4868;p1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9" name="Google Shape;4869;p1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0" name="Google Shape;4870;p1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1" name="Google Shape;4871;p1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2" name="Google Shape;4872;p1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3" name="Google Shape;4873;p1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4" name="Google Shape;4874;p1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5" name="Google Shape;4875;p1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6" name="Google Shape;4876;p1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7" name="Google Shape;4877;p1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8" name="Google Shape;4878;p1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879" name="Google Shape;4879;p14"/>
          <p:cNvGrpSpPr/>
          <p:nvPr/>
        </p:nvGrpSpPr>
        <p:grpSpPr>
          <a:xfrm>
            <a:off x="-9" y="59729"/>
            <a:ext cx="10731204" cy="5430407"/>
            <a:chOff x="-9" y="59729"/>
            <a:chExt cx="10731204" cy="5430407"/>
          </a:xfrm>
        </p:grpSpPr>
        <p:grpSp>
          <p:nvGrpSpPr>
            <p:cNvPr id="4880" name="Google Shape;4880;p14"/>
            <p:cNvGrpSpPr/>
            <p:nvPr/>
          </p:nvGrpSpPr>
          <p:grpSpPr>
            <a:xfrm>
              <a:off x="-9" y="4203475"/>
              <a:ext cx="2339413" cy="1286660"/>
              <a:chOff x="1228016" y="4210925"/>
              <a:chExt cx="2339413" cy="1286660"/>
            </a:xfrm>
          </p:grpSpPr>
          <p:grpSp>
            <p:nvGrpSpPr>
              <p:cNvPr id="4881" name="Google Shape;4881;p14"/>
              <p:cNvGrpSpPr/>
              <p:nvPr/>
            </p:nvGrpSpPr>
            <p:grpSpPr>
              <a:xfrm rot="-181090">
                <a:off x="2296267" y="4398588"/>
                <a:ext cx="1255818" cy="1066183"/>
                <a:chOff x="-89387" y="-29608"/>
                <a:chExt cx="1495976" cy="1137828"/>
              </a:xfrm>
            </p:grpSpPr>
            <p:grpSp>
              <p:nvGrpSpPr>
                <p:cNvPr id="4882" name="Google Shape;4882;p14"/>
                <p:cNvGrpSpPr/>
                <p:nvPr/>
              </p:nvGrpSpPr>
              <p:grpSpPr>
                <a:xfrm rot="-9256444">
                  <a:off x="82992" y="206723"/>
                  <a:ext cx="1240750" cy="665166"/>
                  <a:chOff x="5206900" y="826150"/>
                  <a:chExt cx="599275" cy="321250"/>
                </a:xfrm>
              </p:grpSpPr>
              <p:sp>
                <p:nvSpPr>
                  <p:cNvPr id="4883" name="Google Shape;4883;p1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4" name="Google Shape;4884;p1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5" name="Google Shape;4885;p1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6" name="Google Shape;4886;p1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7" name="Google Shape;4887;p1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8" name="Google Shape;4888;p1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89" name="Google Shape;4889;p1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0" name="Google Shape;4890;p1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1" name="Google Shape;4891;p1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2" name="Google Shape;4892;p1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3" name="Google Shape;4893;p1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4" name="Google Shape;4894;p1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5" name="Google Shape;4895;p1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896" name="Google Shape;4896;p1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897" name="Google Shape;4897;p14"/>
                <p:cNvGrpSpPr/>
                <p:nvPr/>
              </p:nvGrpSpPr>
              <p:grpSpPr>
                <a:xfrm>
                  <a:off x="-89387" y="23754"/>
                  <a:ext cx="1379869" cy="1021283"/>
                  <a:chOff x="188" y="29"/>
                  <a:chExt cx="1379869" cy="1021283"/>
                </a:xfrm>
              </p:grpSpPr>
              <p:grpSp>
                <p:nvGrpSpPr>
                  <p:cNvPr id="4898" name="Google Shape;4898;p14"/>
                  <p:cNvGrpSpPr/>
                  <p:nvPr/>
                </p:nvGrpSpPr>
                <p:grpSpPr>
                  <a:xfrm>
                    <a:off x="188" y="29"/>
                    <a:ext cx="1240739" cy="665180"/>
                    <a:chOff x="5206900" y="826150"/>
                    <a:chExt cx="599275" cy="321250"/>
                  </a:xfrm>
                </p:grpSpPr>
                <p:sp>
                  <p:nvSpPr>
                    <p:cNvPr id="4899" name="Google Shape;4899;p14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0" name="Google Shape;4900;p14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1" name="Google Shape;4901;p14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2" name="Google Shape;4902;p14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3" name="Google Shape;4903;p14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4" name="Google Shape;4904;p14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5" name="Google Shape;4905;p14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6" name="Google Shape;4906;p14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7" name="Google Shape;4907;p14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8" name="Google Shape;4908;p14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09" name="Google Shape;4909;p14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10" name="Google Shape;4910;p14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11" name="Google Shape;4911;p14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12" name="Google Shape;4912;p14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913" name="Google Shape;4913;p14"/>
                  <p:cNvGrpSpPr/>
                  <p:nvPr/>
                </p:nvGrpSpPr>
                <p:grpSpPr>
                  <a:xfrm flipH="1" rot="-6299960">
                    <a:off x="553044" y="149914"/>
                    <a:ext cx="611876" cy="914967"/>
                    <a:chOff x="7920143" y="370462"/>
                    <a:chExt cx="611894" cy="914994"/>
                  </a:xfrm>
                </p:grpSpPr>
                <p:grpSp>
                  <p:nvGrpSpPr>
                    <p:cNvPr id="4914" name="Google Shape;4914;p14"/>
                    <p:cNvGrpSpPr/>
                    <p:nvPr/>
                  </p:nvGrpSpPr>
                  <p:grpSpPr>
                    <a:xfrm>
                      <a:off x="7925836" y="1010231"/>
                      <a:ext cx="262134" cy="275226"/>
                      <a:chOff x="1063586" y="401894"/>
                      <a:chExt cx="262134" cy="275226"/>
                    </a:xfrm>
                  </p:grpSpPr>
                  <p:sp>
                    <p:nvSpPr>
                      <p:cNvPr id="4915" name="Google Shape;4915;p14"/>
                      <p:cNvSpPr/>
                      <p:nvPr/>
                    </p:nvSpPr>
                    <p:spPr>
                      <a:xfrm>
                        <a:off x="1063586" y="548421"/>
                        <a:ext cx="82520" cy="84445"/>
                      </a:xfrm>
                      <a:custGeom>
                        <a:rect b="b" l="l" r="r" t="t"/>
                        <a:pathLst>
                          <a:path extrusionOk="0" h="2850" w="2785">
                            <a:moveTo>
                              <a:pt x="80" y="1409"/>
                            </a:moveTo>
                            <a:cubicBezTo>
                              <a:pt x="32" y="1457"/>
                              <a:pt x="0" y="1521"/>
                              <a:pt x="0" y="1601"/>
                            </a:cubicBezTo>
                            <a:cubicBezTo>
                              <a:pt x="16" y="1681"/>
                              <a:pt x="64" y="1745"/>
                              <a:pt x="128" y="1809"/>
                            </a:cubicBezTo>
                            <a:lnTo>
                              <a:pt x="1040" y="2705"/>
                            </a:lnTo>
                            <a:cubicBezTo>
                              <a:pt x="1088" y="2769"/>
                              <a:pt x="1168" y="2817"/>
                              <a:pt x="1248" y="2849"/>
                            </a:cubicBezTo>
                            <a:cubicBezTo>
                              <a:pt x="1360" y="2849"/>
                              <a:pt x="1472" y="2817"/>
                              <a:pt x="1552" y="2753"/>
                            </a:cubicBezTo>
                            <a:cubicBezTo>
                              <a:pt x="2048" y="2385"/>
                              <a:pt x="2320" y="1809"/>
                              <a:pt x="2560" y="1249"/>
                            </a:cubicBezTo>
                            <a:cubicBezTo>
                              <a:pt x="2672" y="993"/>
                              <a:pt x="2784" y="689"/>
                              <a:pt x="2640" y="449"/>
                            </a:cubicBezTo>
                            <a:cubicBezTo>
                              <a:pt x="2400" y="49"/>
                              <a:pt x="1520" y="1"/>
                              <a:pt x="1136" y="161"/>
                            </a:cubicBezTo>
                            <a:cubicBezTo>
                              <a:pt x="704" y="369"/>
                              <a:pt x="336" y="1025"/>
                              <a:pt x="80" y="1409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4916" name="Google Shape;4916;p14"/>
                      <p:cNvGrpSpPr/>
                      <p:nvPr/>
                    </p:nvGrpSpPr>
                    <p:grpSpPr>
                      <a:xfrm>
                        <a:off x="1241304" y="608348"/>
                        <a:ext cx="84416" cy="68771"/>
                        <a:chOff x="1241304" y="608348"/>
                        <a:chExt cx="84416" cy="68771"/>
                      </a:xfrm>
                    </p:grpSpPr>
                    <p:sp>
                      <p:nvSpPr>
                        <p:cNvPr id="4917" name="Google Shape;4917;p14"/>
                        <p:cNvSpPr/>
                        <p:nvPr/>
                      </p:nvSpPr>
                      <p:spPr>
                        <a:xfrm>
                          <a:off x="1241304" y="608348"/>
                          <a:ext cx="84416" cy="68771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D69C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18" name="Google Shape;4918;p14"/>
                        <p:cNvSpPr/>
                        <p:nvPr/>
                      </p:nvSpPr>
                      <p:spPr>
                        <a:xfrm rot="1446749">
                          <a:off x="1253704" y="622868"/>
                          <a:ext cx="53594" cy="43667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7A662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  <p:sp>
                    <p:nvSpPr>
                      <p:cNvPr id="4919" name="Google Shape;4919;p14"/>
                      <p:cNvSpPr/>
                      <p:nvPr/>
                    </p:nvSpPr>
                    <p:spPr>
                      <a:xfrm>
                        <a:off x="1146109" y="401894"/>
                        <a:ext cx="171173" cy="146520"/>
                      </a:xfrm>
                      <a:custGeom>
                        <a:rect b="b" l="l" r="r" t="t"/>
                        <a:pathLst>
                          <a:path extrusionOk="0" h="4945" w="5777">
                            <a:moveTo>
                              <a:pt x="512" y="2352"/>
                            </a:moveTo>
                            <a:cubicBezTo>
                              <a:pt x="976" y="3104"/>
                              <a:pt x="1536" y="3792"/>
                              <a:pt x="2160" y="4400"/>
                            </a:cubicBezTo>
                            <a:cubicBezTo>
                              <a:pt x="2320" y="4576"/>
                              <a:pt x="2512" y="4704"/>
                              <a:pt x="2736" y="4800"/>
                            </a:cubicBezTo>
                            <a:cubicBezTo>
                              <a:pt x="3152" y="4944"/>
                              <a:pt x="3616" y="4752"/>
                              <a:pt x="4032" y="4560"/>
                            </a:cubicBezTo>
                            <a:lnTo>
                              <a:pt x="5008" y="4096"/>
                            </a:lnTo>
                            <a:cubicBezTo>
                              <a:pt x="5185" y="4016"/>
                              <a:pt x="5345" y="3920"/>
                              <a:pt x="5473" y="3792"/>
                            </a:cubicBezTo>
                            <a:cubicBezTo>
                              <a:pt x="5729" y="3536"/>
                              <a:pt x="5761" y="3136"/>
                              <a:pt x="5761" y="2784"/>
                            </a:cubicBezTo>
                            <a:cubicBezTo>
                              <a:pt x="5777" y="2288"/>
                              <a:pt x="5777" y="1728"/>
                              <a:pt x="5457" y="1360"/>
                            </a:cubicBezTo>
                            <a:cubicBezTo>
                              <a:pt x="5249" y="1136"/>
                              <a:pt x="4992" y="976"/>
                              <a:pt x="4704" y="880"/>
                            </a:cubicBezTo>
                            <a:cubicBezTo>
                              <a:pt x="3680" y="416"/>
                              <a:pt x="2528" y="0"/>
                              <a:pt x="1408" y="432"/>
                            </a:cubicBezTo>
                            <a:cubicBezTo>
                              <a:pt x="592" y="752"/>
                              <a:pt x="0" y="1520"/>
                              <a:pt x="512" y="2352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4920" name="Google Shape;4920;p14"/>
                    <p:cNvGrpSpPr/>
                    <p:nvPr/>
                  </p:nvGrpSpPr>
                  <p:grpSpPr>
                    <a:xfrm>
                      <a:off x="7920143" y="370462"/>
                      <a:ext cx="611894" cy="654549"/>
                      <a:chOff x="7920143" y="370462"/>
                      <a:chExt cx="611894" cy="654549"/>
                    </a:xfrm>
                  </p:grpSpPr>
                  <p:sp>
                    <p:nvSpPr>
                      <p:cNvPr id="4921" name="Google Shape;4921;p14"/>
                      <p:cNvSpPr/>
                      <p:nvPr/>
                    </p:nvSpPr>
                    <p:spPr>
                      <a:xfrm rot="-3261661">
                        <a:off x="8416538" y="639068"/>
                        <a:ext cx="95677" cy="97910"/>
                      </a:xfrm>
                      <a:custGeom>
                        <a:rect b="b" l="l" r="r" t="t"/>
                        <a:pathLst>
                          <a:path extrusionOk="0" h="2850" w="2785">
                            <a:moveTo>
                              <a:pt x="80" y="1409"/>
                            </a:moveTo>
                            <a:cubicBezTo>
                              <a:pt x="32" y="1457"/>
                              <a:pt x="0" y="1521"/>
                              <a:pt x="0" y="1601"/>
                            </a:cubicBezTo>
                            <a:cubicBezTo>
                              <a:pt x="16" y="1681"/>
                              <a:pt x="64" y="1745"/>
                              <a:pt x="128" y="1809"/>
                            </a:cubicBezTo>
                            <a:lnTo>
                              <a:pt x="1040" y="2705"/>
                            </a:lnTo>
                            <a:cubicBezTo>
                              <a:pt x="1088" y="2769"/>
                              <a:pt x="1168" y="2817"/>
                              <a:pt x="1248" y="2849"/>
                            </a:cubicBezTo>
                            <a:cubicBezTo>
                              <a:pt x="1360" y="2849"/>
                              <a:pt x="1472" y="2817"/>
                              <a:pt x="1552" y="2753"/>
                            </a:cubicBezTo>
                            <a:cubicBezTo>
                              <a:pt x="2048" y="2385"/>
                              <a:pt x="2320" y="1809"/>
                              <a:pt x="2560" y="1249"/>
                            </a:cubicBezTo>
                            <a:cubicBezTo>
                              <a:pt x="2672" y="993"/>
                              <a:pt x="2784" y="689"/>
                              <a:pt x="2640" y="449"/>
                            </a:cubicBezTo>
                            <a:cubicBezTo>
                              <a:pt x="2400" y="49"/>
                              <a:pt x="1520" y="1"/>
                              <a:pt x="1136" y="161"/>
                            </a:cubicBezTo>
                            <a:cubicBezTo>
                              <a:pt x="704" y="369"/>
                              <a:pt x="336" y="1025"/>
                              <a:pt x="80" y="1409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922" name="Google Shape;4922;p14"/>
                      <p:cNvSpPr/>
                      <p:nvPr/>
                    </p:nvSpPr>
                    <p:spPr>
                      <a:xfrm>
                        <a:off x="7962805" y="370462"/>
                        <a:ext cx="421673" cy="380997"/>
                      </a:xfrm>
                      <a:custGeom>
                        <a:rect b="b" l="l" r="r" t="t"/>
                        <a:pathLst>
                          <a:path extrusionOk="0" h="11090" w="12274">
                            <a:moveTo>
                              <a:pt x="624" y="7825"/>
                            </a:moveTo>
                            <a:cubicBezTo>
                              <a:pt x="960" y="8417"/>
                              <a:pt x="1520" y="8817"/>
                              <a:pt x="2016" y="9297"/>
                            </a:cubicBezTo>
                            <a:cubicBezTo>
                              <a:pt x="2465" y="9729"/>
                              <a:pt x="2865" y="10241"/>
                              <a:pt x="3425" y="10529"/>
                            </a:cubicBezTo>
                            <a:cubicBezTo>
                              <a:pt x="3825" y="10689"/>
                              <a:pt x="4241" y="10801"/>
                              <a:pt x="4657" y="10833"/>
                            </a:cubicBezTo>
                            <a:cubicBezTo>
                              <a:pt x="5521" y="10961"/>
                              <a:pt x="6417" y="11089"/>
                              <a:pt x="7265" y="10881"/>
                            </a:cubicBezTo>
                            <a:cubicBezTo>
                              <a:pt x="8193" y="10641"/>
                              <a:pt x="8961" y="10017"/>
                              <a:pt x="9681" y="9393"/>
                            </a:cubicBezTo>
                            <a:cubicBezTo>
                              <a:pt x="10753" y="8481"/>
                              <a:pt x="11873" y="7425"/>
                              <a:pt x="12081" y="6033"/>
                            </a:cubicBezTo>
                            <a:cubicBezTo>
                              <a:pt x="12273" y="4849"/>
                              <a:pt x="11761" y="3665"/>
                              <a:pt x="10993" y="2752"/>
                            </a:cubicBezTo>
                            <a:cubicBezTo>
                              <a:pt x="10225" y="1840"/>
                              <a:pt x="9233" y="1184"/>
                              <a:pt x="8241" y="528"/>
                            </a:cubicBezTo>
                            <a:cubicBezTo>
                              <a:pt x="7841" y="272"/>
                              <a:pt x="7393" y="0"/>
                              <a:pt x="6913" y="32"/>
                            </a:cubicBezTo>
                            <a:cubicBezTo>
                              <a:pt x="6257" y="64"/>
                              <a:pt x="5793" y="656"/>
                              <a:pt x="5345" y="1136"/>
                            </a:cubicBezTo>
                            <a:cubicBezTo>
                              <a:pt x="4209" y="2352"/>
                              <a:pt x="2561" y="2544"/>
                              <a:pt x="1424" y="3553"/>
                            </a:cubicBezTo>
                            <a:cubicBezTo>
                              <a:pt x="448" y="4449"/>
                              <a:pt x="0" y="6673"/>
                              <a:pt x="624" y="7825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4923" name="Google Shape;4923;p14"/>
                      <p:cNvSpPr/>
                      <p:nvPr/>
                    </p:nvSpPr>
                    <p:spPr>
                      <a:xfrm>
                        <a:off x="7920143" y="760581"/>
                        <a:ext cx="198469" cy="169885"/>
                      </a:xfrm>
                      <a:custGeom>
                        <a:rect b="b" l="l" r="r" t="t"/>
                        <a:pathLst>
                          <a:path extrusionOk="0" h="4945" w="5777">
                            <a:moveTo>
                              <a:pt x="512" y="2352"/>
                            </a:moveTo>
                            <a:cubicBezTo>
                              <a:pt x="976" y="3104"/>
                              <a:pt x="1536" y="3792"/>
                              <a:pt x="2160" y="4400"/>
                            </a:cubicBezTo>
                            <a:cubicBezTo>
                              <a:pt x="2320" y="4576"/>
                              <a:pt x="2512" y="4704"/>
                              <a:pt x="2736" y="4800"/>
                            </a:cubicBezTo>
                            <a:cubicBezTo>
                              <a:pt x="3152" y="4944"/>
                              <a:pt x="3616" y="4752"/>
                              <a:pt x="4032" y="4560"/>
                            </a:cubicBezTo>
                            <a:lnTo>
                              <a:pt x="5008" y="4096"/>
                            </a:lnTo>
                            <a:cubicBezTo>
                              <a:pt x="5185" y="4016"/>
                              <a:pt x="5345" y="3920"/>
                              <a:pt x="5473" y="3792"/>
                            </a:cubicBezTo>
                            <a:cubicBezTo>
                              <a:pt x="5729" y="3536"/>
                              <a:pt x="5761" y="3136"/>
                              <a:pt x="5761" y="2784"/>
                            </a:cubicBezTo>
                            <a:cubicBezTo>
                              <a:pt x="5777" y="2288"/>
                              <a:pt x="5777" y="1728"/>
                              <a:pt x="5457" y="1360"/>
                            </a:cubicBezTo>
                            <a:cubicBezTo>
                              <a:pt x="5249" y="1136"/>
                              <a:pt x="4992" y="976"/>
                              <a:pt x="4704" y="880"/>
                            </a:cubicBezTo>
                            <a:cubicBezTo>
                              <a:pt x="3680" y="416"/>
                              <a:pt x="2528" y="0"/>
                              <a:pt x="1408" y="432"/>
                            </a:cubicBezTo>
                            <a:cubicBezTo>
                              <a:pt x="592" y="752"/>
                              <a:pt x="0" y="1520"/>
                              <a:pt x="512" y="2352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grpSp>
                    <p:nvGrpSpPr>
                      <p:cNvPr id="4924" name="Google Shape;4924;p14"/>
                      <p:cNvGrpSpPr/>
                      <p:nvPr/>
                    </p:nvGrpSpPr>
                    <p:grpSpPr>
                      <a:xfrm>
                        <a:off x="8207076" y="945274"/>
                        <a:ext cx="97879" cy="79738"/>
                        <a:chOff x="8207076" y="945274"/>
                        <a:chExt cx="97879" cy="79738"/>
                      </a:xfrm>
                    </p:grpSpPr>
                    <p:sp>
                      <p:nvSpPr>
                        <p:cNvPr id="4925" name="Google Shape;4925;p14"/>
                        <p:cNvSpPr/>
                        <p:nvPr/>
                      </p:nvSpPr>
                      <p:spPr>
                        <a:xfrm>
                          <a:off x="8207076" y="945274"/>
                          <a:ext cx="97877" cy="79738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D69C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  <p:sp>
                      <p:nvSpPr>
                        <p:cNvPr id="4926" name="Google Shape;4926;p14"/>
                        <p:cNvSpPr/>
                        <p:nvPr/>
                      </p:nvSpPr>
                      <p:spPr>
                        <a:xfrm rot="2700000">
                          <a:off x="8245618" y="956203"/>
                          <a:ext cx="45547" cy="57869"/>
                        </a:xfrm>
                        <a:custGeom>
                          <a:rect b="b" l="l" r="r" t="t"/>
                          <a:pathLst>
                            <a:path extrusionOk="0" h="4945" w="5777">
                              <a:moveTo>
                                <a:pt x="512" y="2352"/>
                              </a:moveTo>
                              <a:cubicBezTo>
                                <a:pt x="976" y="3104"/>
                                <a:pt x="1536" y="3792"/>
                                <a:pt x="2160" y="4400"/>
                              </a:cubicBezTo>
                              <a:cubicBezTo>
                                <a:pt x="2320" y="4576"/>
                                <a:pt x="2512" y="4704"/>
                                <a:pt x="2736" y="4800"/>
                              </a:cubicBezTo>
                              <a:cubicBezTo>
                                <a:pt x="3152" y="4944"/>
                                <a:pt x="3616" y="4752"/>
                                <a:pt x="4032" y="4560"/>
                              </a:cubicBezTo>
                              <a:lnTo>
                                <a:pt x="5008" y="4096"/>
                              </a:lnTo>
                              <a:cubicBezTo>
                                <a:pt x="5185" y="4016"/>
                                <a:pt x="5345" y="3920"/>
                                <a:pt x="5473" y="3792"/>
                              </a:cubicBezTo>
                              <a:cubicBezTo>
                                <a:pt x="5729" y="3536"/>
                                <a:pt x="5761" y="3136"/>
                                <a:pt x="5761" y="2784"/>
                              </a:cubicBezTo>
                              <a:cubicBezTo>
                                <a:pt x="5777" y="2288"/>
                                <a:pt x="5777" y="1728"/>
                                <a:pt x="5457" y="1360"/>
                              </a:cubicBezTo>
                              <a:cubicBezTo>
                                <a:pt x="5249" y="1136"/>
                                <a:pt x="4992" y="976"/>
                                <a:pt x="4704" y="880"/>
                              </a:cubicBezTo>
                              <a:cubicBezTo>
                                <a:pt x="3680" y="416"/>
                                <a:pt x="2528" y="0"/>
                                <a:pt x="1408" y="432"/>
                              </a:cubicBezTo>
                              <a:cubicBezTo>
                                <a:pt x="592" y="752"/>
                                <a:pt x="0" y="1520"/>
                                <a:pt x="512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7A662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rtl="0" algn="l"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None/>
                          </a:pPr>
                          <a:r>
                            <a:t/>
                          </a:r>
                          <a:endParaRPr/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4927" name="Google Shape;4927;p14"/>
              <p:cNvGrpSpPr/>
              <p:nvPr/>
            </p:nvGrpSpPr>
            <p:grpSpPr>
              <a:xfrm rot="-125449">
                <a:off x="1244692" y="4230232"/>
                <a:ext cx="1075393" cy="934820"/>
                <a:chOff x="547563" y="1049250"/>
                <a:chExt cx="413863" cy="359750"/>
              </a:xfrm>
            </p:grpSpPr>
            <p:sp>
              <p:nvSpPr>
                <p:cNvPr id="4928" name="Google Shape;4928;p14"/>
                <p:cNvSpPr/>
                <p:nvPr/>
              </p:nvSpPr>
              <p:spPr>
                <a:xfrm>
                  <a:off x="591375" y="1170250"/>
                  <a:ext cx="23625" cy="23225"/>
                </a:xfrm>
                <a:custGeom>
                  <a:rect b="b" l="l" r="r" t="t"/>
                  <a:pathLst>
                    <a:path extrusionOk="0" h="929" w="945">
                      <a:moveTo>
                        <a:pt x="929" y="384"/>
                      </a:moveTo>
                      <a:cubicBezTo>
                        <a:pt x="945" y="736"/>
                        <a:pt x="513" y="928"/>
                        <a:pt x="256" y="688"/>
                      </a:cubicBezTo>
                      <a:cubicBezTo>
                        <a:pt x="0" y="432"/>
                        <a:pt x="176" y="0"/>
                        <a:pt x="529" y="0"/>
                      </a:cubicBezTo>
                      <a:cubicBezTo>
                        <a:pt x="753" y="0"/>
                        <a:pt x="929" y="160"/>
                        <a:pt x="929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29" name="Google Shape;4929;p14"/>
                <p:cNvSpPr/>
                <p:nvPr/>
              </p:nvSpPr>
              <p:spPr>
                <a:xfrm>
                  <a:off x="920975" y="1278175"/>
                  <a:ext cx="23225" cy="23625"/>
                </a:xfrm>
                <a:custGeom>
                  <a:rect b="b" l="l" r="r" t="t"/>
                  <a:pathLst>
                    <a:path extrusionOk="0" h="945" w="929">
                      <a:moveTo>
                        <a:pt x="928" y="401"/>
                      </a:moveTo>
                      <a:cubicBezTo>
                        <a:pt x="928" y="769"/>
                        <a:pt x="496" y="945"/>
                        <a:pt x="240" y="689"/>
                      </a:cubicBezTo>
                      <a:cubicBezTo>
                        <a:pt x="0" y="433"/>
                        <a:pt x="192" y="1"/>
                        <a:pt x="544" y="1"/>
                      </a:cubicBezTo>
                      <a:cubicBezTo>
                        <a:pt x="768" y="17"/>
                        <a:pt x="928" y="193"/>
                        <a:pt x="928" y="40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0" name="Google Shape;4930;p14"/>
                <p:cNvSpPr/>
                <p:nvPr/>
              </p:nvSpPr>
              <p:spPr>
                <a:xfrm>
                  <a:off x="612363" y="1273175"/>
                  <a:ext cx="23625" cy="23625"/>
                </a:xfrm>
                <a:custGeom>
                  <a:rect b="b" l="l" r="r" t="t"/>
                  <a:pathLst>
                    <a:path extrusionOk="0" h="945" w="945">
                      <a:moveTo>
                        <a:pt x="945" y="401"/>
                      </a:moveTo>
                      <a:cubicBezTo>
                        <a:pt x="945" y="769"/>
                        <a:pt x="513" y="945"/>
                        <a:pt x="257" y="689"/>
                      </a:cubicBezTo>
                      <a:cubicBezTo>
                        <a:pt x="1" y="433"/>
                        <a:pt x="193" y="1"/>
                        <a:pt x="561" y="17"/>
                      </a:cubicBezTo>
                      <a:cubicBezTo>
                        <a:pt x="769" y="17"/>
                        <a:pt x="945" y="193"/>
                        <a:pt x="945" y="40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1" name="Google Shape;4931;p14"/>
                <p:cNvSpPr/>
                <p:nvPr/>
              </p:nvSpPr>
              <p:spPr>
                <a:xfrm>
                  <a:off x="755950" y="12476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0"/>
                      </a:moveTo>
                      <a:cubicBezTo>
                        <a:pt x="208" y="208"/>
                        <a:pt x="0" y="0"/>
                        <a:pt x="128" y="0"/>
                      </a:cubicBezTo>
                      <a:cubicBezTo>
                        <a:pt x="176" y="0"/>
                        <a:pt x="208" y="32"/>
                        <a:pt x="208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2" name="Google Shape;4932;p14"/>
                <p:cNvSpPr/>
                <p:nvPr/>
              </p:nvSpPr>
              <p:spPr>
                <a:xfrm>
                  <a:off x="956200" y="1187050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32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3" name="Google Shape;4933;p14"/>
                <p:cNvSpPr/>
                <p:nvPr/>
              </p:nvSpPr>
              <p:spPr>
                <a:xfrm>
                  <a:off x="868950" y="13069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9" y="81"/>
                      </a:moveTo>
                      <a:cubicBezTo>
                        <a:pt x="209" y="209"/>
                        <a:pt x="1" y="1"/>
                        <a:pt x="129" y="1"/>
                      </a:cubicBezTo>
                      <a:cubicBezTo>
                        <a:pt x="177" y="1"/>
                        <a:pt x="209" y="33"/>
                        <a:pt x="209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4" name="Google Shape;4934;p14"/>
                <p:cNvSpPr/>
                <p:nvPr/>
              </p:nvSpPr>
              <p:spPr>
                <a:xfrm>
                  <a:off x="547563" y="1123975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60" y="96"/>
                      </a:moveTo>
                      <a:cubicBezTo>
                        <a:pt x="160" y="128"/>
                        <a:pt x="128" y="176"/>
                        <a:pt x="80" y="176"/>
                      </a:cubicBezTo>
                      <a:cubicBezTo>
                        <a:pt x="48" y="176"/>
                        <a:pt x="0" y="128"/>
                        <a:pt x="0" y="96"/>
                      </a:cubicBezTo>
                      <a:cubicBezTo>
                        <a:pt x="0" y="48"/>
                        <a:pt x="48" y="0"/>
                        <a:pt x="80" y="16"/>
                      </a:cubicBezTo>
                      <a:cubicBezTo>
                        <a:pt x="128" y="0"/>
                        <a:pt x="176" y="48"/>
                        <a:pt x="16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5" name="Google Shape;4935;p14"/>
                <p:cNvSpPr/>
                <p:nvPr/>
              </p:nvSpPr>
              <p:spPr>
                <a:xfrm>
                  <a:off x="777950" y="1049250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1"/>
                      </a:moveTo>
                      <a:cubicBezTo>
                        <a:pt x="208" y="209"/>
                        <a:pt x="0" y="1"/>
                        <a:pt x="128" y="1"/>
                      </a:cubicBezTo>
                      <a:cubicBezTo>
                        <a:pt x="176" y="1"/>
                        <a:pt x="208" y="49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6" name="Google Shape;4936;p14"/>
                <p:cNvSpPr/>
                <p:nvPr/>
              </p:nvSpPr>
              <p:spPr>
                <a:xfrm>
                  <a:off x="739150" y="13364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1"/>
                      </a:moveTo>
                      <a:cubicBezTo>
                        <a:pt x="208" y="209"/>
                        <a:pt x="0" y="1"/>
                        <a:pt x="128" y="1"/>
                      </a:cubicBezTo>
                      <a:cubicBezTo>
                        <a:pt x="160" y="1"/>
                        <a:pt x="208" y="49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7" name="Google Shape;4937;p14"/>
                <p:cNvSpPr/>
                <p:nvPr/>
              </p:nvSpPr>
              <p:spPr>
                <a:xfrm>
                  <a:off x="699775" y="1195850"/>
                  <a:ext cx="4025" cy="4025"/>
                </a:xfrm>
                <a:custGeom>
                  <a:rect b="b" l="l" r="r" t="t"/>
                  <a:pathLst>
                    <a:path extrusionOk="0" h="161" w="161">
                      <a:moveTo>
                        <a:pt x="161" y="80"/>
                      </a:moveTo>
                      <a:cubicBezTo>
                        <a:pt x="161" y="128"/>
                        <a:pt x="113" y="160"/>
                        <a:pt x="81" y="160"/>
                      </a:cubicBezTo>
                      <a:cubicBezTo>
                        <a:pt x="33" y="160"/>
                        <a:pt x="1" y="128"/>
                        <a:pt x="1" y="80"/>
                      </a:cubicBezTo>
                      <a:cubicBezTo>
                        <a:pt x="1" y="48"/>
                        <a:pt x="33" y="0"/>
                        <a:pt x="81" y="0"/>
                      </a:cubicBezTo>
                      <a:cubicBezTo>
                        <a:pt x="113" y="0"/>
                        <a:pt x="161" y="48"/>
                        <a:pt x="161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8" name="Google Shape;4938;p14"/>
                <p:cNvSpPr/>
                <p:nvPr/>
              </p:nvSpPr>
              <p:spPr>
                <a:xfrm>
                  <a:off x="926975" y="1357775"/>
                  <a:ext cx="4025" cy="5625"/>
                </a:xfrm>
                <a:custGeom>
                  <a:rect b="b" l="l" r="r" t="t"/>
                  <a:pathLst>
                    <a:path extrusionOk="0" h="225" w="161">
                      <a:moveTo>
                        <a:pt x="160" y="113"/>
                      </a:moveTo>
                      <a:cubicBezTo>
                        <a:pt x="160" y="225"/>
                        <a:pt x="0" y="225"/>
                        <a:pt x="0" y="113"/>
                      </a:cubicBezTo>
                      <a:cubicBezTo>
                        <a:pt x="0" y="1"/>
                        <a:pt x="160" y="1"/>
                        <a:pt x="160" y="11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39" name="Google Shape;4939;p14"/>
                <p:cNvSpPr/>
                <p:nvPr/>
              </p:nvSpPr>
              <p:spPr>
                <a:xfrm>
                  <a:off x="891775" y="1339775"/>
                  <a:ext cx="4825" cy="5225"/>
                </a:xfrm>
                <a:custGeom>
                  <a:rect b="b" l="l" r="r" t="t"/>
                  <a:pathLst>
                    <a:path extrusionOk="0" h="209" w="193">
                      <a:moveTo>
                        <a:pt x="192" y="97"/>
                      </a:moveTo>
                      <a:cubicBezTo>
                        <a:pt x="192" y="209"/>
                        <a:pt x="0" y="17"/>
                        <a:pt x="112" y="17"/>
                      </a:cubicBezTo>
                      <a:cubicBezTo>
                        <a:pt x="160" y="1"/>
                        <a:pt x="192" y="49"/>
                        <a:pt x="192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0" name="Google Shape;4940;p14"/>
                <p:cNvSpPr/>
                <p:nvPr/>
              </p:nvSpPr>
              <p:spPr>
                <a:xfrm>
                  <a:off x="580363" y="1174375"/>
                  <a:ext cx="6425" cy="4825"/>
                </a:xfrm>
                <a:custGeom>
                  <a:rect b="b" l="l" r="r" t="t"/>
                  <a:pathLst>
                    <a:path extrusionOk="0" h="193" w="257">
                      <a:moveTo>
                        <a:pt x="225" y="81"/>
                      </a:moveTo>
                      <a:cubicBezTo>
                        <a:pt x="257" y="193"/>
                        <a:pt x="1" y="48"/>
                        <a:pt x="129" y="16"/>
                      </a:cubicBezTo>
                      <a:cubicBezTo>
                        <a:pt x="177" y="0"/>
                        <a:pt x="209" y="32"/>
                        <a:pt x="225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1" name="Google Shape;4941;p14"/>
                <p:cNvSpPr/>
                <p:nvPr/>
              </p:nvSpPr>
              <p:spPr>
                <a:xfrm>
                  <a:off x="689963" y="1316775"/>
                  <a:ext cx="10825" cy="10825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41" y="433"/>
                        <a:pt x="129" y="321"/>
                      </a:cubicBezTo>
                      <a:cubicBezTo>
                        <a:pt x="1" y="209"/>
                        <a:pt x="81" y="1"/>
                        <a:pt x="257" y="1"/>
                      </a:cubicBezTo>
                      <a:cubicBezTo>
                        <a:pt x="353" y="1"/>
                        <a:pt x="433" y="81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2" name="Google Shape;4942;p14"/>
                <p:cNvSpPr/>
                <p:nvPr/>
              </p:nvSpPr>
              <p:spPr>
                <a:xfrm>
                  <a:off x="886550" y="1398175"/>
                  <a:ext cx="10850" cy="10825"/>
                </a:xfrm>
                <a:custGeom>
                  <a:rect b="b" l="l" r="r" t="t"/>
                  <a:pathLst>
                    <a:path extrusionOk="0" h="433" w="434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3" y="321"/>
                      </a:cubicBezTo>
                      <a:cubicBezTo>
                        <a:pt x="1" y="209"/>
                        <a:pt x="81" y="1"/>
                        <a:pt x="241" y="17"/>
                      </a:cubicBezTo>
                      <a:cubicBezTo>
                        <a:pt x="353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3" name="Google Shape;4943;p14"/>
                <p:cNvSpPr/>
                <p:nvPr/>
              </p:nvSpPr>
              <p:spPr>
                <a:xfrm>
                  <a:off x="712550" y="1307375"/>
                  <a:ext cx="10825" cy="10825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24" y="433"/>
                        <a:pt x="112" y="321"/>
                      </a:cubicBezTo>
                      <a:cubicBezTo>
                        <a:pt x="0" y="209"/>
                        <a:pt x="80" y="17"/>
                        <a:pt x="240" y="17"/>
                      </a:cubicBezTo>
                      <a:cubicBezTo>
                        <a:pt x="336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4" name="Google Shape;4944;p14"/>
                <p:cNvSpPr/>
                <p:nvPr/>
              </p:nvSpPr>
              <p:spPr>
                <a:xfrm>
                  <a:off x="866150" y="1242575"/>
                  <a:ext cx="10425" cy="10425"/>
                </a:xfrm>
                <a:custGeom>
                  <a:rect b="b" l="l" r="r" t="t"/>
                  <a:pathLst>
                    <a:path extrusionOk="0" h="417" w="417">
                      <a:moveTo>
                        <a:pt x="417" y="176"/>
                      </a:moveTo>
                      <a:cubicBezTo>
                        <a:pt x="417" y="336"/>
                        <a:pt x="225" y="416"/>
                        <a:pt x="113" y="304"/>
                      </a:cubicBezTo>
                      <a:cubicBezTo>
                        <a:pt x="1" y="192"/>
                        <a:pt x="81" y="0"/>
                        <a:pt x="241" y="0"/>
                      </a:cubicBezTo>
                      <a:cubicBezTo>
                        <a:pt x="337" y="0"/>
                        <a:pt x="417" y="80"/>
                        <a:pt x="417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5" name="Google Shape;4945;p14"/>
                <p:cNvSpPr/>
                <p:nvPr/>
              </p:nvSpPr>
              <p:spPr>
                <a:xfrm>
                  <a:off x="634550" y="1356175"/>
                  <a:ext cx="10825" cy="10425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6" name="Google Shape;4946;p14"/>
                <p:cNvSpPr/>
                <p:nvPr/>
              </p:nvSpPr>
              <p:spPr>
                <a:xfrm>
                  <a:off x="659963" y="1141575"/>
                  <a:ext cx="10425" cy="10825"/>
                </a:xfrm>
                <a:custGeom>
                  <a:rect b="b" l="l" r="r" t="t"/>
                  <a:pathLst>
                    <a:path extrusionOk="0" h="433" w="417">
                      <a:moveTo>
                        <a:pt x="417" y="192"/>
                      </a:moveTo>
                      <a:cubicBezTo>
                        <a:pt x="417" y="352"/>
                        <a:pt x="225" y="432"/>
                        <a:pt x="113" y="320"/>
                      </a:cubicBezTo>
                      <a:cubicBezTo>
                        <a:pt x="1" y="192"/>
                        <a:pt x="81" y="0"/>
                        <a:pt x="241" y="0"/>
                      </a:cubicBezTo>
                      <a:cubicBezTo>
                        <a:pt x="337" y="0"/>
                        <a:pt x="417" y="80"/>
                        <a:pt x="417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7" name="Google Shape;4947;p14"/>
                <p:cNvSpPr/>
                <p:nvPr/>
              </p:nvSpPr>
              <p:spPr>
                <a:xfrm>
                  <a:off x="709775" y="1234250"/>
                  <a:ext cx="10825" cy="10425"/>
                </a:xfrm>
                <a:custGeom>
                  <a:rect b="b" l="l" r="r" t="t"/>
                  <a:pathLst>
                    <a:path extrusionOk="0" h="417" w="433">
                      <a:moveTo>
                        <a:pt x="433" y="177"/>
                      </a:moveTo>
                      <a:cubicBezTo>
                        <a:pt x="433" y="337"/>
                        <a:pt x="225" y="417"/>
                        <a:pt x="113" y="305"/>
                      </a:cubicBezTo>
                      <a:cubicBezTo>
                        <a:pt x="1" y="193"/>
                        <a:pt x="81" y="1"/>
                        <a:pt x="241" y="1"/>
                      </a:cubicBezTo>
                      <a:cubicBezTo>
                        <a:pt x="353" y="1"/>
                        <a:pt x="433" y="81"/>
                        <a:pt x="433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8" name="Google Shape;4948;p14"/>
                <p:cNvSpPr/>
                <p:nvPr/>
              </p:nvSpPr>
              <p:spPr>
                <a:xfrm>
                  <a:off x="930000" y="1296950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400" y="257"/>
                      </a:moveTo>
                      <a:cubicBezTo>
                        <a:pt x="368" y="481"/>
                        <a:pt x="48" y="481"/>
                        <a:pt x="32" y="257"/>
                      </a:cubicBezTo>
                      <a:cubicBezTo>
                        <a:pt x="0" y="1"/>
                        <a:pt x="416" y="1"/>
                        <a:pt x="400" y="25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49" name="Google Shape;4949;p14"/>
                <p:cNvSpPr/>
                <p:nvPr/>
              </p:nvSpPr>
              <p:spPr>
                <a:xfrm>
                  <a:off x="802350" y="1341275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385" y="209"/>
                      </a:moveTo>
                      <a:cubicBezTo>
                        <a:pt x="417" y="481"/>
                        <a:pt x="0" y="481"/>
                        <a:pt x="32" y="209"/>
                      </a:cubicBezTo>
                      <a:cubicBezTo>
                        <a:pt x="48" y="1"/>
                        <a:pt x="369" y="1"/>
                        <a:pt x="38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0" name="Google Shape;4950;p14"/>
                <p:cNvSpPr/>
                <p:nvPr/>
              </p:nvSpPr>
              <p:spPr>
                <a:xfrm>
                  <a:off x="842200" y="1279050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400" y="209"/>
                      </a:moveTo>
                      <a:cubicBezTo>
                        <a:pt x="416" y="481"/>
                        <a:pt x="0" y="481"/>
                        <a:pt x="32" y="209"/>
                      </a:cubicBezTo>
                      <a:cubicBezTo>
                        <a:pt x="48" y="1"/>
                        <a:pt x="368" y="1"/>
                        <a:pt x="400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1" name="Google Shape;4951;p14"/>
                <p:cNvSpPr/>
                <p:nvPr/>
              </p:nvSpPr>
              <p:spPr>
                <a:xfrm>
                  <a:off x="842550" y="1337375"/>
                  <a:ext cx="10825" cy="12025"/>
                </a:xfrm>
                <a:custGeom>
                  <a:rect b="b" l="l" r="r" t="t"/>
                  <a:pathLst>
                    <a:path extrusionOk="0" h="481" w="433">
                      <a:moveTo>
                        <a:pt x="401" y="273"/>
                      </a:moveTo>
                      <a:cubicBezTo>
                        <a:pt x="369" y="481"/>
                        <a:pt x="65" y="481"/>
                        <a:pt x="33" y="273"/>
                      </a:cubicBezTo>
                      <a:cubicBezTo>
                        <a:pt x="1" y="1"/>
                        <a:pt x="433" y="1"/>
                        <a:pt x="401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2" name="Google Shape;4952;p14"/>
                <p:cNvSpPr/>
                <p:nvPr/>
              </p:nvSpPr>
              <p:spPr>
                <a:xfrm>
                  <a:off x="809350" y="1152575"/>
                  <a:ext cx="38825" cy="3882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2"/>
                      </a:moveTo>
                      <a:lnTo>
                        <a:pt x="769" y="1552"/>
                      </a:lnTo>
                      <a:cubicBezTo>
                        <a:pt x="769" y="1120"/>
                        <a:pt x="417" y="784"/>
                        <a:pt x="1" y="784"/>
                      </a:cubicBezTo>
                      <a:lnTo>
                        <a:pt x="1" y="784"/>
                      </a:lnTo>
                      <a:cubicBezTo>
                        <a:pt x="417" y="784"/>
                        <a:pt x="769" y="432"/>
                        <a:pt x="769" y="0"/>
                      </a:cubicBezTo>
                      <a:lnTo>
                        <a:pt x="769" y="0"/>
                      </a:lnTo>
                      <a:cubicBezTo>
                        <a:pt x="769" y="432"/>
                        <a:pt x="1121" y="784"/>
                        <a:pt x="1553" y="784"/>
                      </a:cubicBezTo>
                      <a:lnTo>
                        <a:pt x="1553" y="784"/>
                      </a:lnTo>
                      <a:cubicBezTo>
                        <a:pt x="1121" y="784"/>
                        <a:pt x="769" y="1120"/>
                        <a:pt x="769" y="155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953" name="Google Shape;4953;p14"/>
                <p:cNvSpPr/>
                <p:nvPr/>
              </p:nvSpPr>
              <p:spPr>
                <a:xfrm>
                  <a:off x="615963" y="1208375"/>
                  <a:ext cx="38825" cy="38425"/>
                </a:xfrm>
                <a:custGeom>
                  <a:rect b="b" l="l" r="r" t="t"/>
                  <a:pathLst>
                    <a:path extrusionOk="0" h="1537" w="1553">
                      <a:moveTo>
                        <a:pt x="769" y="1537"/>
                      </a:moveTo>
                      <a:lnTo>
                        <a:pt x="769" y="1537"/>
                      </a:lnTo>
                      <a:cubicBezTo>
                        <a:pt x="769" y="1121"/>
                        <a:pt x="417" y="769"/>
                        <a:pt x="1" y="769"/>
                      </a:cubicBezTo>
                      <a:lnTo>
                        <a:pt x="1" y="769"/>
                      </a:lnTo>
                      <a:cubicBezTo>
                        <a:pt x="417" y="769"/>
                        <a:pt x="769" y="417"/>
                        <a:pt x="769" y="1"/>
                      </a:cubicBezTo>
                      <a:lnTo>
                        <a:pt x="769" y="1"/>
                      </a:lnTo>
                      <a:cubicBezTo>
                        <a:pt x="769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21" y="769"/>
                        <a:pt x="769" y="1121"/>
                        <a:pt x="769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4954" name="Google Shape;4954;p14"/>
            <p:cNvGrpSpPr/>
            <p:nvPr/>
          </p:nvGrpSpPr>
          <p:grpSpPr>
            <a:xfrm>
              <a:off x="7444910" y="59729"/>
              <a:ext cx="3286285" cy="2539537"/>
              <a:chOff x="7444910" y="59729"/>
              <a:chExt cx="3286285" cy="2539537"/>
            </a:xfrm>
          </p:grpSpPr>
          <p:grpSp>
            <p:nvGrpSpPr>
              <p:cNvPr id="4955" name="Google Shape;4955;p14"/>
              <p:cNvGrpSpPr/>
              <p:nvPr/>
            </p:nvGrpSpPr>
            <p:grpSpPr>
              <a:xfrm>
                <a:off x="7444910" y="59729"/>
                <a:ext cx="1699100" cy="2145071"/>
                <a:chOff x="7444910" y="59729"/>
                <a:chExt cx="1699100" cy="2145071"/>
              </a:xfrm>
            </p:grpSpPr>
            <p:grpSp>
              <p:nvGrpSpPr>
                <p:cNvPr id="4956" name="Google Shape;4956;p14"/>
                <p:cNvGrpSpPr/>
                <p:nvPr/>
              </p:nvGrpSpPr>
              <p:grpSpPr>
                <a:xfrm flipH="1">
                  <a:off x="7444910" y="59729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4957" name="Google Shape;4957;p14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4958" name="Google Shape;4958;p14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59" name="Google Shape;4959;p14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0" name="Google Shape;4960;p14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1" name="Google Shape;4961;p14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2" name="Google Shape;4962;p14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3" name="Google Shape;4963;p14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4" name="Google Shape;4964;p14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5" name="Google Shape;4965;p14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6" name="Google Shape;4966;p14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7" name="Google Shape;4967;p14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8" name="Google Shape;4968;p14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69" name="Google Shape;4969;p14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0" name="Google Shape;4970;p14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1" name="Google Shape;4971;p14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972" name="Google Shape;4972;p14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4973" name="Google Shape;4973;p14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4" name="Google Shape;4974;p14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5" name="Google Shape;4975;p14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6" name="Google Shape;4976;p14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7" name="Google Shape;4977;p14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8" name="Google Shape;4978;p14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79" name="Google Shape;4979;p14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0" name="Google Shape;4980;p14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1" name="Google Shape;4981;p14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2" name="Google Shape;4982;p14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3" name="Google Shape;4983;p14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4" name="Google Shape;4984;p14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5" name="Google Shape;4985;p14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6" name="Google Shape;4986;p14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4987" name="Google Shape;4987;p14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4988" name="Google Shape;4988;p14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89" name="Google Shape;4989;p14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0" name="Google Shape;4990;p14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1" name="Google Shape;4991;p14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2" name="Google Shape;4992;p14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3" name="Google Shape;4993;p14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4" name="Google Shape;4994;p14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5" name="Google Shape;4995;p14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6" name="Google Shape;4996;p14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7" name="Google Shape;4997;p14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8" name="Google Shape;4998;p14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4999" name="Google Shape;4999;p14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00" name="Google Shape;5000;p14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001" name="Google Shape;5001;p14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002" name="Google Shape;5002;p14"/>
                <p:cNvGrpSpPr/>
                <p:nvPr/>
              </p:nvGrpSpPr>
              <p:grpSpPr>
                <a:xfrm>
                  <a:off x="7978287" y="476220"/>
                  <a:ext cx="632335" cy="373478"/>
                  <a:chOff x="7473525" y="1204375"/>
                  <a:chExt cx="827771" cy="488910"/>
                </a:xfrm>
              </p:grpSpPr>
              <p:sp>
                <p:nvSpPr>
                  <p:cNvPr id="5003" name="Google Shape;5003;p14"/>
                  <p:cNvSpPr/>
                  <p:nvPr/>
                </p:nvSpPr>
                <p:spPr>
                  <a:xfrm>
                    <a:off x="7650038" y="1204375"/>
                    <a:ext cx="442286" cy="443354"/>
                  </a:xfrm>
                  <a:custGeom>
                    <a:rect b="b" l="l" r="r" t="t"/>
                    <a:pathLst>
                      <a:path extrusionOk="0" h="13284" w="13253">
                        <a:moveTo>
                          <a:pt x="13253" y="6627"/>
                        </a:moveTo>
                        <a:cubicBezTo>
                          <a:pt x="13253" y="10305"/>
                          <a:pt x="10274" y="13283"/>
                          <a:pt x="6627" y="13283"/>
                        </a:cubicBezTo>
                        <a:cubicBezTo>
                          <a:pt x="2949" y="13283"/>
                          <a:pt x="0" y="10305"/>
                          <a:pt x="0" y="6627"/>
                        </a:cubicBezTo>
                        <a:cubicBezTo>
                          <a:pt x="0" y="2979"/>
                          <a:pt x="2949" y="0"/>
                          <a:pt x="6627" y="0"/>
                        </a:cubicBezTo>
                        <a:cubicBezTo>
                          <a:pt x="10274" y="0"/>
                          <a:pt x="13253" y="2979"/>
                          <a:pt x="13253" y="662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4" name="Google Shape;5004;p14"/>
                  <p:cNvSpPr/>
                  <p:nvPr/>
                </p:nvSpPr>
                <p:spPr>
                  <a:xfrm>
                    <a:off x="7473525" y="1216557"/>
                    <a:ext cx="827771" cy="476729"/>
                  </a:xfrm>
                  <a:custGeom>
                    <a:rect b="b" l="l" r="r" t="t"/>
                    <a:pathLst>
                      <a:path extrusionOk="0" h="14284" w="24804">
                        <a:moveTo>
                          <a:pt x="24803" y="0"/>
                        </a:moveTo>
                        <a:lnTo>
                          <a:pt x="24803" y="0"/>
                        </a:lnTo>
                        <a:cubicBezTo>
                          <a:pt x="22159" y="335"/>
                          <a:pt x="19666" y="1338"/>
                          <a:pt x="17508" y="2949"/>
                        </a:cubicBezTo>
                        <a:cubicBezTo>
                          <a:pt x="18238" y="2493"/>
                          <a:pt x="19028" y="2189"/>
                          <a:pt x="19879" y="2098"/>
                        </a:cubicBezTo>
                        <a:lnTo>
                          <a:pt x="19879" y="2098"/>
                        </a:lnTo>
                        <a:cubicBezTo>
                          <a:pt x="19059" y="3040"/>
                          <a:pt x="17995" y="3648"/>
                          <a:pt x="16931" y="4256"/>
                        </a:cubicBezTo>
                        <a:cubicBezTo>
                          <a:pt x="12463" y="6870"/>
                          <a:pt x="7934" y="9362"/>
                          <a:pt x="3405" y="11885"/>
                        </a:cubicBezTo>
                        <a:cubicBezTo>
                          <a:pt x="3101" y="12098"/>
                          <a:pt x="2706" y="12219"/>
                          <a:pt x="2341" y="12219"/>
                        </a:cubicBezTo>
                        <a:cubicBezTo>
                          <a:pt x="3344" y="11034"/>
                          <a:pt x="4529" y="10061"/>
                          <a:pt x="5593" y="8937"/>
                        </a:cubicBezTo>
                        <a:lnTo>
                          <a:pt x="5593" y="8937"/>
                        </a:lnTo>
                        <a:cubicBezTo>
                          <a:pt x="3496" y="10274"/>
                          <a:pt x="1642" y="11915"/>
                          <a:pt x="122" y="13861"/>
                        </a:cubicBezTo>
                        <a:cubicBezTo>
                          <a:pt x="61" y="13921"/>
                          <a:pt x="31" y="14013"/>
                          <a:pt x="0" y="14104"/>
                        </a:cubicBezTo>
                        <a:cubicBezTo>
                          <a:pt x="19" y="14232"/>
                          <a:pt x="137" y="14283"/>
                          <a:pt x="275" y="14283"/>
                        </a:cubicBezTo>
                        <a:cubicBezTo>
                          <a:pt x="365" y="14283"/>
                          <a:pt x="463" y="14261"/>
                          <a:pt x="548" y="14225"/>
                        </a:cubicBezTo>
                        <a:cubicBezTo>
                          <a:pt x="7782" y="11703"/>
                          <a:pt x="14256" y="7447"/>
                          <a:pt x="20639" y="3222"/>
                        </a:cubicBezTo>
                        <a:cubicBezTo>
                          <a:pt x="22129" y="2310"/>
                          <a:pt x="23527" y="1216"/>
                          <a:pt x="24803" y="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005" name="Google Shape;5005;p14"/>
              <p:cNvGrpSpPr/>
              <p:nvPr/>
            </p:nvGrpSpPr>
            <p:grpSpPr>
              <a:xfrm flipH="1" rot="-7145290">
                <a:off x="8531468" y="262924"/>
                <a:ext cx="1699093" cy="2144961"/>
                <a:chOff x="146217" y="2712579"/>
                <a:chExt cx="1552966" cy="1960401"/>
              </a:xfrm>
            </p:grpSpPr>
            <p:grpSp>
              <p:nvGrpSpPr>
                <p:cNvPr id="5006" name="Google Shape;5006;p1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007" name="Google Shape;5007;p1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8" name="Google Shape;5008;p1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09" name="Google Shape;5009;p1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0" name="Google Shape;5010;p1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1" name="Google Shape;5011;p1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2" name="Google Shape;5012;p1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3" name="Google Shape;5013;p1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4" name="Google Shape;5014;p1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5" name="Google Shape;5015;p1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6" name="Google Shape;5016;p1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7" name="Google Shape;5017;p1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8" name="Google Shape;5018;p1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19" name="Google Shape;5019;p1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0" name="Google Shape;5020;p1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021" name="Google Shape;5021;p1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022" name="Google Shape;5022;p1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3" name="Google Shape;5023;p1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4" name="Google Shape;5024;p1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5" name="Google Shape;5025;p1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6" name="Google Shape;5026;p1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7" name="Google Shape;5027;p1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8" name="Google Shape;5028;p1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29" name="Google Shape;5029;p1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0" name="Google Shape;5030;p1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1" name="Google Shape;5031;p1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2" name="Google Shape;5032;p1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3" name="Google Shape;5033;p1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4" name="Google Shape;5034;p1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5" name="Google Shape;5035;p1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036" name="Google Shape;5036;p1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037" name="Google Shape;5037;p1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8" name="Google Shape;5038;p1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39" name="Google Shape;5039;p1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0" name="Google Shape;5040;p1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1" name="Google Shape;5041;p1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2" name="Google Shape;5042;p1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3" name="Google Shape;5043;p1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4" name="Google Shape;5044;p1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5" name="Google Shape;5045;p1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6" name="Google Shape;5046;p1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7" name="Google Shape;5047;p1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8" name="Google Shape;5048;p1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49" name="Google Shape;5049;p1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050" name="Google Shape;5050;p1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5051" name="Google Shape;5051;p14"/>
          <p:cNvSpPr txBox="1"/>
          <p:nvPr>
            <p:ph idx="1" type="subTitle"/>
          </p:nvPr>
        </p:nvSpPr>
        <p:spPr>
          <a:xfrm>
            <a:off x="1045725" y="322416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52" name="Google Shape;5052;p14"/>
          <p:cNvSpPr txBox="1"/>
          <p:nvPr>
            <p:ph idx="2" type="subTitle"/>
          </p:nvPr>
        </p:nvSpPr>
        <p:spPr>
          <a:xfrm>
            <a:off x="3710581" y="322416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53" name="Google Shape;5053;p14"/>
          <p:cNvSpPr txBox="1"/>
          <p:nvPr>
            <p:ph idx="3" type="subTitle"/>
          </p:nvPr>
        </p:nvSpPr>
        <p:spPr>
          <a:xfrm>
            <a:off x="6366556" y="322416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5054" name="Google Shape;5054;p14"/>
          <p:cNvSpPr txBox="1"/>
          <p:nvPr>
            <p:ph hasCustomPrompt="1" type="title"/>
          </p:nvPr>
        </p:nvSpPr>
        <p:spPr>
          <a:xfrm>
            <a:off x="1018022" y="2834475"/>
            <a:ext cx="4059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55" name="Google Shape;5055;p14"/>
          <p:cNvSpPr txBox="1"/>
          <p:nvPr>
            <p:ph hasCustomPrompt="1" idx="4" type="title"/>
          </p:nvPr>
        </p:nvSpPr>
        <p:spPr>
          <a:xfrm>
            <a:off x="3694239" y="2834475"/>
            <a:ext cx="4059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56" name="Google Shape;5056;p14"/>
          <p:cNvSpPr txBox="1"/>
          <p:nvPr>
            <p:ph hasCustomPrompt="1" idx="5" type="title"/>
          </p:nvPr>
        </p:nvSpPr>
        <p:spPr>
          <a:xfrm>
            <a:off x="6347801" y="2832700"/>
            <a:ext cx="4059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5057" name="Google Shape;5057;p14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2">
  <p:cSld name="CUSTOM_1_1">
    <p:spTree>
      <p:nvGrpSpPr>
        <p:cNvPr id="5058" name="Shape 50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59" name="Google Shape;5059;p15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5060" name="Google Shape;5060;p1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061" name="Google Shape;5061;p15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5062" name="Google Shape;5062;p1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3" name="Google Shape;5063;p1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4" name="Google Shape;5064;p1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5" name="Google Shape;5065;p1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6" name="Google Shape;5066;p1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7" name="Google Shape;5067;p1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8" name="Google Shape;5068;p1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9" name="Google Shape;5069;p1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0" name="Google Shape;5070;p1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1" name="Google Shape;5071;p1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2" name="Google Shape;5072;p1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3" name="Google Shape;5073;p1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4" name="Google Shape;5074;p1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5" name="Google Shape;5075;p1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6" name="Google Shape;5076;p1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7" name="Google Shape;5077;p1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8" name="Google Shape;5078;p1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9" name="Google Shape;5079;p1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0" name="Google Shape;5080;p1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1" name="Google Shape;5081;p1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2" name="Google Shape;5082;p1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3" name="Google Shape;5083;p1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4" name="Google Shape;5084;p1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5" name="Google Shape;5085;p1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6" name="Google Shape;5086;p1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87" name="Google Shape;5087;p15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5088" name="Google Shape;5088;p1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89" name="Google Shape;5089;p1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0" name="Google Shape;5090;p1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1" name="Google Shape;5091;p1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2" name="Google Shape;5092;p1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3" name="Google Shape;5093;p1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4" name="Google Shape;5094;p1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5" name="Google Shape;5095;p1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6" name="Google Shape;5096;p1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7" name="Google Shape;5097;p1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8" name="Google Shape;5098;p1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99" name="Google Shape;5099;p1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0" name="Google Shape;5100;p1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1" name="Google Shape;5101;p1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2" name="Google Shape;5102;p1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3" name="Google Shape;5103;p1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4" name="Google Shape;5104;p1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5" name="Google Shape;5105;p1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6" name="Google Shape;5106;p1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7" name="Google Shape;5107;p1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8" name="Google Shape;5108;p1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09" name="Google Shape;5109;p1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0" name="Google Shape;5110;p1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1" name="Google Shape;5111;p1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2" name="Google Shape;5112;p1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113" name="Google Shape;5113;p1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114" name="Google Shape;5114;p1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5" name="Google Shape;5115;p1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6" name="Google Shape;5116;p1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7" name="Google Shape;5117;p1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8" name="Google Shape;5118;p1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9" name="Google Shape;5119;p1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0" name="Google Shape;5120;p1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1" name="Google Shape;5121;p1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2" name="Google Shape;5122;p1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3" name="Google Shape;5123;p1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4" name="Google Shape;5124;p1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5" name="Google Shape;5125;p1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6" name="Google Shape;5126;p1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7" name="Google Shape;5127;p1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8" name="Google Shape;5128;p1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9" name="Google Shape;5129;p1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0" name="Google Shape;5130;p1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1" name="Google Shape;5131;p1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2" name="Google Shape;5132;p1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3" name="Google Shape;5133;p1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4" name="Google Shape;5134;p1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5" name="Google Shape;5135;p1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6" name="Google Shape;5136;p1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7" name="Google Shape;5137;p1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8" name="Google Shape;5138;p1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9" name="Google Shape;5139;p1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0" name="Google Shape;5140;p1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1" name="Google Shape;5141;p1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2" name="Google Shape;5142;p1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3" name="Google Shape;5143;p1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4" name="Google Shape;5144;p1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5" name="Google Shape;5145;p1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6" name="Google Shape;5146;p1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7" name="Google Shape;5147;p1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8" name="Google Shape;5148;p1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9" name="Google Shape;5149;p1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0" name="Google Shape;5150;p1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1" name="Google Shape;5151;p1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2" name="Google Shape;5152;p1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3" name="Google Shape;5153;p1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4" name="Google Shape;5154;p1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5" name="Google Shape;5155;p1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6" name="Google Shape;5156;p1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7" name="Google Shape;5157;p1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8" name="Google Shape;5158;p1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9" name="Google Shape;5159;p1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0" name="Google Shape;5160;p1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1" name="Google Shape;5161;p1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2" name="Google Shape;5162;p1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3" name="Google Shape;5163;p1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4" name="Google Shape;5164;p1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5" name="Google Shape;5165;p1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6" name="Google Shape;5166;p1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7" name="Google Shape;5167;p1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8" name="Google Shape;5168;p1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9" name="Google Shape;5169;p1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0" name="Google Shape;5170;p1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1" name="Google Shape;5171;p1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2" name="Google Shape;5172;p1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3" name="Google Shape;5173;p1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4" name="Google Shape;5174;p1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5" name="Google Shape;5175;p1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6" name="Google Shape;5176;p1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7" name="Google Shape;5177;p1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8" name="Google Shape;5178;p1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9" name="Google Shape;5179;p1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0" name="Google Shape;5180;p1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1" name="Google Shape;5181;p1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2" name="Google Shape;5182;p1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3" name="Google Shape;5183;p1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4" name="Google Shape;5184;p1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5" name="Google Shape;5185;p1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6" name="Google Shape;5186;p1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7" name="Google Shape;5187;p1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8" name="Google Shape;5188;p1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9" name="Google Shape;5189;p1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0" name="Google Shape;5190;p1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1" name="Google Shape;5191;p1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2" name="Google Shape;5192;p1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3" name="Google Shape;5193;p1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4" name="Google Shape;5194;p1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5" name="Google Shape;5195;p1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6" name="Google Shape;5196;p1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7" name="Google Shape;5197;p1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8" name="Google Shape;5198;p1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9" name="Google Shape;5199;p1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0" name="Google Shape;5200;p1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1" name="Google Shape;5201;p1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2" name="Google Shape;5202;p1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3" name="Google Shape;5203;p1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4" name="Google Shape;5204;p1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5" name="Google Shape;5205;p1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6" name="Google Shape;5206;p1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7" name="Google Shape;5207;p1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8" name="Google Shape;5208;p1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9" name="Google Shape;5209;p1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0" name="Google Shape;5210;p1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1" name="Google Shape;5211;p1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2" name="Google Shape;5212;p1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3" name="Google Shape;5213;p1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14" name="Google Shape;5214;p15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5215" name="Google Shape;5215;p1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6" name="Google Shape;5216;p1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7" name="Google Shape;5217;p1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8" name="Google Shape;5218;p1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19" name="Google Shape;5219;p1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0" name="Google Shape;5220;p1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1" name="Google Shape;5221;p1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2" name="Google Shape;5222;p1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3" name="Google Shape;5223;p1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4" name="Google Shape;5224;p1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5" name="Google Shape;5225;p1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6" name="Google Shape;5226;p1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7" name="Google Shape;5227;p1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8" name="Google Shape;5228;p1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29" name="Google Shape;5229;p1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0" name="Google Shape;5230;p1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1" name="Google Shape;5231;p1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2" name="Google Shape;5232;p1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3" name="Google Shape;5233;p1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4" name="Google Shape;5234;p1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5" name="Google Shape;5235;p1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6" name="Google Shape;5236;p1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7" name="Google Shape;5237;p1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8" name="Google Shape;5238;p1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39" name="Google Shape;5239;p1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0" name="Google Shape;5240;p1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41" name="Google Shape;5241;p1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2" name="Google Shape;5242;p1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3" name="Google Shape;5243;p1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4" name="Google Shape;5244;p1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5" name="Google Shape;5245;p1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46" name="Google Shape;5246;p1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5247" name="Google Shape;5247;p1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8" name="Google Shape;5248;p1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49" name="Google Shape;5249;p1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0" name="Google Shape;5250;p1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1" name="Google Shape;5251;p1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2" name="Google Shape;5252;p1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3" name="Google Shape;5253;p1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4" name="Google Shape;5254;p1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5" name="Google Shape;5255;p1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6" name="Google Shape;5256;p1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7" name="Google Shape;5257;p1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8" name="Google Shape;5258;p1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59" name="Google Shape;5259;p1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0" name="Google Shape;5260;p1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1" name="Google Shape;5261;p1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2" name="Google Shape;5262;p1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3" name="Google Shape;5263;p1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4" name="Google Shape;5264;p1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5" name="Google Shape;5265;p1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6" name="Google Shape;5266;p1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7" name="Google Shape;5267;p1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8" name="Google Shape;5268;p1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69" name="Google Shape;5269;p1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0" name="Google Shape;5270;p1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1" name="Google Shape;5271;p1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2" name="Google Shape;5272;p1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273" name="Google Shape;5273;p1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274" name="Google Shape;5274;p15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5275" name="Google Shape;5275;p1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6" name="Google Shape;5276;p1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7" name="Google Shape;5277;p1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8" name="Google Shape;5278;p1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79" name="Google Shape;5279;p1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0" name="Google Shape;5280;p1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1" name="Google Shape;5281;p1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2" name="Google Shape;5282;p1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3" name="Google Shape;5283;p1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4" name="Google Shape;5284;p1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5" name="Google Shape;5285;p1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6" name="Google Shape;5286;p1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7" name="Google Shape;5287;p1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8" name="Google Shape;5288;p1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89" name="Google Shape;5289;p1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0" name="Google Shape;5290;p1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1" name="Google Shape;5291;p1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2" name="Google Shape;5292;p1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3" name="Google Shape;5293;p1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4" name="Google Shape;5294;p1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5" name="Google Shape;5295;p1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6" name="Google Shape;5296;p1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7" name="Google Shape;5297;p1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8" name="Google Shape;5298;p1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9" name="Google Shape;5299;p1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0" name="Google Shape;5300;p1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301" name="Google Shape;5301;p15"/>
          <p:cNvGrpSpPr/>
          <p:nvPr/>
        </p:nvGrpSpPr>
        <p:grpSpPr>
          <a:xfrm>
            <a:off x="713221" y="1350429"/>
            <a:ext cx="9109520" cy="4080466"/>
            <a:chOff x="713221" y="1350429"/>
            <a:chExt cx="9109520" cy="4080466"/>
          </a:xfrm>
        </p:grpSpPr>
        <p:grpSp>
          <p:nvGrpSpPr>
            <p:cNvPr id="5302" name="Google Shape;5302;p15"/>
            <p:cNvGrpSpPr/>
            <p:nvPr/>
          </p:nvGrpSpPr>
          <p:grpSpPr>
            <a:xfrm rot="483337">
              <a:off x="7665624" y="2847138"/>
              <a:ext cx="1994870" cy="2456099"/>
              <a:chOff x="713221" y="1350429"/>
              <a:chExt cx="2132339" cy="2725083"/>
            </a:xfrm>
          </p:grpSpPr>
          <p:grpSp>
            <p:nvGrpSpPr>
              <p:cNvPr id="5303" name="Google Shape;5303;p15"/>
              <p:cNvGrpSpPr/>
              <p:nvPr/>
            </p:nvGrpSpPr>
            <p:grpSpPr>
              <a:xfrm rot="10799686">
                <a:off x="713221" y="1930364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5304" name="Google Shape;5304;p1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305" name="Google Shape;5305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06" name="Google Shape;5306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07" name="Google Shape;5307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08" name="Google Shape;5308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09" name="Google Shape;5309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0" name="Google Shape;5310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1" name="Google Shape;5311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2" name="Google Shape;5312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3" name="Google Shape;5313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4" name="Google Shape;5314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5" name="Google Shape;5315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6" name="Google Shape;5316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7" name="Google Shape;5317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18" name="Google Shape;5318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319" name="Google Shape;5319;p1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320" name="Google Shape;5320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1" name="Google Shape;5321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2" name="Google Shape;5322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3" name="Google Shape;5323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4" name="Google Shape;5324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5" name="Google Shape;5325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6" name="Google Shape;5326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7" name="Google Shape;5327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8" name="Google Shape;5328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29" name="Google Shape;5329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0" name="Google Shape;5330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1" name="Google Shape;5331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2" name="Google Shape;5332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3" name="Google Shape;5333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334" name="Google Shape;5334;p1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335" name="Google Shape;5335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6" name="Google Shape;5336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7" name="Google Shape;5337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8" name="Google Shape;5338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39" name="Google Shape;5339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0" name="Google Shape;5340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1" name="Google Shape;5341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2" name="Google Shape;5342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3" name="Google Shape;5343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4" name="Google Shape;5344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5" name="Google Shape;5345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6" name="Google Shape;5346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7" name="Google Shape;5347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48" name="Google Shape;5348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349" name="Google Shape;5349;p15"/>
              <p:cNvGrpSpPr/>
              <p:nvPr/>
            </p:nvGrpSpPr>
            <p:grpSpPr>
              <a:xfrm flipH="1">
                <a:off x="1146460" y="1350429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5350" name="Google Shape;5350;p1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351" name="Google Shape;5351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2" name="Google Shape;5352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3" name="Google Shape;5353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4" name="Google Shape;5354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5" name="Google Shape;5355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6" name="Google Shape;5356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7" name="Google Shape;5357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8" name="Google Shape;5358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59" name="Google Shape;5359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0" name="Google Shape;5360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1" name="Google Shape;5361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2" name="Google Shape;5362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3" name="Google Shape;5363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4" name="Google Shape;5364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365" name="Google Shape;5365;p1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366" name="Google Shape;5366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7" name="Google Shape;5367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8" name="Google Shape;5368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69" name="Google Shape;5369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0" name="Google Shape;5370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1" name="Google Shape;5371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2" name="Google Shape;5372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3" name="Google Shape;5373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4" name="Google Shape;5374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5" name="Google Shape;5375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6" name="Google Shape;5376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7" name="Google Shape;5377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8" name="Google Shape;5378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79" name="Google Shape;5379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380" name="Google Shape;5380;p1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381" name="Google Shape;5381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2" name="Google Shape;5382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3" name="Google Shape;5383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4" name="Google Shape;5384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5" name="Google Shape;5385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6" name="Google Shape;5386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7" name="Google Shape;5387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8" name="Google Shape;5388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89" name="Google Shape;5389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0" name="Google Shape;5390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1" name="Google Shape;5391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2" name="Google Shape;5392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3" name="Google Shape;5393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4" name="Google Shape;5394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5395" name="Google Shape;5395;p15"/>
            <p:cNvGrpSpPr/>
            <p:nvPr/>
          </p:nvGrpSpPr>
          <p:grpSpPr>
            <a:xfrm>
              <a:off x="713221" y="1350429"/>
              <a:ext cx="2132339" cy="2725083"/>
              <a:chOff x="713221" y="1350429"/>
              <a:chExt cx="2132339" cy="2725083"/>
            </a:xfrm>
          </p:grpSpPr>
          <p:grpSp>
            <p:nvGrpSpPr>
              <p:cNvPr id="5396" name="Google Shape;5396;p15"/>
              <p:cNvGrpSpPr/>
              <p:nvPr/>
            </p:nvGrpSpPr>
            <p:grpSpPr>
              <a:xfrm rot="10799686">
                <a:off x="713221" y="1930364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5397" name="Google Shape;5397;p1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398" name="Google Shape;5398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399" name="Google Shape;5399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0" name="Google Shape;5400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1" name="Google Shape;5401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2" name="Google Shape;5402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3" name="Google Shape;5403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4" name="Google Shape;5404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5" name="Google Shape;5405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6" name="Google Shape;5406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7" name="Google Shape;5407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8" name="Google Shape;5408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09" name="Google Shape;5409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0" name="Google Shape;5410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1" name="Google Shape;5411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412" name="Google Shape;5412;p1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413" name="Google Shape;5413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4" name="Google Shape;5414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5" name="Google Shape;5415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6" name="Google Shape;5416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7" name="Google Shape;5417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8" name="Google Shape;5418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19" name="Google Shape;5419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0" name="Google Shape;5420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1" name="Google Shape;5421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2" name="Google Shape;5422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3" name="Google Shape;5423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4" name="Google Shape;5424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5" name="Google Shape;5425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6" name="Google Shape;5426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427" name="Google Shape;5427;p1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428" name="Google Shape;5428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29" name="Google Shape;5429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0" name="Google Shape;5430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1" name="Google Shape;5431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2" name="Google Shape;5432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3" name="Google Shape;5433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4" name="Google Shape;5434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5" name="Google Shape;5435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6" name="Google Shape;5436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7" name="Google Shape;5437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8" name="Google Shape;5438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39" name="Google Shape;5439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0" name="Google Shape;5440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1" name="Google Shape;5441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5442" name="Google Shape;5442;p15"/>
              <p:cNvGrpSpPr/>
              <p:nvPr/>
            </p:nvGrpSpPr>
            <p:grpSpPr>
              <a:xfrm flipH="1">
                <a:off x="1146460" y="1350429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5443" name="Google Shape;5443;p1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444" name="Google Shape;5444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5" name="Google Shape;5445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6" name="Google Shape;5446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7" name="Google Shape;5447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8" name="Google Shape;5448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49" name="Google Shape;5449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0" name="Google Shape;5450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1" name="Google Shape;5451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2" name="Google Shape;5452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3" name="Google Shape;5453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4" name="Google Shape;5454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5" name="Google Shape;5455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6" name="Google Shape;5456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57" name="Google Shape;5457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458" name="Google Shape;5458;p1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459" name="Google Shape;5459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0" name="Google Shape;5460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1" name="Google Shape;5461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2" name="Google Shape;5462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3" name="Google Shape;5463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4" name="Google Shape;5464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5" name="Google Shape;5465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6" name="Google Shape;5466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7" name="Google Shape;5467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8" name="Google Shape;5468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69" name="Google Shape;5469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0" name="Google Shape;5470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1" name="Google Shape;5471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2" name="Google Shape;5472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473" name="Google Shape;5473;p1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474" name="Google Shape;5474;p1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5" name="Google Shape;5475;p1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6" name="Google Shape;5476;p1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7" name="Google Shape;5477;p1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8" name="Google Shape;5478;p1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79" name="Google Shape;5479;p1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0" name="Google Shape;5480;p1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1" name="Google Shape;5481;p1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2" name="Google Shape;5482;p1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3" name="Google Shape;5483;p1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4" name="Google Shape;5484;p1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5" name="Google Shape;5485;p1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6" name="Google Shape;5486;p1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487" name="Google Shape;5487;p1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5488" name="Google Shape;5488;p1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489" name="Google Shape;5489;p15"/>
          <p:cNvSpPr txBox="1"/>
          <p:nvPr>
            <p:ph idx="1" type="body"/>
          </p:nvPr>
        </p:nvSpPr>
        <p:spPr>
          <a:xfrm>
            <a:off x="4862275" y="2402625"/>
            <a:ext cx="2775000" cy="882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_1_1">
    <p:spTree>
      <p:nvGrpSpPr>
        <p:cNvPr id="5490" name="Shape 5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491" name="Google Shape;5491;p16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5492" name="Google Shape;5492;p1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493" name="Google Shape;5493;p16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5494" name="Google Shape;5494;p1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5" name="Google Shape;5495;p1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6" name="Google Shape;5496;p1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7" name="Google Shape;5497;p1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8" name="Google Shape;5498;p1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499" name="Google Shape;5499;p1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0" name="Google Shape;5500;p1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1" name="Google Shape;5501;p1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2" name="Google Shape;5502;p1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3" name="Google Shape;5503;p1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4" name="Google Shape;5504;p1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5" name="Google Shape;5505;p1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6" name="Google Shape;5506;p1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7" name="Google Shape;5507;p1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8" name="Google Shape;5508;p1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09" name="Google Shape;5509;p1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0" name="Google Shape;5510;p1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1" name="Google Shape;5511;p1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2" name="Google Shape;5512;p1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3" name="Google Shape;5513;p1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4" name="Google Shape;5514;p1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5" name="Google Shape;5515;p1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6" name="Google Shape;5516;p1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7" name="Google Shape;5517;p1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18" name="Google Shape;5518;p1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519" name="Google Shape;5519;p16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5520" name="Google Shape;5520;p1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1" name="Google Shape;5521;p1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2" name="Google Shape;5522;p1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3" name="Google Shape;5523;p1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4" name="Google Shape;5524;p1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5" name="Google Shape;5525;p1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6" name="Google Shape;5526;p1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7" name="Google Shape;5527;p1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8" name="Google Shape;5528;p1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29" name="Google Shape;5529;p1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0" name="Google Shape;5530;p1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1" name="Google Shape;5531;p1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2" name="Google Shape;5532;p1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3" name="Google Shape;5533;p1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4" name="Google Shape;5534;p1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5" name="Google Shape;5535;p1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6" name="Google Shape;5536;p1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7" name="Google Shape;5537;p1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8" name="Google Shape;5538;p1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39" name="Google Shape;5539;p1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0" name="Google Shape;5540;p1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1" name="Google Shape;5541;p1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2" name="Google Shape;5542;p1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3" name="Google Shape;5543;p1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4" name="Google Shape;5544;p1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545" name="Google Shape;5545;p1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546" name="Google Shape;5546;p1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7" name="Google Shape;5547;p1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8" name="Google Shape;5548;p1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9" name="Google Shape;5549;p1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0" name="Google Shape;5550;p1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1" name="Google Shape;5551;p1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2" name="Google Shape;5552;p1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3" name="Google Shape;5553;p1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4" name="Google Shape;5554;p1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5" name="Google Shape;5555;p1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6" name="Google Shape;5556;p1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7" name="Google Shape;5557;p1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8" name="Google Shape;5558;p1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9" name="Google Shape;5559;p1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0" name="Google Shape;5560;p1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1" name="Google Shape;5561;p1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2" name="Google Shape;5562;p1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3" name="Google Shape;5563;p1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4" name="Google Shape;5564;p1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5" name="Google Shape;5565;p1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6" name="Google Shape;5566;p1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7" name="Google Shape;5567;p1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8" name="Google Shape;5568;p1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9" name="Google Shape;5569;p1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0" name="Google Shape;5570;p1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1" name="Google Shape;5571;p1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2" name="Google Shape;5572;p1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3" name="Google Shape;5573;p1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4" name="Google Shape;5574;p1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5" name="Google Shape;5575;p1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6" name="Google Shape;5576;p1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7" name="Google Shape;5577;p1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8" name="Google Shape;5578;p1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9" name="Google Shape;5579;p1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0" name="Google Shape;5580;p1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1" name="Google Shape;5581;p1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2" name="Google Shape;5582;p1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3" name="Google Shape;5583;p1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4" name="Google Shape;5584;p1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5" name="Google Shape;5585;p1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6" name="Google Shape;5586;p1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7" name="Google Shape;5587;p1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8" name="Google Shape;5588;p1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9" name="Google Shape;5589;p1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0" name="Google Shape;5590;p1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1" name="Google Shape;5591;p1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2" name="Google Shape;5592;p1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3" name="Google Shape;5593;p1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4" name="Google Shape;5594;p1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5" name="Google Shape;5595;p1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6" name="Google Shape;5596;p1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7" name="Google Shape;5597;p1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8" name="Google Shape;5598;p1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9" name="Google Shape;5599;p1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0" name="Google Shape;5600;p1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1" name="Google Shape;5601;p1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2" name="Google Shape;5602;p1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3" name="Google Shape;5603;p1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4" name="Google Shape;5604;p1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5" name="Google Shape;5605;p1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6" name="Google Shape;5606;p1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7" name="Google Shape;5607;p1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8" name="Google Shape;5608;p1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9" name="Google Shape;5609;p1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0" name="Google Shape;5610;p1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1" name="Google Shape;5611;p1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2" name="Google Shape;5612;p1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3" name="Google Shape;5613;p1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4" name="Google Shape;5614;p1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5" name="Google Shape;5615;p1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6" name="Google Shape;5616;p1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7" name="Google Shape;5617;p1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8" name="Google Shape;5618;p1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9" name="Google Shape;5619;p1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0" name="Google Shape;5620;p1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1" name="Google Shape;5621;p1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2" name="Google Shape;5622;p1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3" name="Google Shape;5623;p1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4" name="Google Shape;5624;p1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5" name="Google Shape;5625;p1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6" name="Google Shape;5626;p1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7" name="Google Shape;5627;p1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8" name="Google Shape;5628;p1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9" name="Google Shape;5629;p1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0" name="Google Shape;5630;p1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1" name="Google Shape;5631;p1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2" name="Google Shape;5632;p1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3" name="Google Shape;5633;p1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4" name="Google Shape;5634;p1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5" name="Google Shape;5635;p1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6" name="Google Shape;5636;p1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7" name="Google Shape;5637;p1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8" name="Google Shape;5638;p1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9" name="Google Shape;5639;p1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0" name="Google Shape;5640;p1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1" name="Google Shape;5641;p1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2" name="Google Shape;5642;p1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3" name="Google Shape;5643;p1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4" name="Google Shape;5644;p1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5" name="Google Shape;5645;p1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46" name="Google Shape;5646;p16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5647" name="Google Shape;5647;p1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8" name="Google Shape;5648;p1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49" name="Google Shape;5649;p1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0" name="Google Shape;5650;p1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1" name="Google Shape;5651;p1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2" name="Google Shape;5652;p1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3" name="Google Shape;5653;p1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4" name="Google Shape;5654;p1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5" name="Google Shape;5655;p1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6" name="Google Shape;5656;p1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7" name="Google Shape;5657;p1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8" name="Google Shape;5658;p1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59" name="Google Shape;5659;p1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0" name="Google Shape;5660;p1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1" name="Google Shape;5661;p1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2" name="Google Shape;5662;p1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3" name="Google Shape;5663;p1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4" name="Google Shape;5664;p1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5" name="Google Shape;5665;p1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6" name="Google Shape;5666;p1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7" name="Google Shape;5667;p1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8" name="Google Shape;5668;p1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69" name="Google Shape;5669;p1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0" name="Google Shape;5670;p1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1" name="Google Shape;5671;p1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72" name="Google Shape;5672;p1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673" name="Google Shape;5673;p1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4" name="Google Shape;5674;p1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5" name="Google Shape;5675;p1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6" name="Google Shape;5676;p1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7" name="Google Shape;5677;p1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678" name="Google Shape;5678;p1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5679" name="Google Shape;5679;p1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0" name="Google Shape;5680;p1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1" name="Google Shape;5681;p1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2" name="Google Shape;5682;p1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3" name="Google Shape;5683;p1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4" name="Google Shape;5684;p1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5" name="Google Shape;5685;p1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6" name="Google Shape;5686;p1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7" name="Google Shape;5687;p1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8" name="Google Shape;5688;p1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89" name="Google Shape;5689;p1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0" name="Google Shape;5690;p1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1" name="Google Shape;5691;p1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2" name="Google Shape;5692;p1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3" name="Google Shape;5693;p1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4" name="Google Shape;5694;p1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5" name="Google Shape;5695;p1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6" name="Google Shape;5696;p1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7" name="Google Shape;5697;p1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8" name="Google Shape;5698;p1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99" name="Google Shape;5699;p1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0" name="Google Shape;5700;p1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1" name="Google Shape;5701;p1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2" name="Google Shape;5702;p1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3" name="Google Shape;5703;p1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4" name="Google Shape;5704;p1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705" name="Google Shape;5705;p1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706" name="Google Shape;5706;p16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5707" name="Google Shape;5707;p1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8" name="Google Shape;5708;p1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09" name="Google Shape;5709;p1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0" name="Google Shape;5710;p1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1" name="Google Shape;5711;p1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2" name="Google Shape;5712;p1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3" name="Google Shape;5713;p1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4" name="Google Shape;5714;p1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5" name="Google Shape;5715;p1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6" name="Google Shape;5716;p1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7" name="Google Shape;5717;p1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8" name="Google Shape;5718;p1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19" name="Google Shape;5719;p1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0" name="Google Shape;5720;p1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1" name="Google Shape;5721;p1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2" name="Google Shape;5722;p1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3" name="Google Shape;5723;p1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4" name="Google Shape;5724;p1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5" name="Google Shape;5725;p1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6" name="Google Shape;5726;p1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7" name="Google Shape;5727;p1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8" name="Google Shape;5728;p1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29" name="Google Shape;5729;p1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0" name="Google Shape;5730;p1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1" name="Google Shape;5731;p1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32" name="Google Shape;5732;p1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5733" name="Google Shape;5733;p16"/>
          <p:cNvGrpSpPr/>
          <p:nvPr/>
        </p:nvGrpSpPr>
        <p:grpSpPr>
          <a:xfrm>
            <a:off x="-83090" y="-785836"/>
            <a:ext cx="9269390" cy="2817611"/>
            <a:chOff x="-83090" y="-785836"/>
            <a:chExt cx="9269390" cy="2817611"/>
          </a:xfrm>
        </p:grpSpPr>
        <p:grpSp>
          <p:nvGrpSpPr>
            <p:cNvPr id="5734" name="Google Shape;5734;p16"/>
            <p:cNvGrpSpPr/>
            <p:nvPr/>
          </p:nvGrpSpPr>
          <p:grpSpPr>
            <a:xfrm>
              <a:off x="7675247" y="-50150"/>
              <a:ext cx="1511053" cy="1603986"/>
              <a:chOff x="7805848" y="0"/>
              <a:chExt cx="1338162" cy="1420462"/>
            </a:xfrm>
          </p:grpSpPr>
          <p:grpSp>
            <p:nvGrpSpPr>
              <p:cNvPr id="5735" name="Google Shape;5735;p16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5736" name="Google Shape;5736;p16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7" name="Google Shape;5737;p16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8" name="Google Shape;5738;p16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39" name="Google Shape;5739;p16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0" name="Google Shape;5740;p16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1" name="Google Shape;5741;p16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2" name="Google Shape;5742;p16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3" name="Google Shape;5743;p16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4" name="Google Shape;5744;p16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5" name="Google Shape;5745;p16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6" name="Google Shape;5746;p16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7" name="Google Shape;5747;p16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8" name="Google Shape;5748;p16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49" name="Google Shape;5749;p16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0" name="Google Shape;5750;p16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51" name="Google Shape;5751;p16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5752" name="Google Shape;5752;p16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3" name="Google Shape;5753;p16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4" name="Google Shape;5754;p16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5" name="Google Shape;5755;p16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6" name="Google Shape;5756;p16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7" name="Google Shape;5757;p16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8" name="Google Shape;5758;p16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59" name="Google Shape;5759;p16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0" name="Google Shape;5760;p16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1" name="Google Shape;5761;p16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2" name="Google Shape;5762;p16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3" name="Google Shape;5763;p16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4" name="Google Shape;5764;p16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5" name="Google Shape;5765;p16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6" name="Google Shape;5766;p16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767" name="Google Shape;5767;p16"/>
              <p:cNvGrpSpPr/>
              <p:nvPr/>
            </p:nvGrpSpPr>
            <p:grpSpPr>
              <a:xfrm flipH="1" rot="10800000">
                <a:off x="8257960" y="710237"/>
                <a:ext cx="775450" cy="710225"/>
                <a:chOff x="2092310" y="847750"/>
                <a:chExt cx="775450" cy="710225"/>
              </a:xfrm>
            </p:grpSpPr>
            <p:sp>
              <p:nvSpPr>
                <p:cNvPr id="5768" name="Google Shape;5768;p16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69" name="Google Shape;5769;p16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0" name="Google Shape;5770;p16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1" name="Google Shape;5771;p16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2" name="Google Shape;5772;p16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3" name="Google Shape;5773;p16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4" name="Google Shape;5774;p16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5" name="Google Shape;5775;p16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6" name="Google Shape;5776;p16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7" name="Google Shape;5777;p16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8" name="Google Shape;5778;p16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79" name="Google Shape;5779;p16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0" name="Google Shape;5780;p16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1" name="Google Shape;5781;p16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782" name="Google Shape;5782;p16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5783" name="Google Shape;5783;p16"/>
            <p:cNvGrpSpPr/>
            <p:nvPr/>
          </p:nvGrpSpPr>
          <p:grpSpPr>
            <a:xfrm>
              <a:off x="-83090" y="-785836"/>
              <a:ext cx="3834326" cy="2817611"/>
              <a:chOff x="-83090" y="-785836"/>
              <a:chExt cx="3834326" cy="2817611"/>
            </a:xfrm>
          </p:grpSpPr>
          <p:grpSp>
            <p:nvGrpSpPr>
              <p:cNvPr id="5784" name="Google Shape;5784;p16"/>
              <p:cNvGrpSpPr/>
              <p:nvPr/>
            </p:nvGrpSpPr>
            <p:grpSpPr>
              <a:xfrm>
                <a:off x="-83090" y="-113296"/>
                <a:ext cx="1742375" cy="2145071"/>
                <a:chOff x="10" y="4"/>
                <a:chExt cx="1742375" cy="2145071"/>
              </a:xfrm>
            </p:grpSpPr>
            <p:grpSp>
              <p:nvGrpSpPr>
                <p:cNvPr id="5785" name="Google Shape;5785;p16"/>
                <p:cNvGrpSpPr/>
                <p:nvPr/>
              </p:nvGrpSpPr>
              <p:grpSpPr>
                <a:xfrm flipH="1">
                  <a:off x="10" y="4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5786" name="Google Shape;5786;p16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5787" name="Google Shape;5787;p16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88" name="Google Shape;5788;p16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89" name="Google Shape;5789;p16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0" name="Google Shape;5790;p16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1" name="Google Shape;5791;p16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2" name="Google Shape;5792;p16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3" name="Google Shape;5793;p16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4" name="Google Shape;5794;p16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5" name="Google Shape;5795;p16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6" name="Google Shape;5796;p16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7" name="Google Shape;5797;p16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8" name="Google Shape;5798;p16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799" name="Google Shape;5799;p16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0" name="Google Shape;5800;p16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801" name="Google Shape;5801;p16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5802" name="Google Shape;5802;p16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3" name="Google Shape;5803;p16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4" name="Google Shape;5804;p16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5" name="Google Shape;5805;p16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6" name="Google Shape;5806;p16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7" name="Google Shape;5807;p16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8" name="Google Shape;5808;p16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09" name="Google Shape;5809;p16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0" name="Google Shape;5810;p16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1" name="Google Shape;5811;p16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2" name="Google Shape;5812;p16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3" name="Google Shape;5813;p16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4" name="Google Shape;5814;p16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5" name="Google Shape;5815;p16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5816" name="Google Shape;5816;p16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5817" name="Google Shape;5817;p16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8" name="Google Shape;5818;p16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19" name="Google Shape;5819;p16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0" name="Google Shape;5820;p16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1" name="Google Shape;5821;p16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2" name="Google Shape;5822;p16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3" name="Google Shape;5823;p16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4" name="Google Shape;5824;p16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5" name="Google Shape;5825;p16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6" name="Google Shape;5826;p16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7" name="Google Shape;5827;p16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8" name="Google Shape;5828;p16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29" name="Google Shape;5829;p16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5830" name="Google Shape;5830;p16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5831" name="Google Shape;5831;p16"/>
                <p:cNvGrpSpPr/>
                <p:nvPr/>
              </p:nvGrpSpPr>
              <p:grpSpPr>
                <a:xfrm>
                  <a:off x="966935" y="615475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5832" name="Google Shape;5832;p1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3" name="Google Shape;5833;p1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4" name="Google Shape;5834;p1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5" name="Google Shape;5835;p1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6" name="Google Shape;5836;p1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7" name="Google Shape;5837;p1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8" name="Google Shape;5838;p1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39" name="Google Shape;5839;p1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0" name="Google Shape;5840;p1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1" name="Google Shape;5841;p1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2" name="Google Shape;5842;p1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3" name="Google Shape;5843;p1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4" name="Google Shape;5844;p1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5" name="Google Shape;5845;p1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46" name="Google Shape;5846;p1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5847" name="Google Shape;5847;p16"/>
                <p:cNvSpPr/>
                <p:nvPr/>
              </p:nvSpPr>
              <p:spPr>
                <a:xfrm>
                  <a:off x="490925" y="539501"/>
                  <a:ext cx="814929" cy="434499"/>
                </a:xfrm>
                <a:custGeom>
                  <a:rect b="b" l="l" r="r" t="t"/>
                  <a:pathLst>
                    <a:path extrusionOk="0" h="12675" w="23771">
                      <a:moveTo>
                        <a:pt x="17326" y="0"/>
                      </a:moveTo>
                      <a:lnTo>
                        <a:pt x="17326" y="0"/>
                      </a:lnTo>
                      <a:cubicBezTo>
                        <a:pt x="12737" y="1216"/>
                        <a:pt x="8481" y="3404"/>
                        <a:pt x="4834" y="6414"/>
                      </a:cubicBezTo>
                      <a:cubicBezTo>
                        <a:pt x="3831" y="7234"/>
                        <a:pt x="2858" y="8146"/>
                        <a:pt x="1977" y="9119"/>
                      </a:cubicBezTo>
                      <a:cubicBezTo>
                        <a:pt x="1885" y="9180"/>
                        <a:pt x="1825" y="9301"/>
                        <a:pt x="1794" y="9392"/>
                      </a:cubicBezTo>
                      <a:cubicBezTo>
                        <a:pt x="1733" y="9605"/>
                        <a:pt x="1885" y="9818"/>
                        <a:pt x="1885" y="10031"/>
                      </a:cubicBezTo>
                      <a:cubicBezTo>
                        <a:pt x="1885" y="10456"/>
                        <a:pt x="1369" y="10669"/>
                        <a:pt x="1004" y="10882"/>
                      </a:cubicBezTo>
                      <a:cubicBezTo>
                        <a:pt x="396" y="11277"/>
                        <a:pt x="1" y="11945"/>
                        <a:pt x="31" y="12675"/>
                      </a:cubicBezTo>
                      <a:cubicBezTo>
                        <a:pt x="1034" y="12675"/>
                        <a:pt x="2068" y="12614"/>
                        <a:pt x="3101" y="12523"/>
                      </a:cubicBezTo>
                      <a:cubicBezTo>
                        <a:pt x="3922" y="12462"/>
                        <a:pt x="4773" y="12341"/>
                        <a:pt x="5594" y="12249"/>
                      </a:cubicBezTo>
                      <a:lnTo>
                        <a:pt x="6566" y="12128"/>
                      </a:lnTo>
                      <a:cubicBezTo>
                        <a:pt x="6901" y="12097"/>
                        <a:pt x="7235" y="12037"/>
                        <a:pt x="7569" y="12006"/>
                      </a:cubicBezTo>
                      <a:cubicBezTo>
                        <a:pt x="9424" y="11702"/>
                        <a:pt x="11247" y="11094"/>
                        <a:pt x="12919" y="10213"/>
                      </a:cubicBezTo>
                      <a:cubicBezTo>
                        <a:pt x="13527" y="9848"/>
                        <a:pt x="14165" y="9514"/>
                        <a:pt x="14804" y="9240"/>
                      </a:cubicBezTo>
                      <a:cubicBezTo>
                        <a:pt x="15412" y="9028"/>
                        <a:pt x="16019" y="8906"/>
                        <a:pt x="16627" y="8724"/>
                      </a:cubicBezTo>
                      <a:cubicBezTo>
                        <a:pt x="18360" y="8176"/>
                        <a:pt x="19789" y="7052"/>
                        <a:pt x="21217" y="5927"/>
                      </a:cubicBezTo>
                      <a:cubicBezTo>
                        <a:pt x="21399" y="5806"/>
                        <a:pt x="21551" y="5593"/>
                        <a:pt x="21643" y="5380"/>
                      </a:cubicBezTo>
                      <a:cubicBezTo>
                        <a:pt x="21673" y="5258"/>
                        <a:pt x="21643" y="5137"/>
                        <a:pt x="21673" y="5015"/>
                      </a:cubicBezTo>
                      <a:cubicBezTo>
                        <a:pt x="21764" y="4590"/>
                        <a:pt x="22372" y="4468"/>
                        <a:pt x="22707" y="4164"/>
                      </a:cubicBezTo>
                      <a:cubicBezTo>
                        <a:pt x="22858" y="3951"/>
                        <a:pt x="23010" y="3708"/>
                        <a:pt x="23071" y="3435"/>
                      </a:cubicBezTo>
                      <a:lnTo>
                        <a:pt x="23770" y="1368"/>
                      </a:lnTo>
                      <a:cubicBezTo>
                        <a:pt x="22788" y="1140"/>
                        <a:pt x="21792" y="1028"/>
                        <a:pt x="20800" y="1028"/>
                      </a:cubicBezTo>
                      <a:cubicBezTo>
                        <a:pt x="17956" y="1028"/>
                        <a:pt x="15149" y="1950"/>
                        <a:pt x="12828" y="3708"/>
                      </a:cubicBezTo>
                      <a:cubicBezTo>
                        <a:pt x="12554" y="3921"/>
                        <a:pt x="12250" y="4134"/>
                        <a:pt x="11946" y="4286"/>
                      </a:cubicBezTo>
                      <a:cubicBezTo>
                        <a:pt x="11673" y="4377"/>
                        <a:pt x="11399" y="4407"/>
                        <a:pt x="11126" y="4468"/>
                      </a:cubicBezTo>
                      <a:cubicBezTo>
                        <a:pt x="9940" y="4772"/>
                        <a:pt x="9120" y="5836"/>
                        <a:pt x="8117" y="6535"/>
                      </a:cubicBezTo>
                      <a:cubicBezTo>
                        <a:pt x="7630" y="6869"/>
                        <a:pt x="7114" y="7143"/>
                        <a:pt x="6597" y="7477"/>
                      </a:cubicBezTo>
                      <a:cubicBezTo>
                        <a:pt x="5867" y="8024"/>
                        <a:pt x="5259" y="8724"/>
                        <a:pt x="4895" y="9544"/>
                      </a:cubicBezTo>
                      <a:cubicBezTo>
                        <a:pt x="5503" y="9657"/>
                        <a:pt x="6129" y="9720"/>
                        <a:pt x="6758" y="9720"/>
                      </a:cubicBezTo>
                      <a:cubicBezTo>
                        <a:pt x="6978" y="9720"/>
                        <a:pt x="7198" y="9712"/>
                        <a:pt x="7417" y="9696"/>
                      </a:cubicBezTo>
                      <a:cubicBezTo>
                        <a:pt x="8269" y="9635"/>
                        <a:pt x="9089" y="9271"/>
                        <a:pt x="9697" y="8663"/>
                      </a:cubicBezTo>
                      <a:cubicBezTo>
                        <a:pt x="10974" y="8663"/>
                        <a:pt x="12220" y="8389"/>
                        <a:pt x="13405" y="7903"/>
                      </a:cubicBezTo>
                      <a:cubicBezTo>
                        <a:pt x="14925" y="7295"/>
                        <a:pt x="16263" y="6322"/>
                        <a:pt x="17752" y="5562"/>
                      </a:cubicBezTo>
                      <a:cubicBezTo>
                        <a:pt x="17076" y="5219"/>
                        <a:pt x="16348" y="5053"/>
                        <a:pt x="15627" y="5053"/>
                      </a:cubicBezTo>
                      <a:cubicBezTo>
                        <a:pt x="14368" y="5053"/>
                        <a:pt x="13128" y="5558"/>
                        <a:pt x="12220" y="6505"/>
                      </a:cubicBezTo>
                      <a:cubicBezTo>
                        <a:pt x="12980" y="5927"/>
                        <a:pt x="13922" y="5593"/>
                        <a:pt x="14895" y="5593"/>
                      </a:cubicBezTo>
                      <a:cubicBezTo>
                        <a:pt x="14956" y="5593"/>
                        <a:pt x="15047" y="5593"/>
                        <a:pt x="15138" y="5654"/>
                      </a:cubicBezTo>
                      <a:cubicBezTo>
                        <a:pt x="15320" y="5806"/>
                        <a:pt x="15077" y="6110"/>
                        <a:pt x="14834" y="6231"/>
                      </a:cubicBezTo>
                      <a:lnTo>
                        <a:pt x="13132" y="7082"/>
                      </a:lnTo>
                      <a:cubicBezTo>
                        <a:pt x="12706" y="7295"/>
                        <a:pt x="12250" y="7477"/>
                        <a:pt x="11794" y="7599"/>
                      </a:cubicBezTo>
                      <a:cubicBezTo>
                        <a:pt x="11339" y="7660"/>
                        <a:pt x="10852" y="7690"/>
                        <a:pt x="10396" y="7721"/>
                      </a:cubicBezTo>
                      <a:cubicBezTo>
                        <a:pt x="9728" y="7751"/>
                        <a:pt x="9059" y="7933"/>
                        <a:pt x="8481" y="8237"/>
                      </a:cubicBezTo>
                      <a:cubicBezTo>
                        <a:pt x="8162" y="8408"/>
                        <a:pt x="7798" y="8608"/>
                        <a:pt x="7472" y="8608"/>
                      </a:cubicBezTo>
                      <a:cubicBezTo>
                        <a:pt x="7333" y="8608"/>
                        <a:pt x="7201" y="8571"/>
                        <a:pt x="7083" y="8480"/>
                      </a:cubicBezTo>
                      <a:cubicBezTo>
                        <a:pt x="8816" y="6839"/>
                        <a:pt x="10791" y="5471"/>
                        <a:pt x="12980" y="4407"/>
                      </a:cubicBezTo>
                      <a:cubicBezTo>
                        <a:pt x="13223" y="4316"/>
                        <a:pt x="13466" y="4164"/>
                        <a:pt x="13679" y="4012"/>
                      </a:cubicBezTo>
                      <a:cubicBezTo>
                        <a:pt x="13831" y="3860"/>
                        <a:pt x="13983" y="3708"/>
                        <a:pt x="14135" y="3556"/>
                      </a:cubicBezTo>
                      <a:cubicBezTo>
                        <a:pt x="14712" y="3100"/>
                        <a:pt x="15412" y="2736"/>
                        <a:pt x="16141" y="2553"/>
                      </a:cubicBezTo>
                      <a:cubicBezTo>
                        <a:pt x="17508" y="2116"/>
                        <a:pt x="18949" y="1654"/>
                        <a:pt x="20397" y="1654"/>
                      </a:cubicBezTo>
                      <a:cubicBezTo>
                        <a:pt x="20559" y="1654"/>
                        <a:pt x="20721" y="1660"/>
                        <a:pt x="20883" y="1672"/>
                      </a:cubicBezTo>
                      <a:cubicBezTo>
                        <a:pt x="21308" y="1702"/>
                        <a:pt x="21855" y="1915"/>
                        <a:pt x="21825" y="2340"/>
                      </a:cubicBezTo>
                      <a:cubicBezTo>
                        <a:pt x="21795" y="2492"/>
                        <a:pt x="21734" y="2644"/>
                        <a:pt x="21643" y="2766"/>
                      </a:cubicBezTo>
                      <a:cubicBezTo>
                        <a:pt x="19728" y="5532"/>
                        <a:pt x="16871" y="7569"/>
                        <a:pt x="13801" y="8967"/>
                      </a:cubicBezTo>
                      <a:cubicBezTo>
                        <a:pt x="10731" y="10365"/>
                        <a:pt x="7448" y="11186"/>
                        <a:pt x="4135" y="11915"/>
                      </a:cubicBezTo>
                      <a:cubicBezTo>
                        <a:pt x="4074" y="11945"/>
                        <a:pt x="4013" y="11961"/>
                        <a:pt x="3952" y="11961"/>
                      </a:cubicBezTo>
                      <a:cubicBezTo>
                        <a:pt x="3892" y="11961"/>
                        <a:pt x="3831" y="11945"/>
                        <a:pt x="3770" y="11915"/>
                      </a:cubicBezTo>
                      <a:cubicBezTo>
                        <a:pt x="3557" y="11824"/>
                        <a:pt x="3557" y="11520"/>
                        <a:pt x="3344" y="11398"/>
                      </a:cubicBezTo>
                      <a:cubicBezTo>
                        <a:pt x="3281" y="11356"/>
                        <a:pt x="3217" y="11343"/>
                        <a:pt x="3152" y="11343"/>
                      </a:cubicBezTo>
                      <a:cubicBezTo>
                        <a:pt x="3053" y="11343"/>
                        <a:pt x="2951" y="11373"/>
                        <a:pt x="2841" y="11373"/>
                      </a:cubicBezTo>
                      <a:cubicBezTo>
                        <a:pt x="2817" y="11373"/>
                        <a:pt x="2792" y="11372"/>
                        <a:pt x="2767" y="11368"/>
                      </a:cubicBezTo>
                      <a:cubicBezTo>
                        <a:pt x="2281" y="11368"/>
                        <a:pt x="1946" y="10790"/>
                        <a:pt x="2037" y="10335"/>
                      </a:cubicBezTo>
                      <a:cubicBezTo>
                        <a:pt x="2159" y="9848"/>
                        <a:pt x="2433" y="9423"/>
                        <a:pt x="2797" y="9119"/>
                      </a:cubicBezTo>
                      <a:cubicBezTo>
                        <a:pt x="6810" y="4924"/>
                        <a:pt x="11794" y="1793"/>
                        <a:pt x="17326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848" name="Google Shape;5848;p16"/>
              <p:cNvGrpSpPr/>
              <p:nvPr/>
            </p:nvGrpSpPr>
            <p:grpSpPr>
              <a:xfrm rot="-3915993">
                <a:off x="1572031" y="-637886"/>
                <a:ext cx="1699217" cy="2145104"/>
                <a:chOff x="146217" y="2712579"/>
                <a:chExt cx="1552966" cy="1960401"/>
              </a:xfrm>
            </p:grpSpPr>
            <p:grpSp>
              <p:nvGrpSpPr>
                <p:cNvPr id="5849" name="Google Shape;5849;p1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5850" name="Google Shape;5850;p1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1" name="Google Shape;5851;p1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2" name="Google Shape;5852;p1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3" name="Google Shape;5853;p1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4" name="Google Shape;5854;p1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5" name="Google Shape;5855;p1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6" name="Google Shape;5856;p1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7" name="Google Shape;5857;p1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8" name="Google Shape;5858;p1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59" name="Google Shape;5859;p1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0" name="Google Shape;5860;p1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1" name="Google Shape;5861;p1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2" name="Google Shape;5862;p1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3" name="Google Shape;5863;p1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64" name="Google Shape;5864;p1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5865" name="Google Shape;5865;p1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6" name="Google Shape;5866;p1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7" name="Google Shape;5867;p1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8" name="Google Shape;5868;p1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69" name="Google Shape;5869;p1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0" name="Google Shape;5870;p1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1" name="Google Shape;5871;p1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2" name="Google Shape;5872;p1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3" name="Google Shape;5873;p1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4" name="Google Shape;5874;p1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5" name="Google Shape;5875;p1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6" name="Google Shape;5876;p1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7" name="Google Shape;5877;p1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78" name="Google Shape;5878;p1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5879" name="Google Shape;5879;p1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5880" name="Google Shape;5880;p1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1" name="Google Shape;5881;p1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2" name="Google Shape;5882;p1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3" name="Google Shape;5883;p1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4" name="Google Shape;5884;p1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5" name="Google Shape;5885;p1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6" name="Google Shape;5886;p1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7" name="Google Shape;5887;p1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8" name="Google Shape;5888;p1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89" name="Google Shape;5889;p1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90" name="Google Shape;5890;p1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91" name="Google Shape;5891;p1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92" name="Google Shape;5892;p1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5893" name="Google Shape;5893;p1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5894" name="Google Shape;5894;p1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_1_1_1">
    <p:spTree>
      <p:nvGrpSpPr>
        <p:cNvPr id="5895" name="Shape 58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96" name="Google Shape;5896;p17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5897" name="Google Shape;5897;p1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5898" name="Google Shape;5898;p17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5899" name="Google Shape;5899;p1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0" name="Google Shape;5900;p1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1" name="Google Shape;5901;p1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2" name="Google Shape;5902;p1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3" name="Google Shape;5903;p1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4" name="Google Shape;5904;p1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5" name="Google Shape;5905;p1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6" name="Google Shape;5906;p1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7" name="Google Shape;5907;p1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8" name="Google Shape;5908;p1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09" name="Google Shape;5909;p1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0" name="Google Shape;5910;p1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1" name="Google Shape;5911;p1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2" name="Google Shape;5912;p1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3" name="Google Shape;5913;p1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4" name="Google Shape;5914;p1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5" name="Google Shape;5915;p1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6" name="Google Shape;5916;p1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7" name="Google Shape;5917;p1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8" name="Google Shape;5918;p1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19" name="Google Shape;5919;p1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0" name="Google Shape;5920;p1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1" name="Google Shape;5921;p1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2" name="Google Shape;5922;p1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3" name="Google Shape;5923;p1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924" name="Google Shape;5924;p17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5925" name="Google Shape;5925;p1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6" name="Google Shape;5926;p1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7" name="Google Shape;5927;p1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8" name="Google Shape;5928;p1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29" name="Google Shape;5929;p1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0" name="Google Shape;5930;p1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1" name="Google Shape;5931;p1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2" name="Google Shape;5932;p1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3" name="Google Shape;5933;p1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4" name="Google Shape;5934;p1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5" name="Google Shape;5935;p1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6" name="Google Shape;5936;p1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7" name="Google Shape;5937;p1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8" name="Google Shape;5938;p1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39" name="Google Shape;5939;p1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0" name="Google Shape;5940;p1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1" name="Google Shape;5941;p1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2" name="Google Shape;5942;p1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3" name="Google Shape;5943;p1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4" name="Google Shape;5944;p1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5" name="Google Shape;5945;p1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6" name="Google Shape;5946;p1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7" name="Google Shape;5947;p1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8" name="Google Shape;5948;p1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49" name="Google Shape;5949;p1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950" name="Google Shape;5950;p1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951" name="Google Shape;5951;p1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2" name="Google Shape;5952;p1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3" name="Google Shape;5953;p1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4" name="Google Shape;5954;p1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5" name="Google Shape;5955;p1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6" name="Google Shape;5956;p1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7" name="Google Shape;5957;p1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8" name="Google Shape;5958;p1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9" name="Google Shape;5959;p1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0" name="Google Shape;5960;p1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1" name="Google Shape;5961;p1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2" name="Google Shape;5962;p1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3" name="Google Shape;5963;p1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4" name="Google Shape;5964;p1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5" name="Google Shape;5965;p1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6" name="Google Shape;5966;p1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7" name="Google Shape;5967;p1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8" name="Google Shape;5968;p1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9" name="Google Shape;5969;p1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0" name="Google Shape;5970;p1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1" name="Google Shape;5971;p1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2" name="Google Shape;5972;p1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3" name="Google Shape;5973;p1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4" name="Google Shape;5974;p1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5" name="Google Shape;5975;p1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6" name="Google Shape;5976;p1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7" name="Google Shape;5977;p1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8" name="Google Shape;5978;p1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9" name="Google Shape;5979;p1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0" name="Google Shape;5980;p1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1" name="Google Shape;5981;p1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2" name="Google Shape;5982;p1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3" name="Google Shape;5983;p1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4" name="Google Shape;5984;p1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5" name="Google Shape;5985;p1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6" name="Google Shape;5986;p1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7" name="Google Shape;5987;p1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8" name="Google Shape;5988;p1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9" name="Google Shape;5989;p1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0" name="Google Shape;5990;p1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1" name="Google Shape;5991;p1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2" name="Google Shape;5992;p1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3" name="Google Shape;5993;p1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4" name="Google Shape;5994;p1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5" name="Google Shape;5995;p1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6" name="Google Shape;5996;p1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7" name="Google Shape;5997;p1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8" name="Google Shape;5998;p1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9" name="Google Shape;5999;p1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0" name="Google Shape;6000;p1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1" name="Google Shape;6001;p1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2" name="Google Shape;6002;p1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3" name="Google Shape;6003;p1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4" name="Google Shape;6004;p1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5" name="Google Shape;6005;p1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6" name="Google Shape;6006;p1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7" name="Google Shape;6007;p1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8" name="Google Shape;6008;p1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09" name="Google Shape;6009;p1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0" name="Google Shape;6010;p1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1" name="Google Shape;6011;p1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2" name="Google Shape;6012;p1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3" name="Google Shape;6013;p1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4" name="Google Shape;6014;p1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5" name="Google Shape;6015;p1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6" name="Google Shape;6016;p1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7" name="Google Shape;6017;p1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8" name="Google Shape;6018;p1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19" name="Google Shape;6019;p1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0" name="Google Shape;6020;p1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1" name="Google Shape;6021;p1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2" name="Google Shape;6022;p1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3" name="Google Shape;6023;p1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4" name="Google Shape;6024;p1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5" name="Google Shape;6025;p1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6" name="Google Shape;6026;p1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7" name="Google Shape;6027;p1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8" name="Google Shape;6028;p1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29" name="Google Shape;6029;p1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0" name="Google Shape;6030;p1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1" name="Google Shape;6031;p1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2" name="Google Shape;6032;p1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3" name="Google Shape;6033;p1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4" name="Google Shape;6034;p1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5" name="Google Shape;6035;p1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6" name="Google Shape;6036;p1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7" name="Google Shape;6037;p1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8" name="Google Shape;6038;p1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39" name="Google Shape;6039;p1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0" name="Google Shape;6040;p1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1" name="Google Shape;6041;p1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2" name="Google Shape;6042;p1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3" name="Google Shape;6043;p1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4" name="Google Shape;6044;p1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5" name="Google Shape;6045;p1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6" name="Google Shape;6046;p1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7" name="Google Shape;6047;p1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8" name="Google Shape;6048;p1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49" name="Google Shape;6049;p1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0" name="Google Shape;6050;p1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51" name="Google Shape;6051;p17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6052" name="Google Shape;6052;p1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3" name="Google Shape;6053;p1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4" name="Google Shape;6054;p1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5" name="Google Shape;6055;p1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6" name="Google Shape;6056;p1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7" name="Google Shape;6057;p1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8" name="Google Shape;6058;p1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9" name="Google Shape;6059;p1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0" name="Google Shape;6060;p1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1" name="Google Shape;6061;p1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2" name="Google Shape;6062;p1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3" name="Google Shape;6063;p1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4" name="Google Shape;6064;p1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5" name="Google Shape;6065;p1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6" name="Google Shape;6066;p1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7" name="Google Shape;6067;p1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8" name="Google Shape;6068;p1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9" name="Google Shape;6069;p1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0" name="Google Shape;6070;p1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1" name="Google Shape;6071;p1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2" name="Google Shape;6072;p1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3" name="Google Shape;6073;p1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4" name="Google Shape;6074;p1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5" name="Google Shape;6075;p1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6" name="Google Shape;6076;p1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7" name="Google Shape;6077;p1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078" name="Google Shape;6078;p1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79" name="Google Shape;6079;p1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0" name="Google Shape;6080;p1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1" name="Google Shape;6081;p1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82" name="Google Shape;6082;p1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83" name="Google Shape;6083;p1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6084" name="Google Shape;6084;p1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5" name="Google Shape;6085;p1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6" name="Google Shape;6086;p1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7" name="Google Shape;6087;p1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8" name="Google Shape;6088;p1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9" name="Google Shape;6089;p1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0" name="Google Shape;6090;p1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1" name="Google Shape;6091;p1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2" name="Google Shape;6092;p1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3" name="Google Shape;6093;p1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4" name="Google Shape;6094;p1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5" name="Google Shape;6095;p1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6" name="Google Shape;6096;p1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7" name="Google Shape;6097;p1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8" name="Google Shape;6098;p1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9" name="Google Shape;6099;p1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0" name="Google Shape;6100;p1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1" name="Google Shape;6101;p1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2" name="Google Shape;6102;p1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3" name="Google Shape;6103;p1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4" name="Google Shape;6104;p1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5" name="Google Shape;6105;p1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6" name="Google Shape;6106;p1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7" name="Google Shape;6107;p1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8" name="Google Shape;6108;p1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9" name="Google Shape;6109;p1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110" name="Google Shape;6110;p1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111" name="Google Shape;6111;p17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6112" name="Google Shape;6112;p1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3" name="Google Shape;6113;p1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4" name="Google Shape;6114;p1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5" name="Google Shape;6115;p1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6" name="Google Shape;6116;p1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7" name="Google Shape;6117;p1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8" name="Google Shape;6118;p1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9" name="Google Shape;6119;p1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0" name="Google Shape;6120;p1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1" name="Google Shape;6121;p1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2" name="Google Shape;6122;p1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3" name="Google Shape;6123;p1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4" name="Google Shape;6124;p1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5" name="Google Shape;6125;p1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6" name="Google Shape;6126;p1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7" name="Google Shape;6127;p1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8" name="Google Shape;6128;p1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9" name="Google Shape;6129;p1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0" name="Google Shape;6130;p1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1" name="Google Shape;6131;p1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2" name="Google Shape;6132;p1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3" name="Google Shape;6133;p1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4" name="Google Shape;6134;p1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5" name="Google Shape;6135;p1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6" name="Google Shape;6136;p1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7" name="Google Shape;6137;p1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138" name="Google Shape;6138;p17"/>
          <p:cNvGrpSpPr/>
          <p:nvPr/>
        </p:nvGrpSpPr>
        <p:grpSpPr>
          <a:xfrm>
            <a:off x="-341440" y="-246683"/>
            <a:ext cx="1699100" cy="2145071"/>
            <a:chOff x="-341440" y="-246683"/>
            <a:chExt cx="1699100" cy="2145071"/>
          </a:xfrm>
        </p:grpSpPr>
        <p:grpSp>
          <p:nvGrpSpPr>
            <p:cNvPr id="6139" name="Google Shape;6139;p17"/>
            <p:cNvGrpSpPr/>
            <p:nvPr/>
          </p:nvGrpSpPr>
          <p:grpSpPr>
            <a:xfrm flipH="1">
              <a:off x="-341440" y="-246683"/>
              <a:ext cx="1699100" cy="2145071"/>
              <a:chOff x="146217" y="2712579"/>
              <a:chExt cx="1552966" cy="1960401"/>
            </a:xfrm>
          </p:grpSpPr>
          <p:grpSp>
            <p:nvGrpSpPr>
              <p:cNvPr id="6140" name="Google Shape;6140;p17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6141" name="Google Shape;6141;p1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2" name="Google Shape;6142;p1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3" name="Google Shape;6143;p1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4" name="Google Shape;6144;p1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5" name="Google Shape;6145;p1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6" name="Google Shape;6146;p1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7" name="Google Shape;6147;p1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8" name="Google Shape;6148;p1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49" name="Google Shape;6149;p1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0" name="Google Shape;6150;p1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1" name="Google Shape;6151;p1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2" name="Google Shape;6152;p1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3" name="Google Shape;6153;p1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4" name="Google Shape;6154;p1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55" name="Google Shape;6155;p17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6156" name="Google Shape;6156;p1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7" name="Google Shape;6157;p1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8" name="Google Shape;6158;p1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59" name="Google Shape;6159;p1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0" name="Google Shape;6160;p1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1" name="Google Shape;6161;p1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2" name="Google Shape;6162;p1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3" name="Google Shape;6163;p1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4" name="Google Shape;6164;p1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5" name="Google Shape;6165;p1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6" name="Google Shape;6166;p1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7" name="Google Shape;6167;p1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8" name="Google Shape;6168;p1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69" name="Google Shape;6169;p1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6170" name="Google Shape;6170;p17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6171" name="Google Shape;6171;p1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2" name="Google Shape;6172;p1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3" name="Google Shape;6173;p1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4" name="Google Shape;6174;p1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5" name="Google Shape;6175;p1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6" name="Google Shape;6176;p1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7" name="Google Shape;6177;p1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8" name="Google Shape;6178;p1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79" name="Google Shape;6179;p1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0" name="Google Shape;6180;p1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1" name="Google Shape;6181;p1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2" name="Google Shape;6182;p1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3" name="Google Shape;6183;p1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6184" name="Google Shape;6184;p1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6185" name="Google Shape;6185;p17"/>
            <p:cNvGrpSpPr/>
            <p:nvPr/>
          </p:nvGrpSpPr>
          <p:grpSpPr>
            <a:xfrm>
              <a:off x="416339" y="426542"/>
              <a:ext cx="449618" cy="541112"/>
              <a:chOff x="4815275" y="840950"/>
              <a:chExt cx="432450" cy="520450"/>
            </a:xfrm>
          </p:grpSpPr>
          <p:sp>
            <p:nvSpPr>
              <p:cNvPr id="6186" name="Google Shape;6186;p17"/>
              <p:cNvSpPr/>
              <p:nvPr/>
            </p:nvSpPr>
            <p:spPr>
              <a:xfrm>
                <a:off x="4884475" y="840950"/>
                <a:ext cx="306850" cy="277250"/>
              </a:xfrm>
              <a:custGeom>
                <a:rect b="b" l="l" r="r" t="t"/>
                <a:pathLst>
                  <a:path extrusionOk="0" h="11090" w="12274">
                    <a:moveTo>
                      <a:pt x="624" y="7825"/>
                    </a:moveTo>
                    <a:cubicBezTo>
                      <a:pt x="960" y="8417"/>
                      <a:pt x="1520" y="8817"/>
                      <a:pt x="2016" y="9297"/>
                    </a:cubicBezTo>
                    <a:cubicBezTo>
                      <a:pt x="2465" y="9729"/>
                      <a:pt x="2865" y="10241"/>
                      <a:pt x="3425" y="10529"/>
                    </a:cubicBezTo>
                    <a:cubicBezTo>
                      <a:pt x="3825" y="10689"/>
                      <a:pt x="4241" y="10801"/>
                      <a:pt x="4657" y="10833"/>
                    </a:cubicBezTo>
                    <a:cubicBezTo>
                      <a:pt x="5521" y="10961"/>
                      <a:pt x="6417" y="11089"/>
                      <a:pt x="7265" y="10881"/>
                    </a:cubicBezTo>
                    <a:cubicBezTo>
                      <a:pt x="8193" y="10641"/>
                      <a:pt x="8961" y="10017"/>
                      <a:pt x="9681" y="9393"/>
                    </a:cubicBezTo>
                    <a:cubicBezTo>
                      <a:pt x="10753" y="8481"/>
                      <a:pt x="11873" y="7425"/>
                      <a:pt x="12081" y="6033"/>
                    </a:cubicBezTo>
                    <a:cubicBezTo>
                      <a:pt x="12273" y="4849"/>
                      <a:pt x="11761" y="3665"/>
                      <a:pt x="10993" y="2752"/>
                    </a:cubicBezTo>
                    <a:cubicBezTo>
                      <a:pt x="10225" y="1840"/>
                      <a:pt x="9233" y="1184"/>
                      <a:pt x="8241" y="528"/>
                    </a:cubicBezTo>
                    <a:cubicBezTo>
                      <a:pt x="7841" y="272"/>
                      <a:pt x="7393" y="0"/>
                      <a:pt x="6913" y="32"/>
                    </a:cubicBezTo>
                    <a:cubicBezTo>
                      <a:pt x="6257" y="64"/>
                      <a:pt x="5793" y="656"/>
                      <a:pt x="5345" y="1136"/>
                    </a:cubicBezTo>
                    <a:cubicBezTo>
                      <a:pt x="4209" y="2352"/>
                      <a:pt x="2561" y="2544"/>
                      <a:pt x="1424" y="3553"/>
                    </a:cubicBezTo>
                    <a:cubicBezTo>
                      <a:pt x="448" y="4449"/>
                      <a:pt x="0" y="6673"/>
                      <a:pt x="624" y="782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7" name="Google Shape;6187;p17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8" name="Google Shape;6188;p17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9" name="Google Shape;6189;p17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0" name="Google Shape;6190;p17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6191" name="Google Shape;6191;p1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6192" name="Google Shape;6192;p17"/>
          <p:cNvSpPr txBox="1"/>
          <p:nvPr>
            <p:ph idx="1" type="subTitle"/>
          </p:nvPr>
        </p:nvSpPr>
        <p:spPr>
          <a:xfrm>
            <a:off x="866100" y="1731590"/>
            <a:ext cx="17493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193" name="Google Shape;6193;p17"/>
          <p:cNvSpPr txBox="1"/>
          <p:nvPr>
            <p:ph idx="2" type="subTitle"/>
          </p:nvPr>
        </p:nvSpPr>
        <p:spPr>
          <a:xfrm>
            <a:off x="865950" y="2108737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194" name="Google Shape;6194;p17"/>
          <p:cNvSpPr txBox="1"/>
          <p:nvPr>
            <p:ph idx="3" type="subTitle"/>
          </p:nvPr>
        </p:nvSpPr>
        <p:spPr>
          <a:xfrm>
            <a:off x="865950" y="3579625"/>
            <a:ext cx="1749300" cy="3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195" name="Google Shape;6195;p17"/>
          <p:cNvSpPr txBox="1"/>
          <p:nvPr>
            <p:ph idx="4" type="subTitle"/>
          </p:nvPr>
        </p:nvSpPr>
        <p:spPr>
          <a:xfrm>
            <a:off x="865950" y="3956774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196" name="Google Shape;6196;p17"/>
          <p:cNvSpPr txBox="1"/>
          <p:nvPr>
            <p:ph idx="5" type="subTitle"/>
          </p:nvPr>
        </p:nvSpPr>
        <p:spPr>
          <a:xfrm>
            <a:off x="3696253" y="1731599"/>
            <a:ext cx="17493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197" name="Google Shape;6197;p17"/>
          <p:cNvSpPr txBox="1"/>
          <p:nvPr>
            <p:ph idx="6" type="subTitle"/>
          </p:nvPr>
        </p:nvSpPr>
        <p:spPr>
          <a:xfrm>
            <a:off x="3696250" y="2108737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198" name="Google Shape;6198;p17"/>
          <p:cNvSpPr txBox="1"/>
          <p:nvPr>
            <p:ph idx="7" type="subTitle"/>
          </p:nvPr>
        </p:nvSpPr>
        <p:spPr>
          <a:xfrm>
            <a:off x="3697815" y="3579625"/>
            <a:ext cx="1746000" cy="3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199" name="Google Shape;6199;p17"/>
          <p:cNvSpPr txBox="1"/>
          <p:nvPr>
            <p:ph idx="8" type="subTitle"/>
          </p:nvPr>
        </p:nvSpPr>
        <p:spPr>
          <a:xfrm>
            <a:off x="3696250" y="3956775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200" name="Google Shape;6200;p17"/>
          <p:cNvSpPr txBox="1"/>
          <p:nvPr>
            <p:ph idx="9" type="subTitle"/>
          </p:nvPr>
        </p:nvSpPr>
        <p:spPr>
          <a:xfrm>
            <a:off x="6528700" y="1731357"/>
            <a:ext cx="17493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201" name="Google Shape;6201;p17"/>
          <p:cNvSpPr txBox="1"/>
          <p:nvPr>
            <p:ph idx="13" type="subTitle"/>
          </p:nvPr>
        </p:nvSpPr>
        <p:spPr>
          <a:xfrm>
            <a:off x="6528700" y="2108716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6202" name="Google Shape;6202;p17"/>
          <p:cNvSpPr txBox="1"/>
          <p:nvPr>
            <p:ph idx="14" type="subTitle"/>
          </p:nvPr>
        </p:nvSpPr>
        <p:spPr>
          <a:xfrm>
            <a:off x="6527288" y="3579442"/>
            <a:ext cx="1749300" cy="3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6203" name="Google Shape;6203;p17"/>
          <p:cNvSpPr txBox="1"/>
          <p:nvPr>
            <p:ph idx="15" type="subTitle"/>
          </p:nvPr>
        </p:nvSpPr>
        <p:spPr>
          <a:xfrm>
            <a:off x="6528700" y="3956775"/>
            <a:ext cx="17493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">
    <p:spTree>
      <p:nvGrpSpPr>
        <p:cNvPr id="6204" name="Shape 62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205" name="Google Shape;6205;p18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6206" name="Google Shape;6206;p1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207" name="Google Shape;6207;p18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6208" name="Google Shape;6208;p1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9" name="Google Shape;6209;p1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0" name="Google Shape;6210;p1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1" name="Google Shape;6211;p1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2" name="Google Shape;6212;p1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3" name="Google Shape;6213;p1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4" name="Google Shape;6214;p1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5" name="Google Shape;6215;p1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6" name="Google Shape;6216;p1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7" name="Google Shape;6217;p1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8" name="Google Shape;6218;p1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9" name="Google Shape;6219;p1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0" name="Google Shape;6220;p1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1" name="Google Shape;6221;p1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2" name="Google Shape;6222;p1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3" name="Google Shape;6223;p1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4" name="Google Shape;6224;p1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5" name="Google Shape;6225;p1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6" name="Google Shape;6226;p1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7" name="Google Shape;6227;p1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8" name="Google Shape;6228;p1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9" name="Google Shape;6229;p1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0" name="Google Shape;6230;p1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1" name="Google Shape;6231;p1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2" name="Google Shape;6232;p1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233" name="Google Shape;6233;p18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6234" name="Google Shape;6234;p1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5" name="Google Shape;6235;p1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6" name="Google Shape;6236;p1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7" name="Google Shape;6237;p1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8" name="Google Shape;6238;p1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9" name="Google Shape;6239;p1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0" name="Google Shape;6240;p1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1" name="Google Shape;6241;p1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2" name="Google Shape;6242;p1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3" name="Google Shape;6243;p1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4" name="Google Shape;6244;p1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5" name="Google Shape;6245;p1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6" name="Google Shape;6246;p1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7" name="Google Shape;6247;p1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8" name="Google Shape;6248;p1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9" name="Google Shape;6249;p1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0" name="Google Shape;6250;p1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1" name="Google Shape;6251;p1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2" name="Google Shape;6252;p1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3" name="Google Shape;6253;p1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4" name="Google Shape;6254;p1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5" name="Google Shape;6255;p1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6" name="Google Shape;6256;p1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7" name="Google Shape;6257;p1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8" name="Google Shape;6258;p1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9" name="Google Shape;6259;p1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60" name="Google Shape;6260;p1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1" name="Google Shape;6261;p1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2" name="Google Shape;6262;p1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3" name="Google Shape;6263;p1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4" name="Google Shape;6264;p1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5" name="Google Shape;6265;p1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6" name="Google Shape;6266;p1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7" name="Google Shape;6267;p1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8" name="Google Shape;6268;p1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9" name="Google Shape;6269;p1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0" name="Google Shape;6270;p1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1" name="Google Shape;6271;p1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2" name="Google Shape;6272;p1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3" name="Google Shape;6273;p1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4" name="Google Shape;6274;p1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5" name="Google Shape;6275;p1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6" name="Google Shape;6276;p1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7" name="Google Shape;6277;p1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8" name="Google Shape;6278;p1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79" name="Google Shape;6279;p1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0" name="Google Shape;6280;p1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1" name="Google Shape;6281;p1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2" name="Google Shape;6282;p1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3" name="Google Shape;6283;p1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4" name="Google Shape;6284;p1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5" name="Google Shape;6285;p1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6" name="Google Shape;6286;p1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7" name="Google Shape;6287;p1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8" name="Google Shape;6288;p1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9" name="Google Shape;6289;p1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0" name="Google Shape;6290;p1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1" name="Google Shape;6291;p1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2" name="Google Shape;6292;p1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3" name="Google Shape;6293;p1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4" name="Google Shape;6294;p1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5" name="Google Shape;6295;p1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6" name="Google Shape;6296;p1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7" name="Google Shape;6297;p1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8" name="Google Shape;6298;p1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9" name="Google Shape;6299;p1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0" name="Google Shape;6300;p1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1" name="Google Shape;6301;p1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2" name="Google Shape;6302;p1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3" name="Google Shape;6303;p1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4" name="Google Shape;6304;p1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5" name="Google Shape;6305;p1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6" name="Google Shape;6306;p1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7" name="Google Shape;6307;p1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8" name="Google Shape;6308;p1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9" name="Google Shape;6309;p1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0" name="Google Shape;6310;p1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1" name="Google Shape;6311;p1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2" name="Google Shape;6312;p1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3" name="Google Shape;6313;p1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4" name="Google Shape;6314;p1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5" name="Google Shape;6315;p1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6" name="Google Shape;6316;p1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7" name="Google Shape;6317;p1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8" name="Google Shape;6318;p1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9" name="Google Shape;6319;p1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0" name="Google Shape;6320;p1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1" name="Google Shape;6321;p1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2" name="Google Shape;6322;p1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3" name="Google Shape;6323;p1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4" name="Google Shape;6324;p1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5" name="Google Shape;6325;p1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6" name="Google Shape;6326;p1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7" name="Google Shape;6327;p1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8" name="Google Shape;6328;p1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29" name="Google Shape;6329;p1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0" name="Google Shape;6330;p1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1" name="Google Shape;6331;p1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2" name="Google Shape;6332;p1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3" name="Google Shape;6333;p1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4" name="Google Shape;6334;p1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5" name="Google Shape;6335;p1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6" name="Google Shape;6336;p1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7" name="Google Shape;6337;p1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8" name="Google Shape;6338;p1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39" name="Google Shape;6339;p1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0" name="Google Shape;6340;p1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1" name="Google Shape;6341;p1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2" name="Google Shape;6342;p1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3" name="Google Shape;6343;p1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4" name="Google Shape;6344;p1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5" name="Google Shape;6345;p1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6" name="Google Shape;6346;p1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7" name="Google Shape;6347;p1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8" name="Google Shape;6348;p1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49" name="Google Shape;6349;p1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0" name="Google Shape;6350;p1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1" name="Google Shape;6351;p1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2" name="Google Shape;6352;p1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3" name="Google Shape;6353;p1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4" name="Google Shape;6354;p1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5" name="Google Shape;6355;p1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6" name="Google Shape;6356;p1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7" name="Google Shape;6357;p1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8" name="Google Shape;6358;p1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9" name="Google Shape;6359;p1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60" name="Google Shape;6360;p18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6361" name="Google Shape;6361;p1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2" name="Google Shape;6362;p1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3" name="Google Shape;6363;p1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4" name="Google Shape;6364;p1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5" name="Google Shape;6365;p1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6" name="Google Shape;6366;p1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7" name="Google Shape;6367;p1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8" name="Google Shape;6368;p1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9" name="Google Shape;6369;p1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0" name="Google Shape;6370;p1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1" name="Google Shape;6371;p1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2" name="Google Shape;6372;p1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3" name="Google Shape;6373;p1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4" name="Google Shape;6374;p1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5" name="Google Shape;6375;p1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6" name="Google Shape;6376;p1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7" name="Google Shape;6377;p1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8" name="Google Shape;6378;p1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9" name="Google Shape;6379;p1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0" name="Google Shape;6380;p1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1" name="Google Shape;6381;p1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2" name="Google Shape;6382;p1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3" name="Google Shape;6383;p1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4" name="Google Shape;6384;p1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5" name="Google Shape;6385;p1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6" name="Google Shape;6386;p1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387" name="Google Shape;6387;p1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8" name="Google Shape;6388;p1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89" name="Google Shape;6389;p1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0" name="Google Shape;6390;p1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91" name="Google Shape;6391;p1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92" name="Google Shape;6392;p1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6393" name="Google Shape;6393;p1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4" name="Google Shape;6394;p1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5" name="Google Shape;6395;p1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6" name="Google Shape;6396;p1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7" name="Google Shape;6397;p1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8" name="Google Shape;6398;p1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9" name="Google Shape;6399;p1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0" name="Google Shape;6400;p1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1" name="Google Shape;6401;p1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2" name="Google Shape;6402;p1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3" name="Google Shape;6403;p1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4" name="Google Shape;6404;p1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5" name="Google Shape;6405;p1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6" name="Google Shape;6406;p1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7" name="Google Shape;6407;p1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8" name="Google Shape;6408;p1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9" name="Google Shape;6409;p1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0" name="Google Shape;6410;p1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1" name="Google Shape;6411;p1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2" name="Google Shape;6412;p1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3" name="Google Shape;6413;p1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4" name="Google Shape;6414;p1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5" name="Google Shape;6415;p1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6" name="Google Shape;6416;p1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7" name="Google Shape;6417;p1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8" name="Google Shape;6418;p1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419" name="Google Shape;6419;p1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420" name="Google Shape;6420;p18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6421" name="Google Shape;6421;p1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2" name="Google Shape;6422;p1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3" name="Google Shape;6423;p1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4" name="Google Shape;6424;p1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5" name="Google Shape;6425;p1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6" name="Google Shape;6426;p1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7" name="Google Shape;6427;p1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8" name="Google Shape;6428;p1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9" name="Google Shape;6429;p1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0" name="Google Shape;6430;p1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1" name="Google Shape;6431;p1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2" name="Google Shape;6432;p1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3" name="Google Shape;6433;p1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4" name="Google Shape;6434;p1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5" name="Google Shape;6435;p1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6" name="Google Shape;6436;p1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7" name="Google Shape;6437;p1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8" name="Google Shape;6438;p1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9" name="Google Shape;6439;p1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0" name="Google Shape;6440;p1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1" name="Google Shape;6441;p1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2" name="Google Shape;6442;p1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3" name="Google Shape;6443;p1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4" name="Google Shape;6444;p1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5" name="Google Shape;6445;p1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6" name="Google Shape;6446;p1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447" name="Google Shape;6447;p18"/>
          <p:cNvGrpSpPr/>
          <p:nvPr/>
        </p:nvGrpSpPr>
        <p:grpSpPr>
          <a:xfrm flipH="1" rot="-1995380">
            <a:off x="8515010" y="907012"/>
            <a:ext cx="1023116" cy="1784183"/>
            <a:chOff x="713225" y="2235300"/>
            <a:chExt cx="1509450" cy="2233905"/>
          </a:xfrm>
        </p:grpSpPr>
        <p:sp>
          <p:nvSpPr>
            <p:cNvPr id="6448" name="Google Shape;6448;p18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49" name="Google Shape;6449;p18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0" name="Google Shape;6450;p18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1" name="Google Shape;6451;p18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2" name="Google Shape;6452;p18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3" name="Google Shape;6453;p18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4" name="Google Shape;6454;p18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5" name="Google Shape;6455;p18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6" name="Google Shape;6456;p18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7" name="Google Shape;6457;p18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8" name="Google Shape;6458;p18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59" name="Google Shape;6459;p18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0" name="Google Shape;6460;p18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1" name="Google Shape;6461;p18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2" name="Google Shape;6462;p18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3" name="Google Shape;6463;p18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4" name="Google Shape;6464;p18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5" name="Google Shape;6465;p18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6" name="Google Shape;6466;p18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7" name="Google Shape;6467;p18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8" name="Google Shape;6468;p18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69" name="Google Shape;6469;p18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0" name="Google Shape;6470;p18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1" name="Google Shape;6471;p18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2" name="Google Shape;6472;p18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3" name="Google Shape;6473;p18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4" name="Google Shape;6474;p18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5" name="Google Shape;6475;p18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6" name="Google Shape;6476;p18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7" name="Google Shape;6477;p18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8" name="Google Shape;6478;p18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79" name="Google Shape;6479;p18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0" name="Google Shape;6480;p18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1" name="Google Shape;6481;p18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2" name="Google Shape;6482;p18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3" name="Google Shape;6483;p18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4" name="Google Shape;6484;p18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5" name="Google Shape;6485;p18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6" name="Google Shape;6486;p18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7" name="Google Shape;6487;p18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8" name="Google Shape;6488;p18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89" name="Google Shape;6489;p18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0" name="Google Shape;6490;p18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1" name="Google Shape;6491;p18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492" name="Google Shape;6492;p18"/>
          <p:cNvGrpSpPr/>
          <p:nvPr/>
        </p:nvGrpSpPr>
        <p:grpSpPr>
          <a:xfrm flipH="1" rot="-3016025">
            <a:off x="8090812" y="-636377"/>
            <a:ext cx="1127819" cy="1888658"/>
            <a:chOff x="713225" y="2235300"/>
            <a:chExt cx="1509450" cy="2233905"/>
          </a:xfrm>
        </p:grpSpPr>
        <p:sp>
          <p:nvSpPr>
            <p:cNvPr id="6493" name="Google Shape;6493;p18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4" name="Google Shape;6494;p18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5" name="Google Shape;6495;p18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6" name="Google Shape;6496;p18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7" name="Google Shape;6497;p18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8" name="Google Shape;6498;p18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99" name="Google Shape;6499;p18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0" name="Google Shape;6500;p18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1" name="Google Shape;6501;p18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2" name="Google Shape;6502;p18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3" name="Google Shape;6503;p18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4" name="Google Shape;6504;p18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5" name="Google Shape;6505;p18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6" name="Google Shape;6506;p18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7" name="Google Shape;6507;p18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8" name="Google Shape;6508;p18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09" name="Google Shape;6509;p18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0" name="Google Shape;6510;p18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1" name="Google Shape;6511;p18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2" name="Google Shape;6512;p18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3" name="Google Shape;6513;p18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4" name="Google Shape;6514;p18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5" name="Google Shape;6515;p18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6" name="Google Shape;6516;p18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7" name="Google Shape;6517;p18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8" name="Google Shape;6518;p18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19" name="Google Shape;6519;p18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0" name="Google Shape;6520;p18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1" name="Google Shape;6521;p18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2" name="Google Shape;6522;p18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3" name="Google Shape;6523;p18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4" name="Google Shape;6524;p18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5" name="Google Shape;6525;p18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6" name="Google Shape;6526;p18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7" name="Google Shape;6527;p18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8" name="Google Shape;6528;p18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29" name="Google Shape;6529;p18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0" name="Google Shape;6530;p18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1" name="Google Shape;6531;p18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2" name="Google Shape;6532;p18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3" name="Google Shape;6533;p18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4" name="Google Shape;6534;p18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5" name="Google Shape;6535;p18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6" name="Google Shape;6536;p18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37" name="Google Shape;6537;p18"/>
          <p:cNvGrpSpPr/>
          <p:nvPr/>
        </p:nvGrpSpPr>
        <p:grpSpPr>
          <a:xfrm flipH="1" rot="7628130">
            <a:off x="7533234" y="-442205"/>
            <a:ext cx="989878" cy="1767342"/>
            <a:chOff x="713225" y="2235300"/>
            <a:chExt cx="1509450" cy="2233905"/>
          </a:xfrm>
        </p:grpSpPr>
        <p:sp>
          <p:nvSpPr>
            <p:cNvPr id="6538" name="Google Shape;6538;p18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9" name="Google Shape;6539;p18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0" name="Google Shape;6540;p18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1" name="Google Shape;6541;p18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2" name="Google Shape;6542;p18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3" name="Google Shape;6543;p18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4" name="Google Shape;6544;p18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5" name="Google Shape;6545;p18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6" name="Google Shape;6546;p18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7" name="Google Shape;6547;p18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8" name="Google Shape;6548;p18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9" name="Google Shape;6549;p18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0" name="Google Shape;6550;p18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1" name="Google Shape;6551;p18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2" name="Google Shape;6552;p18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3" name="Google Shape;6553;p18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4" name="Google Shape;6554;p18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5" name="Google Shape;6555;p18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6" name="Google Shape;6556;p18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7" name="Google Shape;6557;p18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8" name="Google Shape;6558;p18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9" name="Google Shape;6559;p18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0" name="Google Shape;6560;p18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1" name="Google Shape;6561;p18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2" name="Google Shape;6562;p18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3" name="Google Shape;6563;p18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4" name="Google Shape;6564;p18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5" name="Google Shape;6565;p18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6" name="Google Shape;6566;p18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7" name="Google Shape;6567;p18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8" name="Google Shape;6568;p18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9" name="Google Shape;6569;p18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0" name="Google Shape;6570;p18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1" name="Google Shape;6571;p18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2" name="Google Shape;6572;p18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3" name="Google Shape;6573;p18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4" name="Google Shape;6574;p18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5" name="Google Shape;6575;p18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6" name="Google Shape;6576;p18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7" name="Google Shape;6577;p18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8" name="Google Shape;6578;p18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79" name="Google Shape;6579;p18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0" name="Google Shape;6580;p18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81" name="Google Shape;6581;p18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582" name="Google Shape;6582;p18"/>
          <p:cNvSpPr/>
          <p:nvPr/>
        </p:nvSpPr>
        <p:spPr>
          <a:xfrm flipH="1">
            <a:off x="8099025" y="259653"/>
            <a:ext cx="312279" cy="312901"/>
          </a:xfrm>
          <a:custGeom>
            <a:rect b="b" l="l" r="r" t="t"/>
            <a:pathLst>
              <a:path extrusionOk="0" h="18092" w="18056">
                <a:moveTo>
                  <a:pt x="6695" y="1472"/>
                </a:moveTo>
                <a:cubicBezTo>
                  <a:pt x="6713" y="1486"/>
                  <a:pt x="6734" y="1495"/>
                  <a:pt x="6757" y="1495"/>
                </a:cubicBezTo>
                <a:cubicBezTo>
                  <a:pt x="6764" y="1495"/>
                  <a:pt x="6771" y="1494"/>
                  <a:pt x="6778" y="1492"/>
                </a:cubicBezTo>
                <a:cubicBezTo>
                  <a:pt x="6751" y="1486"/>
                  <a:pt x="6723" y="1479"/>
                  <a:pt x="6695" y="1472"/>
                </a:cubicBezTo>
                <a:close/>
                <a:moveTo>
                  <a:pt x="13763" y="3827"/>
                </a:moveTo>
                <a:lnTo>
                  <a:pt x="13763" y="3827"/>
                </a:lnTo>
                <a:cubicBezTo>
                  <a:pt x="14709" y="4623"/>
                  <a:pt x="15616" y="5469"/>
                  <a:pt x="16535" y="6265"/>
                </a:cubicBezTo>
                <a:lnTo>
                  <a:pt x="14104" y="4106"/>
                </a:lnTo>
                <a:cubicBezTo>
                  <a:pt x="14006" y="3995"/>
                  <a:pt x="13890" y="3903"/>
                  <a:pt x="13763" y="3827"/>
                </a:cubicBezTo>
                <a:close/>
                <a:moveTo>
                  <a:pt x="3092" y="0"/>
                </a:moveTo>
                <a:cubicBezTo>
                  <a:pt x="2894" y="0"/>
                  <a:pt x="2699" y="26"/>
                  <a:pt x="2493" y="64"/>
                </a:cubicBezTo>
                <a:cubicBezTo>
                  <a:pt x="2067" y="185"/>
                  <a:pt x="1702" y="459"/>
                  <a:pt x="1429" y="824"/>
                </a:cubicBezTo>
                <a:cubicBezTo>
                  <a:pt x="547" y="1918"/>
                  <a:pt x="274" y="3377"/>
                  <a:pt x="760" y="4714"/>
                </a:cubicBezTo>
                <a:cubicBezTo>
                  <a:pt x="882" y="4988"/>
                  <a:pt x="942" y="5261"/>
                  <a:pt x="882" y="5565"/>
                </a:cubicBezTo>
                <a:cubicBezTo>
                  <a:pt x="790" y="5778"/>
                  <a:pt x="638" y="5961"/>
                  <a:pt x="486" y="6113"/>
                </a:cubicBezTo>
                <a:cubicBezTo>
                  <a:pt x="0" y="6751"/>
                  <a:pt x="334" y="7663"/>
                  <a:pt x="730" y="8392"/>
                </a:cubicBezTo>
                <a:cubicBezTo>
                  <a:pt x="1672" y="10064"/>
                  <a:pt x="2888" y="11614"/>
                  <a:pt x="4316" y="12921"/>
                </a:cubicBezTo>
                <a:cubicBezTo>
                  <a:pt x="5684" y="14076"/>
                  <a:pt x="7113" y="15170"/>
                  <a:pt x="8663" y="16113"/>
                </a:cubicBezTo>
                <a:cubicBezTo>
                  <a:pt x="9392" y="16660"/>
                  <a:pt x="10183" y="17116"/>
                  <a:pt x="11034" y="17511"/>
                </a:cubicBezTo>
                <a:cubicBezTo>
                  <a:pt x="11917" y="17881"/>
                  <a:pt x="12853" y="18091"/>
                  <a:pt x="13818" y="18091"/>
                </a:cubicBezTo>
                <a:cubicBezTo>
                  <a:pt x="13882" y="18091"/>
                  <a:pt x="13947" y="18090"/>
                  <a:pt x="14013" y="18088"/>
                </a:cubicBezTo>
                <a:cubicBezTo>
                  <a:pt x="15259" y="18088"/>
                  <a:pt x="16596" y="17724"/>
                  <a:pt x="17326" y="16721"/>
                </a:cubicBezTo>
                <a:cubicBezTo>
                  <a:pt x="17842" y="15930"/>
                  <a:pt x="18055" y="14958"/>
                  <a:pt x="17873" y="14015"/>
                </a:cubicBezTo>
                <a:cubicBezTo>
                  <a:pt x="17690" y="13104"/>
                  <a:pt x="17386" y="12192"/>
                  <a:pt x="16931" y="11371"/>
                </a:cubicBezTo>
                <a:cubicBezTo>
                  <a:pt x="15715" y="8848"/>
                  <a:pt x="14225" y="6265"/>
                  <a:pt x="11824" y="4836"/>
                </a:cubicBezTo>
                <a:cubicBezTo>
                  <a:pt x="11034" y="4380"/>
                  <a:pt x="10213" y="4015"/>
                  <a:pt x="9362" y="3772"/>
                </a:cubicBezTo>
                <a:cubicBezTo>
                  <a:pt x="8799" y="3591"/>
                  <a:pt x="8183" y="3442"/>
                  <a:pt x="7589" y="3442"/>
                </a:cubicBezTo>
                <a:cubicBezTo>
                  <a:pt x="7189" y="3442"/>
                  <a:pt x="6799" y="3509"/>
                  <a:pt x="6444" y="3681"/>
                </a:cubicBezTo>
                <a:cubicBezTo>
                  <a:pt x="5228" y="4258"/>
                  <a:pt x="4803" y="5900"/>
                  <a:pt x="5167" y="7207"/>
                </a:cubicBezTo>
                <a:cubicBezTo>
                  <a:pt x="5563" y="8483"/>
                  <a:pt x="6505" y="9547"/>
                  <a:pt x="7447" y="10489"/>
                </a:cubicBezTo>
                <a:cubicBezTo>
                  <a:pt x="8055" y="11097"/>
                  <a:pt x="8693" y="11645"/>
                  <a:pt x="9392" y="12161"/>
                </a:cubicBezTo>
                <a:cubicBezTo>
                  <a:pt x="9879" y="12556"/>
                  <a:pt x="10456" y="12800"/>
                  <a:pt x="11095" y="12921"/>
                </a:cubicBezTo>
                <a:cubicBezTo>
                  <a:pt x="11207" y="12944"/>
                  <a:pt x="11320" y="12955"/>
                  <a:pt x="11434" y="12955"/>
                </a:cubicBezTo>
                <a:cubicBezTo>
                  <a:pt x="11932" y="12955"/>
                  <a:pt x="12425" y="12740"/>
                  <a:pt x="12797" y="12344"/>
                </a:cubicBezTo>
                <a:cubicBezTo>
                  <a:pt x="13192" y="11797"/>
                  <a:pt x="13253" y="11067"/>
                  <a:pt x="12979" y="10459"/>
                </a:cubicBezTo>
                <a:cubicBezTo>
                  <a:pt x="12706" y="9851"/>
                  <a:pt x="12250" y="9334"/>
                  <a:pt x="11672" y="8970"/>
                </a:cubicBezTo>
                <a:cubicBezTo>
                  <a:pt x="11464" y="8824"/>
                  <a:pt x="11213" y="8692"/>
                  <a:pt x="10978" y="8692"/>
                </a:cubicBezTo>
                <a:cubicBezTo>
                  <a:pt x="10870" y="8692"/>
                  <a:pt x="10765" y="8720"/>
                  <a:pt x="10669" y="8787"/>
                </a:cubicBezTo>
                <a:cubicBezTo>
                  <a:pt x="11050" y="8289"/>
                  <a:pt x="10526" y="7508"/>
                  <a:pt x="9916" y="7508"/>
                </a:cubicBezTo>
                <a:cubicBezTo>
                  <a:pt x="9893" y="7508"/>
                  <a:pt x="9871" y="7509"/>
                  <a:pt x="9848" y="7511"/>
                </a:cubicBezTo>
                <a:cubicBezTo>
                  <a:pt x="9210" y="7632"/>
                  <a:pt x="8784" y="8210"/>
                  <a:pt x="8845" y="8879"/>
                </a:cubicBezTo>
                <a:cubicBezTo>
                  <a:pt x="8936" y="9517"/>
                  <a:pt x="9301" y="10064"/>
                  <a:pt x="9848" y="10398"/>
                </a:cubicBezTo>
                <a:cubicBezTo>
                  <a:pt x="10046" y="10550"/>
                  <a:pt x="10327" y="10649"/>
                  <a:pt x="10574" y="10649"/>
                </a:cubicBezTo>
                <a:cubicBezTo>
                  <a:pt x="10821" y="10649"/>
                  <a:pt x="11034" y="10550"/>
                  <a:pt x="11095" y="10307"/>
                </a:cubicBezTo>
                <a:cubicBezTo>
                  <a:pt x="11216" y="9973"/>
                  <a:pt x="10882" y="9669"/>
                  <a:pt x="10578" y="9456"/>
                </a:cubicBezTo>
                <a:cubicBezTo>
                  <a:pt x="10766" y="9369"/>
                  <a:pt x="10961" y="9329"/>
                  <a:pt x="11152" y="9329"/>
                </a:cubicBezTo>
                <a:cubicBezTo>
                  <a:pt x="11762" y="9329"/>
                  <a:pt x="12331" y="9743"/>
                  <a:pt x="12493" y="10368"/>
                </a:cubicBezTo>
                <a:cubicBezTo>
                  <a:pt x="12706" y="11219"/>
                  <a:pt x="12128" y="12040"/>
                  <a:pt x="11247" y="12100"/>
                </a:cubicBezTo>
                <a:cubicBezTo>
                  <a:pt x="11209" y="12103"/>
                  <a:pt x="11172" y="12105"/>
                  <a:pt x="11136" y="12105"/>
                </a:cubicBezTo>
                <a:cubicBezTo>
                  <a:pt x="10422" y="12105"/>
                  <a:pt x="9791" y="11557"/>
                  <a:pt x="9271" y="11037"/>
                </a:cubicBezTo>
                <a:cubicBezTo>
                  <a:pt x="8268" y="10125"/>
                  <a:pt x="7356" y="9122"/>
                  <a:pt x="6535" y="8027"/>
                </a:cubicBezTo>
                <a:cubicBezTo>
                  <a:pt x="6201" y="7632"/>
                  <a:pt x="5988" y="7116"/>
                  <a:pt x="5958" y="6568"/>
                </a:cubicBezTo>
                <a:cubicBezTo>
                  <a:pt x="5958" y="5657"/>
                  <a:pt x="6839" y="4897"/>
                  <a:pt x="7751" y="4745"/>
                </a:cubicBezTo>
                <a:cubicBezTo>
                  <a:pt x="7880" y="4728"/>
                  <a:pt x="8009" y="4719"/>
                  <a:pt x="8137" y="4719"/>
                </a:cubicBezTo>
                <a:cubicBezTo>
                  <a:pt x="8919" y="4719"/>
                  <a:pt x="9691" y="5018"/>
                  <a:pt x="10395" y="5383"/>
                </a:cubicBezTo>
                <a:cubicBezTo>
                  <a:pt x="13982" y="7328"/>
                  <a:pt x="16383" y="10885"/>
                  <a:pt x="16809" y="14958"/>
                </a:cubicBezTo>
                <a:cubicBezTo>
                  <a:pt x="16870" y="15262"/>
                  <a:pt x="16809" y="15626"/>
                  <a:pt x="16596" y="15900"/>
                </a:cubicBezTo>
                <a:cubicBezTo>
                  <a:pt x="16231" y="16295"/>
                  <a:pt x="15563" y="16082"/>
                  <a:pt x="15046" y="16295"/>
                </a:cubicBezTo>
                <a:cubicBezTo>
                  <a:pt x="14833" y="16417"/>
                  <a:pt x="14681" y="16599"/>
                  <a:pt x="14438" y="16721"/>
                </a:cubicBezTo>
                <a:cubicBezTo>
                  <a:pt x="14238" y="16838"/>
                  <a:pt x="14010" y="16883"/>
                  <a:pt x="13773" y="16883"/>
                </a:cubicBezTo>
                <a:cubicBezTo>
                  <a:pt x="13398" y="16883"/>
                  <a:pt x="12998" y="16771"/>
                  <a:pt x="12645" y="16660"/>
                </a:cubicBezTo>
                <a:cubicBezTo>
                  <a:pt x="8207" y="15110"/>
                  <a:pt x="3982" y="12404"/>
                  <a:pt x="1702" y="8301"/>
                </a:cubicBezTo>
                <a:cubicBezTo>
                  <a:pt x="2341" y="7632"/>
                  <a:pt x="2432" y="6629"/>
                  <a:pt x="1915" y="5869"/>
                </a:cubicBezTo>
                <a:cubicBezTo>
                  <a:pt x="2249" y="5413"/>
                  <a:pt x="1885" y="4775"/>
                  <a:pt x="1763" y="4228"/>
                </a:cubicBezTo>
                <a:cubicBezTo>
                  <a:pt x="1520" y="3103"/>
                  <a:pt x="2371" y="1979"/>
                  <a:pt x="3404" y="1523"/>
                </a:cubicBezTo>
                <a:cubicBezTo>
                  <a:pt x="3902" y="1324"/>
                  <a:pt x="4433" y="1244"/>
                  <a:pt x="4970" y="1244"/>
                </a:cubicBezTo>
                <a:cubicBezTo>
                  <a:pt x="5551" y="1244"/>
                  <a:pt x="6138" y="1337"/>
                  <a:pt x="6695" y="1472"/>
                </a:cubicBezTo>
                <a:lnTo>
                  <a:pt x="6695" y="1472"/>
                </a:lnTo>
                <a:cubicBezTo>
                  <a:pt x="6610" y="1404"/>
                  <a:pt x="6598" y="1200"/>
                  <a:pt x="6718" y="1128"/>
                </a:cubicBezTo>
                <a:cubicBezTo>
                  <a:pt x="6794" y="1097"/>
                  <a:pt x="6877" y="1082"/>
                  <a:pt x="6961" y="1082"/>
                </a:cubicBezTo>
                <a:cubicBezTo>
                  <a:pt x="7044" y="1082"/>
                  <a:pt x="7128" y="1097"/>
                  <a:pt x="7204" y="1128"/>
                </a:cubicBezTo>
                <a:cubicBezTo>
                  <a:pt x="9180" y="1796"/>
                  <a:pt x="11003" y="2830"/>
                  <a:pt x="12614" y="4167"/>
                </a:cubicBezTo>
                <a:cubicBezTo>
                  <a:pt x="12557" y="3852"/>
                  <a:pt x="12905" y="3618"/>
                  <a:pt x="13226" y="3618"/>
                </a:cubicBezTo>
                <a:cubicBezTo>
                  <a:pt x="13245" y="3618"/>
                  <a:pt x="13264" y="3618"/>
                  <a:pt x="13283" y="3620"/>
                </a:cubicBezTo>
                <a:cubicBezTo>
                  <a:pt x="13448" y="3670"/>
                  <a:pt x="13612" y="3737"/>
                  <a:pt x="13763" y="3827"/>
                </a:cubicBezTo>
                <a:lnTo>
                  <a:pt x="13763" y="3827"/>
                </a:lnTo>
                <a:cubicBezTo>
                  <a:pt x="12143" y="2465"/>
                  <a:pt x="10408" y="1247"/>
                  <a:pt x="8298" y="672"/>
                </a:cubicBezTo>
                <a:cubicBezTo>
                  <a:pt x="6718" y="307"/>
                  <a:pt x="5076" y="64"/>
                  <a:pt x="3465" y="33"/>
                </a:cubicBezTo>
                <a:cubicBezTo>
                  <a:pt x="3337" y="10"/>
                  <a:pt x="3214" y="0"/>
                  <a:pt x="3092" y="0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83" name="Google Shape;6583;p18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2_1">
    <p:spTree>
      <p:nvGrpSpPr>
        <p:cNvPr id="6584" name="Shape 65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585" name="Google Shape;6585;p19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6586" name="Google Shape;6586;p1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587" name="Google Shape;6587;p19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6588" name="Google Shape;6588;p1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9" name="Google Shape;6589;p1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0" name="Google Shape;6590;p1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1" name="Google Shape;6591;p1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2" name="Google Shape;6592;p1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3" name="Google Shape;6593;p1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4" name="Google Shape;6594;p1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5" name="Google Shape;6595;p1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6" name="Google Shape;6596;p1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7" name="Google Shape;6597;p1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8" name="Google Shape;6598;p1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99" name="Google Shape;6599;p1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0" name="Google Shape;6600;p1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1" name="Google Shape;6601;p1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2" name="Google Shape;6602;p1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3" name="Google Shape;6603;p1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4" name="Google Shape;6604;p1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5" name="Google Shape;6605;p1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6" name="Google Shape;6606;p1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7" name="Google Shape;6607;p1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8" name="Google Shape;6608;p1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09" name="Google Shape;6609;p1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0" name="Google Shape;6610;p1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1" name="Google Shape;6611;p1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2" name="Google Shape;6612;p1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613" name="Google Shape;6613;p19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6614" name="Google Shape;6614;p1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5" name="Google Shape;6615;p1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6" name="Google Shape;6616;p1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7" name="Google Shape;6617;p1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8" name="Google Shape;6618;p1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19" name="Google Shape;6619;p1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0" name="Google Shape;6620;p1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1" name="Google Shape;6621;p1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2" name="Google Shape;6622;p1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3" name="Google Shape;6623;p1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4" name="Google Shape;6624;p1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5" name="Google Shape;6625;p1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6" name="Google Shape;6626;p1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7" name="Google Shape;6627;p1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8" name="Google Shape;6628;p1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9" name="Google Shape;6629;p1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0" name="Google Shape;6630;p1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1" name="Google Shape;6631;p1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2" name="Google Shape;6632;p1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3" name="Google Shape;6633;p1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4" name="Google Shape;6634;p1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5" name="Google Shape;6635;p1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6" name="Google Shape;6636;p1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7" name="Google Shape;6637;p1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8" name="Google Shape;6638;p1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9" name="Google Shape;6639;p1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640" name="Google Shape;6640;p1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1" name="Google Shape;6641;p1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2" name="Google Shape;6642;p1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3" name="Google Shape;6643;p1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4" name="Google Shape;6644;p1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5" name="Google Shape;6645;p1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6" name="Google Shape;6646;p1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7" name="Google Shape;6647;p1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8" name="Google Shape;6648;p1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49" name="Google Shape;6649;p1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0" name="Google Shape;6650;p1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1" name="Google Shape;6651;p1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2" name="Google Shape;6652;p1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3" name="Google Shape;6653;p1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4" name="Google Shape;6654;p1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5" name="Google Shape;6655;p1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6" name="Google Shape;6656;p1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7" name="Google Shape;6657;p1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8" name="Google Shape;6658;p1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59" name="Google Shape;6659;p1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0" name="Google Shape;6660;p1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1" name="Google Shape;6661;p1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2" name="Google Shape;6662;p1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3" name="Google Shape;6663;p1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4" name="Google Shape;6664;p1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5" name="Google Shape;6665;p1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6" name="Google Shape;6666;p1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7" name="Google Shape;6667;p1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8" name="Google Shape;6668;p1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69" name="Google Shape;6669;p1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0" name="Google Shape;6670;p1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1" name="Google Shape;6671;p1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2" name="Google Shape;6672;p1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3" name="Google Shape;6673;p1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4" name="Google Shape;6674;p1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5" name="Google Shape;6675;p1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6" name="Google Shape;6676;p1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7" name="Google Shape;6677;p1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8" name="Google Shape;6678;p1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79" name="Google Shape;6679;p1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0" name="Google Shape;6680;p1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1" name="Google Shape;6681;p1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2" name="Google Shape;6682;p1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3" name="Google Shape;6683;p1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4" name="Google Shape;6684;p1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5" name="Google Shape;6685;p1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6" name="Google Shape;6686;p1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7" name="Google Shape;6687;p1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8" name="Google Shape;6688;p1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9" name="Google Shape;6689;p1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0" name="Google Shape;6690;p1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1" name="Google Shape;6691;p1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2" name="Google Shape;6692;p1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3" name="Google Shape;6693;p1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4" name="Google Shape;6694;p1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5" name="Google Shape;6695;p1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6" name="Google Shape;6696;p1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7" name="Google Shape;6697;p1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8" name="Google Shape;6698;p1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9" name="Google Shape;6699;p1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0" name="Google Shape;6700;p1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1" name="Google Shape;6701;p1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2" name="Google Shape;6702;p1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3" name="Google Shape;6703;p1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4" name="Google Shape;6704;p1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5" name="Google Shape;6705;p1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6" name="Google Shape;6706;p1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7" name="Google Shape;6707;p1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8" name="Google Shape;6708;p1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9" name="Google Shape;6709;p1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0" name="Google Shape;6710;p1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1" name="Google Shape;6711;p1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2" name="Google Shape;6712;p1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3" name="Google Shape;6713;p1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4" name="Google Shape;6714;p1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5" name="Google Shape;6715;p1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6" name="Google Shape;6716;p1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7" name="Google Shape;6717;p1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8" name="Google Shape;6718;p1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9" name="Google Shape;6719;p1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0" name="Google Shape;6720;p1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1" name="Google Shape;6721;p1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2" name="Google Shape;6722;p1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3" name="Google Shape;6723;p1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4" name="Google Shape;6724;p1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5" name="Google Shape;6725;p1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6" name="Google Shape;6726;p1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7" name="Google Shape;6727;p1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8" name="Google Shape;6728;p1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29" name="Google Shape;6729;p1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0" name="Google Shape;6730;p1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1" name="Google Shape;6731;p1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2" name="Google Shape;6732;p1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3" name="Google Shape;6733;p1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4" name="Google Shape;6734;p1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5" name="Google Shape;6735;p1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6" name="Google Shape;6736;p1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7" name="Google Shape;6737;p1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8" name="Google Shape;6738;p1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39" name="Google Shape;6739;p1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40" name="Google Shape;6740;p19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6741" name="Google Shape;6741;p1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2" name="Google Shape;6742;p1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3" name="Google Shape;6743;p1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4" name="Google Shape;6744;p1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5" name="Google Shape;6745;p1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6" name="Google Shape;6746;p1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7" name="Google Shape;6747;p1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8" name="Google Shape;6748;p1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9" name="Google Shape;6749;p1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0" name="Google Shape;6750;p1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1" name="Google Shape;6751;p1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2" name="Google Shape;6752;p1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3" name="Google Shape;6753;p1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4" name="Google Shape;6754;p1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5" name="Google Shape;6755;p1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6" name="Google Shape;6756;p1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7" name="Google Shape;6757;p1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8" name="Google Shape;6758;p1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9" name="Google Shape;6759;p1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0" name="Google Shape;6760;p1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1" name="Google Shape;6761;p1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2" name="Google Shape;6762;p1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3" name="Google Shape;6763;p1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4" name="Google Shape;6764;p1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5" name="Google Shape;6765;p1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6" name="Google Shape;6766;p1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67" name="Google Shape;6767;p1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8" name="Google Shape;6768;p1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69" name="Google Shape;6769;p1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0" name="Google Shape;6770;p1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71" name="Google Shape;6771;p1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772" name="Google Shape;6772;p1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6773" name="Google Shape;6773;p1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4" name="Google Shape;6774;p1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5" name="Google Shape;6775;p1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6" name="Google Shape;6776;p1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7" name="Google Shape;6777;p1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8" name="Google Shape;6778;p1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9" name="Google Shape;6779;p1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0" name="Google Shape;6780;p1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1" name="Google Shape;6781;p1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2" name="Google Shape;6782;p1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3" name="Google Shape;6783;p1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4" name="Google Shape;6784;p1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5" name="Google Shape;6785;p1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6" name="Google Shape;6786;p1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7" name="Google Shape;6787;p1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8" name="Google Shape;6788;p1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9" name="Google Shape;6789;p1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0" name="Google Shape;6790;p1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1" name="Google Shape;6791;p1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2" name="Google Shape;6792;p1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3" name="Google Shape;6793;p1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4" name="Google Shape;6794;p1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5" name="Google Shape;6795;p1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6" name="Google Shape;6796;p1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7" name="Google Shape;6797;p1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8" name="Google Shape;6798;p1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799" name="Google Shape;6799;p1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800" name="Google Shape;6800;p19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6801" name="Google Shape;6801;p1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2" name="Google Shape;6802;p1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3" name="Google Shape;6803;p1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4" name="Google Shape;6804;p1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5" name="Google Shape;6805;p1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6" name="Google Shape;6806;p1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7" name="Google Shape;6807;p1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8" name="Google Shape;6808;p1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9" name="Google Shape;6809;p1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0" name="Google Shape;6810;p1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1" name="Google Shape;6811;p1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2" name="Google Shape;6812;p1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3" name="Google Shape;6813;p1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4" name="Google Shape;6814;p1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5" name="Google Shape;6815;p1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6" name="Google Shape;6816;p1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7" name="Google Shape;6817;p1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8" name="Google Shape;6818;p1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9" name="Google Shape;6819;p1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0" name="Google Shape;6820;p1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1" name="Google Shape;6821;p1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2" name="Google Shape;6822;p1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3" name="Google Shape;6823;p1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4" name="Google Shape;6824;p1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5" name="Google Shape;6825;p1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6" name="Google Shape;6826;p1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27" name="Google Shape;6827;p19"/>
          <p:cNvGrpSpPr/>
          <p:nvPr/>
        </p:nvGrpSpPr>
        <p:grpSpPr>
          <a:xfrm>
            <a:off x="-770800" y="-60425"/>
            <a:ext cx="3059479" cy="3696037"/>
            <a:chOff x="-770800" y="0"/>
            <a:chExt cx="3059479" cy="3696037"/>
          </a:xfrm>
        </p:grpSpPr>
        <p:grpSp>
          <p:nvGrpSpPr>
            <p:cNvPr id="6828" name="Google Shape;6828;p19"/>
            <p:cNvGrpSpPr/>
            <p:nvPr/>
          </p:nvGrpSpPr>
          <p:grpSpPr>
            <a:xfrm>
              <a:off x="-256653" y="0"/>
              <a:ext cx="2545332" cy="2720544"/>
              <a:chOff x="-172178" y="-95475"/>
              <a:chExt cx="2545332" cy="2720544"/>
            </a:xfrm>
          </p:grpSpPr>
          <p:grpSp>
            <p:nvGrpSpPr>
              <p:cNvPr id="6829" name="Google Shape;6829;p19"/>
              <p:cNvGrpSpPr/>
              <p:nvPr/>
            </p:nvGrpSpPr>
            <p:grpSpPr>
              <a:xfrm>
                <a:off x="-172178" y="-95475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6830" name="Google Shape;6830;p19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831" name="Google Shape;6831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2" name="Google Shape;6832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3" name="Google Shape;6833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4" name="Google Shape;6834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5" name="Google Shape;6835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6" name="Google Shape;6836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7" name="Google Shape;6837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8" name="Google Shape;6838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39" name="Google Shape;6839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0" name="Google Shape;6840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1" name="Google Shape;6841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2" name="Google Shape;6842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3" name="Google Shape;6843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4" name="Google Shape;6844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5" name="Google Shape;6845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846" name="Google Shape;6846;p19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847" name="Google Shape;6847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8" name="Google Shape;6848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49" name="Google Shape;6849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0" name="Google Shape;6850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1" name="Google Shape;6851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2" name="Google Shape;6852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3" name="Google Shape;6853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4" name="Google Shape;6854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5" name="Google Shape;6855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6" name="Google Shape;6856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7" name="Google Shape;6857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8" name="Google Shape;6858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59" name="Google Shape;6859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0" name="Google Shape;6860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1" name="Google Shape;6861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862" name="Google Shape;6862;p19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863" name="Google Shape;6863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4" name="Google Shape;6864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5" name="Google Shape;6865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6" name="Google Shape;6866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7" name="Google Shape;6867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8" name="Google Shape;6868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69" name="Google Shape;6869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0" name="Google Shape;6870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1" name="Google Shape;6871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2" name="Google Shape;6872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3" name="Google Shape;6873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4" name="Google Shape;6874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5" name="Google Shape;6875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6" name="Google Shape;6876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77" name="Google Shape;6877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878" name="Google Shape;6878;p19"/>
              <p:cNvGrpSpPr/>
              <p:nvPr/>
            </p:nvGrpSpPr>
            <p:grpSpPr>
              <a:xfrm rot="5400000">
                <a:off x="471122" y="250500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6879" name="Google Shape;6879;p19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880" name="Google Shape;6880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1" name="Google Shape;6881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2" name="Google Shape;6882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3" name="Google Shape;6883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4" name="Google Shape;6884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5" name="Google Shape;6885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6" name="Google Shape;6886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7" name="Google Shape;6887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8" name="Google Shape;6888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89" name="Google Shape;6889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0" name="Google Shape;6890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1" name="Google Shape;6891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2" name="Google Shape;6892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3" name="Google Shape;6893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4" name="Google Shape;6894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895" name="Google Shape;6895;p19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896" name="Google Shape;6896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7" name="Google Shape;6897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8" name="Google Shape;6898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899" name="Google Shape;6899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0" name="Google Shape;6900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1" name="Google Shape;6901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2" name="Google Shape;6902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3" name="Google Shape;6903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4" name="Google Shape;6904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5" name="Google Shape;6905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6" name="Google Shape;6906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7" name="Google Shape;6907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8" name="Google Shape;6908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09" name="Google Shape;6909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0" name="Google Shape;6910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911" name="Google Shape;6911;p19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12" name="Google Shape;6912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3" name="Google Shape;6913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4" name="Google Shape;6914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5" name="Google Shape;6915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6" name="Google Shape;6916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7" name="Google Shape;6917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8" name="Google Shape;6918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19" name="Google Shape;6919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0" name="Google Shape;6920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1" name="Google Shape;6921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2" name="Google Shape;6922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3" name="Google Shape;6923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4" name="Google Shape;6924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5" name="Google Shape;6925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26" name="Google Shape;6926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927" name="Google Shape;6927;p19"/>
              <p:cNvGrpSpPr/>
              <p:nvPr/>
            </p:nvGrpSpPr>
            <p:grpSpPr>
              <a:xfrm flipH="1">
                <a:off x="862101" y="721575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6928" name="Google Shape;6928;p19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29" name="Google Shape;6929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0" name="Google Shape;6930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1" name="Google Shape;6931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2" name="Google Shape;6932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3" name="Google Shape;6933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4" name="Google Shape;6934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5" name="Google Shape;6935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6" name="Google Shape;6936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7" name="Google Shape;6937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8" name="Google Shape;6938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39" name="Google Shape;6939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0" name="Google Shape;6940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1" name="Google Shape;6941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2" name="Google Shape;6942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3" name="Google Shape;6943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944" name="Google Shape;6944;p19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45" name="Google Shape;6945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6" name="Google Shape;6946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7" name="Google Shape;6947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8" name="Google Shape;6948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49" name="Google Shape;6949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0" name="Google Shape;6950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1" name="Google Shape;6951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2" name="Google Shape;6952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3" name="Google Shape;6953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4" name="Google Shape;6954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5" name="Google Shape;6955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6" name="Google Shape;6956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7" name="Google Shape;6957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8" name="Google Shape;6958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59" name="Google Shape;6959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960" name="Google Shape;6960;p19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61" name="Google Shape;6961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2" name="Google Shape;6962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3" name="Google Shape;6963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4" name="Google Shape;6964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5" name="Google Shape;6965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6" name="Google Shape;6966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7" name="Google Shape;6967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8" name="Google Shape;6968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69" name="Google Shape;6969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0" name="Google Shape;6970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1" name="Google Shape;6971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2" name="Google Shape;6972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3" name="Google Shape;6973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4" name="Google Shape;6974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5" name="Google Shape;6975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6976" name="Google Shape;6976;p19"/>
              <p:cNvGrpSpPr/>
              <p:nvPr/>
            </p:nvGrpSpPr>
            <p:grpSpPr>
              <a:xfrm flipH="1" rot="-5400000">
                <a:off x="218801" y="1067550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6977" name="Google Shape;6977;p19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78" name="Google Shape;6978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79" name="Google Shape;6979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0" name="Google Shape;6980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1" name="Google Shape;6981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2" name="Google Shape;6982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3" name="Google Shape;6983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4" name="Google Shape;6984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5" name="Google Shape;6985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6" name="Google Shape;6986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7" name="Google Shape;6987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8" name="Google Shape;6988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89" name="Google Shape;6989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0" name="Google Shape;6990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1" name="Google Shape;6991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2" name="Google Shape;6992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6993" name="Google Shape;6993;p19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6994" name="Google Shape;6994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5" name="Google Shape;6995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6" name="Google Shape;6996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7" name="Google Shape;6997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8" name="Google Shape;6998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6999" name="Google Shape;6999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0" name="Google Shape;7000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1" name="Google Shape;7001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2" name="Google Shape;7002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3" name="Google Shape;7003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4" name="Google Shape;7004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5" name="Google Shape;7005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6" name="Google Shape;7006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7" name="Google Shape;7007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08" name="Google Shape;7008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009" name="Google Shape;7009;p19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010" name="Google Shape;7010;p1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1" name="Google Shape;7011;p1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2" name="Google Shape;7012;p1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3" name="Google Shape;7013;p1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4" name="Google Shape;7014;p1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5" name="Google Shape;7015;p1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6" name="Google Shape;7016;p1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7" name="Google Shape;7017;p1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8" name="Google Shape;7018;p1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19" name="Google Shape;7019;p1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0" name="Google Shape;7020;p1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1" name="Google Shape;7021;p1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2" name="Google Shape;7022;p1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3" name="Google Shape;7023;p1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024" name="Google Shape;7024;p1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7025" name="Google Shape;7025;p19"/>
            <p:cNvGrpSpPr/>
            <p:nvPr/>
          </p:nvGrpSpPr>
          <p:grpSpPr>
            <a:xfrm flipH="1" rot="-962378">
              <a:off x="-507459" y="1357977"/>
              <a:ext cx="1699088" cy="2145102"/>
              <a:chOff x="146217" y="2712579"/>
              <a:chExt cx="1552966" cy="1960401"/>
            </a:xfrm>
          </p:grpSpPr>
          <p:grpSp>
            <p:nvGrpSpPr>
              <p:cNvPr id="7026" name="Google Shape;7026;p1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7027" name="Google Shape;7027;p1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8" name="Google Shape;7028;p1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29" name="Google Shape;7029;p1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0" name="Google Shape;7030;p1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1" name="Google Shape;7031;p1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2" name="Google Shape;7032;p1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3" name="Google Shape;7033;p1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4" name="Google Shape;7034;p1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5" name="Google Shape;7035;p1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6" name="Google Shape;7036;p1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7" name="Google Shape;7037;p1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8" name="Google Shape;7038;p1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39" name="Google Shape;7039;p1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0" name="Google Shape;7040;p1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41" name="Google Shape;7041;p1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7042" name="Google Shape;7042;p1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3" name="Google Shape;7043;p1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4" name="Google Shape;7044;p1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5" name="Google Shape;7045;p1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6" name="Google Shape;7046;p1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7" name="Google Shape;7047;p1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8" name="Google Shape;7048;p1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49" name="Google Shape;7049;p1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0" name="Google Shape;7050;p1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1" name="Google Shape;7051;p1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2" name="Google Shape;7052;p1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3" name="Google Shape;7053;p1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4" name="Google Shape;7054;p1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5" name="Google Shape;7055;p1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7056" name="Google Shape;7056;p1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7057" name="Google Shape;7057;p1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8" name="Google Shape;7058;p1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59" name="Google Shape;7059;p1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0" name="Google Shape;7060;p1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1" name="Google Shape;7061;p1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2" name="Google Shape;7062;p1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3" name="Google Shape;7063;p1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4" name="Google Shape;7064;p1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5" name="Google Shape;7065;p1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6" name="Google Shape;7066;p1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7" name="Google Shape;7067;p1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8" name="Google Shape;7068;p1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69" name="Google Shape;7069;p1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7070" name="Google Shape;7070;p1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7071" name="Google Shape;7071;p19"/>
          <p:cNvGrpSpPr/>
          <p:nvPr/>
        </p:nvGrpSpPr>
        <p:grpSpPr>
          <a:xfrm flipH="1" rot="1008907">
            <a:off x="7964989" y="2587611"/>
            <a:ext cx="1699068" cy="2145022"/>
            <a:chOff x="146217" y="2712579"/>
            <a:chExt cx="1552966" cy="1960401"/>
          </a:xfrm>
        </p:grpSpPr>
        <p:grpSp>
          <p:nvGrpSpPr>
            <p:cNvPr id="7072" name="Google Shape;7072;p19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7073" name="Google Shape;7073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4" name="Google Shape;7074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5" name="Google Shape;7075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6" name="Google Shape;7076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7" name="Google Shape;7077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8" name="Google Shape;7078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9" name="Google Shape;7079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0" name="Google Shape;7080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1" name="Google Shape;7081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2" name="Google Shape;7082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3" name="Google Shape;7083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4" name="Google Shape;7084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5" name="Google Shape;7085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6" name="Google Shape;7086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087" name="Google Shape;7087;p19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7088" name="Google Shape;7088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9" name="Google Shape;7089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0" name="Google Shape;7090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1" name="Google Shape;7091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2" name="Google Shape;7092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3" name="Google Shape;7093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4" name="Google Shape;7094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5" name="Google Shape;7095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6" name="Google Shape;7096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7" name="Google Shape;7097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8" name="Google Shape;7098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9" name="Google Shape;7099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0" name="Google Shape;7100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1" name="Google Shape;7101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02" name="Google Shape;7102;p19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7103" name="Google Shape;7103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4" name="Google Shape;7104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5" name="Google Shape;7105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6" name="Google Shape;7106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7" name="Google Shape;7107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8" name="Google Shape;7108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9" name="Google Shape;7109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0" name="Google Shape;7110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1" name="Google Shape;7111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2" name="Google Shape;7112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3" name="Google Shape;7113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4" name="Google Shape;7114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5" name="Google Shape;7115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6" name="Google Shape;7116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17" name="Google Shape;7117;p19"/>
          <p:cNvGrpSpPr/>
          <p:nvPr/>
        </p:nvGrpSpPr>
        <p:grpSpPr>
          <a:xfrm flipH="1" rot="-10179883">
            <a:off x="7905620" y="3033308"/>
            <a:ext cx="1699182" cy="2145171"/>
            <a:chOff x="146217" y="2712579"/>
            <a:chExt cx="1552966" cy="1960401"/>
          </a:xfrm>
        </p:grpSpPr>
        <p:grpSp>
          <p:nvGrpSpPr>
            <p:cNvPr id="7118" name="Google Shape;7118;p19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7119" name="Google Shape;7119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0" name="Google Shape;7120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1" name="Google Shape;7121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2" name="Google Shape;7122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3" name="Google Shape;7123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4" name="Google Shape;7124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5" name="Google Shape;7125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6" name="Google Shape;7126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7" name="Google Shape;7127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8" name="Google Shape;7128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9" name="Google Shape;7129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0" name="Google Shape;7130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1" name="Google Shape;7131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2" name="Google Shape;7132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33" name="Google Shape;7133;p19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7134" name="Google Shape;7134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5" name="Google Shape;7135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6" name="Google Shape;7136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7" name="Google Shape;7137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8" name="Google Shape;7138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9" name="Google Shape;7139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0" name="Google Shape;7140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1" name="Google Shape;7141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2" name="Google Shape;7142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3" name="Google Shape;7143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4" name="Google Shape;7144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5" name="Google Shape;7145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6" name="Google Shape;7146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7" name="Google Shape;7147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48" name="Google Shape;7148;p19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7149" name="Google Shape;7149;p19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0" name="Google Shape;7150;p19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1" name="Google Shape;7151;p19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2" name="Google Shape;7152;p19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3" name="Google Shape;7153;p19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4" name="Google Shape;7154;p19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5" name="Google Shape;7155;p19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6" name="Google Shape;7156;p19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7" name="Google Shape;7157;p19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8" name="Google Shape;7158;p19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9" name="Google Shape;7159;p19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0" name="Google Shape;7160;p19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1" name="Google Shape;7161;p19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2" name="Google Shape;7162;p19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163" name="Google Shape;7163;p19"/>
          <p:cNvGrpSpPr/>
          <p:nvPr/>
        </p:nvGrpSpPr>
        <p:grpSpPr>
          <a:xfrm>
            <a:off x="8191502" y="3958131"/>
            <a:ext cx="646577" cy="411765"/>
            <a:chOff x="8315725" y="3909900"/>
            <a:chExt cx="402000" cy="256025"/>
          </a:xfrm>
        </p:grpSpPr>
        <p:sp>
          <p:nvSpPr>
            <p:cNvPr id="7164" name="Google Shape;7164;p19"/>
            <p:cNvSpPr/>
            <p:nvPr/>
          </p:nvSpPr>
          <p:spPr>
            <a:xfrm>
              <a:off x="8386625" y="3909900"/>
              <a:ext cx="255200" cy="256025"/>
            </a:xfrm>
            <a:custGeom>
              <a:rect b="b" l="l" r="r" t="t"/>
              <a:pathLst>
                <a:path extrusionOk="0" h="10241" w="10208">
                  <a:moveTo>
                    <a:pt x="5151" y="1"/>
                  </a:moveTo>
                  <a:cubicBezTo>
                    <a:pt x="2707" y="1"/>
                    <a:pt x="297" y="1732"/>
                    <a:pt x="34" y="4666"/>
                  </a:cubicBezTo>
                  <a:cubicBezTo>
                    <a:pt x="0" y="4732"/>
                    <a:pt x="0" y="4832"/>
                    <a:pt x="0" y="4932"/>
                  </a:cubicBezTo>
                  <a:lnTo>
                    <a:pt x="0" y="5133"/>
                  </a:lnTo>
                  <a:cubicBezTo>
                    <a:pt x="0" y="5433"/>
                    <a:pt x="34" y="5733"/>
                    <a:pt x="67" y="6033"/>
                  </a:cubicBezTo>
                  <a:cubicBezTo>
                    <a:pt x="167" y="6500"/>
                    <a:pt x="301" y="6967"/>
                    <a:pt x="534" y="7401"/>
                  </a:cubicBezTo>
                  <a:cubicBezTo>
                    <a:pt x="701" y="7734"/>
                    <a:pt x="901" y="8068"/>
                    <a:pt x="1168" y="8368"/>
                  </a:cubicBezTo>
                  <a:cubicBezTo>
                    <a:pt x="2223" y="9656"/>
                    <a:pt x="3657" y="10241"/>
                    <a:pt x="5071" y="10241"/>
                  </a:cubicBezTo>
                  <a:cubicBezTo>
                    <a:pt x="7504" y="10241"/>
                    <a:pt x="9879" y="8513"/>
                    <a:pt x="10174" y="5666"/>
                  </a:cubicBezTo>
                  <a:cubicBezTo>
                    <a:pt x="10208" y="5466"/>
                    <a:pt x="10208" y="5299"/>
                    <a:pt x="10208" y="5133"/>
                  </a:cubicBezTo>
                  <a:cubicBezTo>
                    <a:pt x="10208" y="5032"/>
                    <a:pt x="10208" y="4966"/>
                    <a:pt x="10208" y="4832"/>
                  </a:cubicBezTo>
                  <a:cubicBezTo>
                    <a:pt x="10208" y="4732"/>
                    <a:pt x="10208" y="4632"/>
                    <a:pt x="10174" y="4499"/>
                  </a:cubicBezTo>
                  <a:cubicBezTo>
                    <a:pt x="10174" y="4332"/>
                    <a:pt x="10141" y="4199"/>
                    <a:pt x="10108" y="4032"/>
                  </a:cubicBezTo>
                  <a:cubicBezTo>
                    <a:pt x="9974" y="3431"/>
                    <a:pt x="9707" y="2831"/>
                    <a:pt x="9374" y="2331"/>
                  </a:cubicBezTo>
                  <a:cubicBezTo>
                    <a:pt x="8337" y="729"/>
                    <a:pt x="6737" y="1"/>
                    <a:pt x="51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65" name="Google Shape;7165;p19"/>
            <p:cNvGrpSpPr/>
            <p:nvPr/>
          </p:nvGrpSpPr>
          <p:grpSpPr>
            <a:xfrm>
              <a:off x="8386625" y="3910600"/>
              <a:ext cx="255200" cy="221025"/>
              <a:chOff x="8386625" y="3910600"/>
              <a:chExt cx="255200" cy="221025"/>
            </a:xfrm>
          </p:grpSpPr>
          <p:sp>
            <p:nvSpPr>
              <p:cNvPr id="7166" name="Google Shape;7166;p19"/>
              <p:cNvSpPr/>
              <p:nvPr/>
            </p:nvSpPr>
            <p:spPr>
              <a:xfrm>
                <a:off x="8407475" y="3910600"/>
                <a:ext cx="213500" cy="57575"/>
              </a:xfrm>
              <a:custGeom>
                <a:rect b="b" l="l" r="r" t="t"/>
                <a:pathLst>
                  <a:path extrusionOk="0" h="2303" w="8540">
                    <a:moveTo>
                      <a:pt x="4270" y="1"/>
                    </a:moveTo>
                    <a:cubicBezTo>
                      <a:pt x="2635" y="1"/>
                      <a:pt x="1001" y="768"/>
                      <a:pt x="0" y="2303"/>
                    </a:cubicBezTo>
                    <a:cubicBezTo>
                      <a:pt x="167" y="2303"/>
                      <a:pt x="334" y="2303"/>
                      <a:pt x="501" y="2269"/>
                    </a:cubicBezTo>
                    <a:cubicBezTo>
                      <a:pt x="734" y="2169"/>
                      <a:pt x="968" y="2102"/>
                      <a:pt x="1234" y="2069"/>
                    </a:cubicBezTo>
                    <a:cubicBezTo>
                      <a:pt x="1735" y="1969"/>
                      <a:pt x="1802" y="1936"/>
                      <a:pt x="2335" y="1869"/>
                    </a:cubicBezTo>
                    <a:cubicBezTo>
                      <a:pt x="2869" y="1802"/>
                      <a:pt x="3203" y="1735"/>
                      <a:pt x="3703" y="1702"/>
                    </a:cubicBezTo>
                    <a:cubicBezTo>
                      <a:pt x="3870" y="1669"/>
                      <a:pt x="4045" y="1652"/>
                      <a:pt x="4220" y="1652"/>
                    </a:cubicBezTo>
                    <a:cubicBezTo>
                      <a:pt x="4395" y="1652"/>
                      <a:pt x="4570" y="1669"/>
                      <a:pt x="4737" y="1702"/>
                    </a:cubicBezTo>
                    <a:cubicBezTo>
                      <a:pt x="5104" y="1802"/>
                      <a:pt x="5404" y="1769"/>
                      <a:pt x="5738" y="1869"/>
                    </a:cubicBezTo>
                    <a:cubicBezTo>
                      <a:pt x="6005" y="2002"/>
                      <a:pt x="6271" y="2069"/>
                      <a:pt x="6538" y="2136"/>
                    </a:cubicBezTo>
                    <a:cubicBezTo>
                      <a:pt x="6972" y="2202"/>
                      <a:pt x="7406" y="2269"/>
                      <a:pt x="7839" y="2303"/>
                    </a:cubicBezTo>
                    <a:lnTo>
                      <a:pt x="8540" y="2303"/>
                    </a:lnTo>
                    <a:cubicBezTo>
                      <a:pt x="7539" y="768"/>
                      <a:pt x="5904" y="1"/>
                      <a:pt x="42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7" name="Google Shape;7167;p19"/>
              <p:cNvSpPr/>
              <p:nvPr/>
            </p:nvSpPr>
            <p:spPr>
              <a:xfrm>
                <a:off x="8386625" y="4010675"/>
                <a:ext cx="254375" cy="22550"/>
              </a:xfrm>
              <a:custGeom>
                <a:rect b="b" l="l" r="r" t="t"/>
                <a:pathLst>
                  <a:path extrusionOk="0" h="902" w="10175">
                    <a:moveTo>
                      <a:pt x="10108" y="1"/>
                    </a:moveTo>
                    <a:lnTo>
                      <a:pt x="8773" y="134"/>
                    </a:lnTo>
                    <a:cubicBezTo>
                      <a:pt x="8206" y="201"/>
                      <a:pt x="7572" y="234"/>
                      <a:pt x="6605" y="268"/>
                    </a:cubicBezTo>
                    <a:cubicBezTo>
                      <a:pt x="6105" y="268"/>
                      <a:pt x="5604" y="268"/>
                      <a:pt x="5104" y="201"/>
                    </a:cubicBezTo>
                    <a:cubicBezTo>
                      <a:pt x="4618" y="137"/>
                      <a:pt x="4118" y="114"/>
                      <a:pt x="3622" y="114"/>
                    </a:cubicBezTo>
                    <a:cubicBezTo>
                      <a:pt x="3335" y="114"/>
                      <a:pt x="3050" y="122"/>
                      <a:pt x="2769" y="134"/>
                    </a:cubicBezTo>
                    <a:cubicBezTo>
                      <a:pt x="2169" y="201"/>
                      <a:pt x="868" y="468"/>
                      <a:pt x="34" y="635"/>
                    </a:cubicBezTo>
                    <a:cubicBezTo>
                      <a:pt x="0" y="735"/>
                      <a:pt x="0" y="801"/>
                      <a:pt x="0" y="901"/>
                    </a:cubicBezTo>
                    <a:cubicBezTo>
                      <a:pt x="1068" y="768"/>
                      <a:pt x="3670" y="401"/>
                      <a:pt x="4137" y="401"/>
                    </a:cubicBezTo>
                    <a:cubicBezTo>
                      <a:pt x="4704" y="434"/>
                      <a:pt x="4804" y="468"/>
                      <a:pt x="5304" y="501"/>
                    </a:cubicBezTo>
                    <a:cubicBezTo>
                      <a:pt x="5638" y="534"/>
                      <a:pt x="6005" y="568"/>
                      <a:pt x="6372" y="568"/>
                    </a:cubicBezTo>
                    <a:cubicBezTo>
                      <a:pt x="6738" y="534"/>
                      <a:pt x="7706" y="568"/>
                      <a:pt x="8373" y="501"/>
                    </a:cubicBezTo>
                    <a:cubicBezTo>
                      <a:pt x="8707" y="468"/>
                      <a:pt x="9507" y="468"/>
                      <a:pt x="10174" y="468"/>
                    </a:cubicBezTo>
                    <a:cubicBezTo>
                      <a:pt x="10174" y="301"/>
                      <a:pt x="10141" y="168"/>
                      <a:pt x="1010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8" name="Google Shape;7168;p19"/>
              <p:cNvSpPr/>
              <p:nvPr/>
            </p:nvSpPr>
            <p:spPr>
              <a:xfrm>
                <a:off x="8386625" y="4024850"/>
                <a:ext cx="255200" cy="39225"/>
              </a:xfrm>
              <a:custGeom>
                <a:rect b="b" l="l" r="r" t="t"/>
                <a:pathLst>
                  <a:path extrusionOk="0" h="1569" w="10208">
                    <a:moveTo>
                      <a:pt x="4070" y="1"/>
                    </a:moveTo>
                    <a:cubicBezTo>
                      <a:pt x="3870" y="1"/>
                      <a:pt x="3670" y="1"/>
                      <a:pt x="3469" y="34"/>
                    </a:cubicBezTo>
                    <a:cubicBezTo>
                      <a:pt x="3169" y="101"/>
                      <a:pt x="2969" y="101"/>
                      <a:pt x="2836" y="134"/>
                    </a:cubicBezTo>
                    <a:cubicBezTo>
                      <a:pt x="2669" y="168"/>
                      <a:pt x="2369" y="168"/>
                      <a:pt x="2135" y="201"/>
                    </a:cubicBezTo>
                    <a:cubicBezTo>
                      <a:pt x="1902" y="234"/>
                      <a:pt x="1735" y="234"/>
                      <a:pt x="1535" y="268"/>
                    </a:cubicBezTo>
                    <a:cubicBezTo>
                      <a:pt x="1368" y="301"/>
                      <a:pt x="1401" y="301"/>
                      <a:pt x="1134" y="368"/>
                    </a:cubicBezTo>
                    <a:cubicBezTo>
                      <a:pt x="868" y="468"/>
                      <a:pt x="634" y="501"/>
                      <a:pt x="367" y="501"/>
                    </a:cubicBezTo>
                    <a:cubicBezTo>
                      <a:pt x="100" y="501"/>
                      <a:pt x="34" y="501"/>
                      <a:pt x="0" y="535"/>
                    </a:cubicBezTo>
                    <a:cubicBezTo>
                      <a:pt x="0" y="835"/>
                      <a:pt x="34" y="1135"/>
                      <a:pt x="67" y="1435"/>
                    </a:cubicBezTo>
                    <a:cubicBezTo>
                      <a:pt x="634" y="1235"/>
                      <a:pt x="1201" y="1102"/>
                      <a:pt x="1768" y="968"/>
                    </a:cubicBezTo>
                    <a:cubicBezTo>
                      <a:pt x="1935" y="952"/>
                      <a:pt x="2102" y="943"/>
                      <a:pt x="2269" y="943"/>
                    </a:cubicBezTo>
                    <a:cubicBezTo>
                      <a:pt x="2435" y="943"/>
                      <a:pt x="2602" y="952"/>
                      <a:pt x="2769" y="968"/>
                    </a:cubicBezTo>
                    <a:cubicBezTo>
                      <a:pt x="3069" y="1002"/>
                      <a:pt x="3369" y="1068"/>
                      <a:pt x="3670" y="1135"/>
                    </a:cubicBezTo>
                    <a:cubicBezTo>
                      <a:pt x="4070" y="1268"/>
                      <a:pt x="4470" y="1368"/>
                      <a:pt x="4904" y="1368"/>
                    </a:cubicBezTo>
                    <a:cubicBezTo>
                      <a:pt x="5771" y="1469"/>
                      <a:pt x="6071" y="1569"/>
                      <a:pt x="6672" y="1569"/>
                    </a:cubicBezTo>
                    <a:lnTo>
                      <a:pt x="7973" y="1569"/>
                    </a:lnTo>
                    <a:cubicBezTo>
                      <a:pt x="8133" y="1562"/>
                      <a:pt x="8267" y="1561"/>
                      <a:pt x="8382" y="1561"/>
                    </a:cubicBezTo>
                    <a:cubicBezTo>
                      <a:pt x="8509" y="1561"/>
                      <a:pt x="8613" y="1563"/>
                      <a:pt x="8704" y="1563"/>
                    </a:cubicBezTo>
                    <a:cubicBezTo>
                      <a:pt x="8982" y="1563"/>
                      <a:pt x="9146" y="1545"/>
                      <a:pt x="9474" y="1402"/>
                    </a:cubicBezTo>
                    <a:cubicBezTo>
                      <a:pt x="9807" y="1235"/>
                      <a:pt x="10041" y="1135"/>
                      <a:pt x="10174" y="1068"/>
                    </a:cubicBezTo>
                    <a:cubicBezTo>
                      <a:pt x="10208" y="868"/>
                      <a:pt x="10208" y="701"/>
                      <a:pt x="10208" y="535"/>
                    </a:cubicBezTo>
                    <a:cubicBezTo>
                      <a:pt x="10208" y="434"/>
                      <a:pt x="10208" y="368"/>
                      <a:pt x="10174" y="234"/>
                    </a:cubicBezTo>
                    <a:cubicBezTo>
                      <a:pt x="9774" y="334"/>
                      <a:pt x="9340" y="368"/>
                      <a:pt x="8907" y="368"/>
                    </a:cubicBezTo>
                    <a:cubicBezTo>
                      <a:pt x="8873" y="346"/>
                      <a:pt x="8829" y="338"/>
                      <a:pt x="8765" y="338"/>
                    </a:cubicBezTo>
                    <a:cubicBezTo>
                      <a:pt x="8636" y="338"/>
                      <a:pt x="8429" y="368"/>
                      <a:pt x="8073" y="368"/>
                    </a:cubicBezTo>
                    <a:cubicBezTo>
                      <a:pt x="7906" y="379"/>
                      <a:pt x="7728" y="383"/>
                      <a:pt x="7565" y="383"/>
                    </a:cubicBezTo>
                    <a:cubicBezTo>
                      <a:pt x="7239" y="383"/>
                      <a:pt x="6972" y="368"/>
                      <a:pt x="6972" y="368"/>
                    </a:cubicBezTo>
                    <a:cubicBezTo>
                      <a:pt x="6972" y="368"/>
                      <a:pt x="6271" y="301"/>
                      <a:pt x="6038" y="268"/>
                    </a:cubicBezTo>
                    <a:cubicBezTo>
                      <a:pt x="5771" y="268"/>
                      <a:pt x="4303" y="1"/>
                      <a:pt x="40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9" name="Google Shape;7169;p19"/>
              <p:cNvSpPr/>
              <p:nvPr/>
            </p:nvSpPr>
            <p:spPr>
              <a:xfrm>
                <a:off x="8399975" y="4094900"/>
                <a:ext cx="205150" cy="36725"/>
              </a:xfrm>
              <a:custGeom>
                <a:rect b="b" l="l" r="r" t="t"/>
                <a:pathLst>
                  <a:path extrusionOk="0" h="1469" w="8206">
                    <a:moveTo>
                      <a:pt x="0" y="1"/>
                    </a:moveTo>
                    <a:cubicBezTo>
                      <a:pt x="167" y="334"/>
                      <a:pt x="400" y="668"/>
                      <a:pt x="634" y="968"/>
                    </a:cubicBezTo>
                    <a:cubicBezTo>
                      <a:pt x="1001" y="1002"/>
                      <a:pt x="1801" y="1135"/>
                      <a:pt x="2302" y="1202"/>
                    </a:cubicBezTo>
                    <a:cubicBezTo>
                      <a:pt x="2835" y="1302"/>
                      <a:pt x="3069" y="1369"/>
                      <a:pt x="3503" y="1435"/>
                    </a:cubicBezTo>
                    <a:cubicBezTo>
                      <a:pt x="3658" y="1457"/>
                      <a:pt x="3795" y="1469"/>
                      <a:pt x="3962" y="1469"/>
                    </a:cubicBezTo>
                    <a:cubicBezTo>
                      <a:pt x="4296" y="1469"/>
                      <a:pt x="4748" y="1424"/>
                      <a:pt x="5704" y="1335"/>
                    </a:cubicBezTo>
                    <a:cubicBezTo>
                      <a:pt x="6605" y="1235"/>
                      <a:pt x="7472" y="902"/>
                      <a:pt x="8206" y="368"/>
                    </a:cubicBezTo>
                    <a:lnTo>
                      <a:pt x="8206" y="368"/>
                    </a:lnTo>
                    <a:cubicBezTo>
                      <a:pt x="7447" y="874"/>
                      <a:pt x="6475" y="977"/>
                      <a:pt x="5669" y="977"/>
                    </a:cubicBezTo>
                    <a:cubicBezTo>
                      <a:pt x="5518" y="977"/>
                      <a:pt x="5374" y="973"/>
                      <a:pt x="5237" y="968"/>
                    </a:cubicBezTo>
                    <a:cubicBezTo>
                      <a:pt x="4603" y="935"/>
                      <a:pt x="3970" y="801"/>
                      <a:pt x="3402" y="568"/>
                    </a:cubicBezTo>
                    <a:cubicBezTo>
                      <a:pt x="2602" y="368"/>
                      <a:pt x="1801" y="201"/>
                      <a:pt x="1001" y="101"/>
                    </a:cubicBezTo>
                    <a:cubicBezTo>
                      <a:pt x="667" y="34"/>
                      <a:pt x="334" y="1"/>
                      <a:pt x="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170" name="Google Shape;7170;p19"/>
            <p:cNvSpPr/>
            <p:nvPr/>
          </p:nvSpPr>
          <p:spPr>
            <a:xfrm>
              <a:off x="8315725" y="3920125"/>
              <a:ext cx="402000" cy="237400"/>
            </a:xfrm>
            <a:custGeom>
              <a:rect b="b" l="l" r="r" t="t"/>
              <a:pathLst>
                <a:path extrusionOk="0" h="9496" w="16080">
                  <a:moveTo>
                    <a:pt x="14796" y="0"/>
                  </a:moveTo>
                  <a:cubicBezTo>
                    <a:pt x="14054" y="0"/>
                    <a:pt x="12845" y="340"/>
                    <a:pt x="11376" y="954"/>
                  </a:cubicBezTo>
                  <a:lnTo>
                    <a:pt x="11476" y="1054"/>
                  </a:lnTo>
                  <a:cubicBezTo>
                    <a:pt x="12860" y="478"/>
                    <a:pt x="13989" y="156"/>
                    <a:pt x="14631" y="156"/>
                  </a:cubicBezTo>
                  <a:cubicBezTo>
                    <a:pt x="14917" y="156"/>
                    <a:pt x="15106" y="220"/>
                    <a:pt x="15178" y="354"/>
                  </a:cubicBezTo>
                  <a:cubicBezTo>
                    <a:pt x="15612" y="1088"/>
                    <a:pt x="12677" y="3589"/>
                    <a:pt x="8640" y="5958"/>
                  </a:cubicBezTo>
                  <a:cubicBezTo>
                    <a:pt x="5382" y="7885"/>
                    <a:pt x="2368" y="9128"/>
                    <a:pt x="1124" y="9128"/>
                  </a:cubicBezTo>
                  <a:cubicBezTo>
                    <a:pt x="840" y="9128"/>
                    <a:pt x="649" y="9063"/>
                    <a:pt x="568" y="8927"/>
                  </a:cubicBezTo>
                  <a:cubicBezTo>
                    <a:pt x="301" y="8460"/>
                    <a:pt x="1302" y="7359"/>
                    <a:pt x="3003" y="6024"/>
                  </a:cubicBezTo>
                  <a:lnTo>
                    <a:pt x="2970" y="5891"/>
                  </a:lnTo>
                  <a:cubicBezTo>
                    <a:pt x="1068" y="7359"/>
                    <a:pt x="1" y="8660"/>
                    <a:pt x="335" y="9227"/>
                  </a:cubicBezTo>
                  <a:cubicBezTo>
                    <a:pt x="440" y="9409"/>
                    <a:pt x="692" y="9496"/>
                    <a:pt x="1065" y="9496"/>
                  </a:cubicBezTo>
                  <a:cubicBezTo>
                    <a:pt x="2464" y="9496"/>
                    <a:pt x="5554" y="8274"/>
                    <a:pt x="8874" y="6325"/>
                  </a:cubicBezTo>
                  <a:cubicBezTo>
                    <a:pt x="13077" y="3890"/>
                    <a:pt x="16079" y="1188"/>
                    <a:pt x="15545" y="287"/>
                  </a:cubicBezTo>
                  <a:cubicBezTo>
                    <a:pt x="15443" y="93"/>
                    <a:pt x="15183" y="0"/>
                    <a:pt x="14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71" name="Google Shape;7171;p19"/>
          <p:cNvGrpSpPr/>
          <p:nvPr/>
        </p:nvGrpSpPr>
        <p:grpSpPr>
          <a:xfrm rot="9887729">
            <a:off x="7677833" y="4648046"/>
            <a:ext cx="369354" cy="250254"/>
            <a:chOff x="4815275" y="1064150"/>
            <a:chExt cx="432450" cy="297250"/>
          </a:xfrm>
        </p:grpSpPr>
        <p:sp>
          <p:nvSpPr>
            <p:cNvPr id="7172" name="Google Shape;7172;p19"/>
            <p:cNvSpPr/>
            <p:nvPr/>
          </p:nvSpPr>
          <p:spPr>
            <a:xfrm>
              <a:off x="4815275" y="115257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3" name="Google Shape;7173;p19"/>
            <p:cNvSpPr/>
            <p:nvPr/>
          </p:nvSpPr>
          <p:spPr>
            <a:xfrm>
              <a:off x="5105275" y="118897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F1C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4" name="Google Shape;7174;p19"/>
            <p:cNvSpPr/>
            <p:nvPr/>
          </p:nvSpPr>
          <p:spPr>
            <a:xfrm>
              <a:off x="5024075" y="12869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75" name="Google Shape;7175;p19"/>
            <p:cNvSpPr/>
            <p:nvPr/>
          </p:nvSpPr>
          <p:spPr>
            <a:xfrm>
              <a:off x="5176500" y="106415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76" name="Google Shape;7176;p1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_1_1">
    <p:spTree>
      <p:nvGrpSpPr>
        <p:cNvPr id="7177" name="Shape 71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78" name="Google Shape;7178;p20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7179" name="Google Shape;7179;p2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180" name="Google Shape;7180;p20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7181" name="Google Shape;7181;p2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2" name="Google Shape;7182;p2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3" name="Google Shape;7183;p2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4" name="Google Shape;7184;p2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5" name="Google Shape;7185;p2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6" name="Google Shape;7186;p2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7" name="Google Shape;7187;p2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8" name="Google Shape;7188;p2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9" name="Google Shape;7189;p2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0" name="Google Shape;7190;p2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1" name="Google Shape;7191;p2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2" name="Google Shape;7192;p2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3" name="Google Shape;7193;p2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4" name="Google Shape;7194;p2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5" name="Google Shape;7195;p2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6" name="Google Shape;7196;p2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7" name="Google Shape;7197;p2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8" name="Google Shape;7198;p2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9" name="Google Shape;7199;p2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0" name="Google Shape;7200;p2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1" name="Google Shape;7201;p2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2" name="Google Shape;7202;p2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3" name="Google Shape;7203;p2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4" name="Google Shape;7204;p2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5" name="Google Shape;7205;p2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206" name="Google Shape;7206;p20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7207" name="Google Shape;7207;p2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8" name="Google Shape;7208;p2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9" name="Google Shape;7209;p2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0" name="Google Shape;7210;p2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1" name="Google Shape;7211;p2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2" name="Google Shape;7212;p2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3" name="Google Shape;7213;p2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4" name="Google Shape;7214;p2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5" name="Google Shape;7215;p2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6" name="Google Shape;7216;p2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7" name="Google Shape;7217;p2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8" name="Google Shape;7218;p2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9" name="Google Shape;7219;p2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0" name="Google Shape;7220;p2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1" name="Google Shape;7221;p2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2" name="Google Shape;7222;p2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3" name="Google Shape;7223;p2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4" name="Google Shape;7224;p2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5" name="Google Shape;7225;p2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6" name="Google Shape;7226;p2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7" name="Google Shape;7227;p2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8" name="Google Shape;7228;p2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9" name="Google Shape;7229;p2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0" name="Google Shape;7230;p2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1" name="Google Shape;7231;p2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2" name="Google Shape;7232;p2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233" name="Google Shape;7233;p2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4" name="Google Shape;7234;p2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5" name="Google Shape;7235;p2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6" name="Google Shape;7236;p2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7" name="Google Shape;7237;p2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8" name="Google Shape;7238;p2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9" name="Google Shape;7239;p2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0" name="Google Shape;7240;p2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1" name="Google Shape;7241;p2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2" name="Google Shape;7242;p2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3" name="Google Shape;7243;p2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4" name="Google Shape;7244;p2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5" name="Google Shape;7245;p2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6" name="Google Shape;7246;p2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7" name="Google Shape;7247;p2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8" name="Google Shape;7248;p2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9" name="Google Shape;7249;p2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0" name="Google Shape;7250;p2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1" name="Google Shape;7251;p2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2" name="Google Shape;7252;p2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3" name="Google Shape;7253;p2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4" name="Google Shape;7254;p2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5" name="Google Shape;7255;p2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6" name="Google Shape;7256;p2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7" name="Google Shape;7257;p2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8" name="Google Shape;7258;p2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59" name="Google Shape;7259;p2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0" name="Google Shape;7260;p2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1" name="Google Shape;7261;p2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2" name="Google Shape;7262;p2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3" name="Google Shape;7263;p2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4" name="Google Shape;7264;p2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5" name="Google Shape;7265;p2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6" name="Google Shape;7266;p2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7" name="Google Shape;7267;p2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8" name="Google Shape;7268;p2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69" name="Google Shape;7269;p2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0" name="Google Shape;7270;p2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1" name="Google Shape;7271;p2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2" name="Google Shape;7272;p2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3" name="Google Shape;7273;p2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4" name="Google Shape;7274;p2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5" name="Google Shape;7275;p2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6" name="Google Shape;7276;p2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7" name="Google Shape;7277;p2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8" name="Google Shape;7278;p2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9" name="Google Shape;7279;p2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0" name="Google Shape;7280;p2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1" name="Google Shape;7281;p2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2" name="Google Shape;7282;p2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3" name="Google Shape;7283;p2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4" name="Google Shape;7284;p2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5" name="Google Shape;7285;p2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6" name="Google Shape;7286;p2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7" name="Google Shape;7287;p2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8" name="Google Shape;7288;p2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9" name="Google Shape;7289;p2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0" name="Google Shape;7290;p2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1" name="Google Shape;7291;p2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2" name="Google Shape;7292;p2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3" name="Google Shape;7293;p2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4" name="Google Shape;7294;p2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5" name="Google Shape;7295;p2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6" name="Google Shape;7296;p2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7" name="Google Shape;7297;p2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8" name="Google Shape;7298;p2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99" name="Google Shape;7299;p2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0" name="Google Shape;7300;p2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1" name="Google Shape;7301;p2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2" name="Google Shape;7302;p2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3" name="Google Shape;7303;p2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4" name="Google Shape;7304;p2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5" name="Google Shape;7305;p2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6" name="Google Shape;7306;p2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7" name="Google Shape;7307;p2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8" name="Google Shape;7308;p2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09" name="Google Shape;7309;p2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0" name="Google Shape;7310;p2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1" name="Google Shape;7311;p2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2" name="Google Shape;7312;p2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3" name="Google Shape;7313;p2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4" name="Google Shape;7314;p2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5" name="Google Shape;7315;p2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6" name="Google Shape;7316;p2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7" name="Google Shape;7317;p2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8" name="Google Shape;7318;p2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9" name="Google Shape;7319;p2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0" name="Google Shape;7320;p2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1" name="Google Shape;7321;p2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2" name="Google Shape;7322;p2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3" name="Google Shape;7323;p2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4" name="Google Shape;7324;p2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5" name="Google Shape;7325;p2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6" name="Google Shape;7326;p2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7" name="Google Shape;7327;p2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8" name="Google Shape;7328;p2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9" name="Google Shape;7329;p2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0" name="Google Shape;7330;p2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1" name="Google Shape;7331;p2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2" name="Google Shape;7332;p2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33" name="Google Shape;7333;p20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7334" name="Google Shape;7334;p2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5" name="Google Shape;7335;p2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6" name="Google Shape;7336;p2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7" name="Google Shape;7337;p2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8" name="Google Shape;7338;p2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9" name="Google Shape;7339;p2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0" name="Google Shape;7340;p2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1" name="Google Shape;7341;p2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2" name="Google Shape;7342;p2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3" name="Google Shape;7343;p2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4" name="Google Shape;7344;p2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5" name="Google Shape;7345;p2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6" name="Google Shape;7346;p2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7" name="Google Shape;7347;p2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8" name="Google Shape;7348;p2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9" name="Google Shape;7349;p2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0" name="Google Shape;7350;p2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1" name="Google Shape;7351;p2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2" name="Google Shape;7352;p2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3" name="Google Shape;7353;p2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4" name="Google Shape;7354;p2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5" name="Google Shape;7355;p2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6" name="Google Shape;7356;p2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7" name="Google Shape;7357;p2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8" name="Google Shape;7358;p2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9" name="Google Shape;7359;p2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60" name="Google Shape;7360;p2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1" name="Google Shape;7361;p2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2" name="Google Shape;7362;p2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3" name="Google Shape;7363;p2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64" name="Google Shape;7364;p2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65" name="Google Shape;7365;p2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7366" name="Google Shape;7366;p2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7" name="Google Shape;7367;p2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8" name="Google Shape;7368;p2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9" name="Google Shape;7369;p2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0" name="Google Shape;7370;p2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1" name="Google Shape;7371;p2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2" name="Google Shape;7372;p2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3" name="Google Shape;7373;p2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4" name="Google Shape;7374;p2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5" name="Google Shape;7375;p2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6" name="Google Shape;7376;p2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7" name="Google Shape;7377;p2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8" name="Google Shape;7378;p2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9" name="Google Shape;7379;p2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0" name="Google Shape;7380;p2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1" name="Google Shape;7381;p2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2" name="Google Shape;7382;p2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3" name="Google Shape;7383;p2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4" name="Google Shape;7384;p2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5" name="Google Shape;7385;p2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6" name="Google Shape;7386;p2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7" name="Google Shape;7387;p2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8" name="Google Shape;7388;p2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9" name="Google Shape;7389;p2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0" name="Google Shape;7390;p2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1" name="Google Shape;7391;p2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392" name="Google Shape;7392;p2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393" name="Google Shape;7393;p20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7394" name="Google Shape;7394;p2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5" name="Google Shape;7395;p2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6" name="Google Shape;7396;p2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7" name="Google Shape;7397;p2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8" name="Google Shape;7398;p2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9" name="Google Shape;7399;p2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0" name="Google Shape;7400;p2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1" name="Google Shape;7401;p2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2" name="Google Shape;7402;p2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3" name="Google Shape;7403;p2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4" name="Google Shape;7404;p2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5" name="Google Shape;7405;p2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6" name="Google Shape;7406;p2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7" name="Google Shape;7407;p2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8" name="Google Shape;7408;p2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9" name="Google Shape;7409;p2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0" name="Google Shape;7410;p2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1" name="Google Shape;7411;p2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2" name="Google Shape;7412;p2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3" name="Google Shape;7413;p2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4" name="Google Shape;7414;p2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5" name="Google Shape;7415;p2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6" name="Google Shape;7416;p2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7" name="Google Shape;7417;p2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8" name="Google Shape;7418;p2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9" name="Google Shape;7419;p2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420" name="Google Shape;7420;p20"/>
          <p:cNvGrpSpPr/>
          <p:nvPr/>
        </p:nvGrpSpPr>
        <p:grpSpPr>
          <a:xfrm>
            <a:off x="-589390" y="-1317133"/>
            <a:ext cx="10550607" cy="6694833"/>
            <a:chOff x="-589390" y="-1317133"/>
            <a:chExt cx="10550607" cy="6694833"/>
          </a:xfrm>
        </p:grpSpPr>
        <p:grpSp>
          <p:nvGrpSpPr>
            <p:cNvPr id="7421" name="Google Shape;7421;p20"/>
            <p:cNvGrpSpPr/>
            <p:nvPr/>
          </p:nvGrpSpPr>
          <p:grpSpPr>
            <a:xfrm>
              <a:off x="7306176" y="-1317133"/>
              <a:ext cx="2655040" cy="3328274"/>
              <a:chOff x="7306176" y="-1317133"/>
              <a:chExt cx="2655040" cy="3328274"/>
            </a:xfrm>
          </p:grpSpPr>
          <p:grpSp>
            <p:nvGrpSpPr>
              <p:cNvPr id="7422" name="Google Shape;7422;p20"/>
              <p:cNvGrpSpPr/>
              <p:nvPr/>
            </p:nvGrpSpPr>
            <p:grpSpPr>
              <a:xfrm rot="10800000">
                <a:off x="8450164" y="407156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7423" name="Google Shape;7423;p20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424" name="Google Shape;7424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5" name="Google Shape;7425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6" name="Google Shape;7426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7" name="Google Shape;7427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8" name="Google Shape;7428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29" name="Google Shape;7429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0" name="Google Shape;7430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1" name="Google Shape;7431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2" name="Google Shape;7432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3" name="Google Shape;7433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4" name="Google Shape;7434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5" name="Google Shape;7435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6" name="Google Shape;7436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7" name="Google Shape;7437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38" name="Google Shape;7438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439" name="Google Shape;7439;p20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440" name="Google Shape;7440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1" name="Google Shape;7441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2" name="Google Shape;7442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3" name="Google Shape;7443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4" name="Google Shape;7444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5" name="Google Shape;7445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6" name="Google Shape;7446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7" name="Google Shape;7447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8" name="Google Shape;7448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49" name="Google Shape;7449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0" name="Google Shape;7450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1" name="Google Shape;7451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2" name="Google Shape;7452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3" name="Google Shape;7453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4" name="Google Shape;7454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455" name="Google Shape;7455;p20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456" name="Google Shape;7456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7" name="Google Shape;7457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8" name="Google Shape;7458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59" name="Google Shape;7459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0" name="Google Shape;7460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1" name="Google Shape;7461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2" name="Google Shape;7462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3" name="Google Shape;7463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4" name="Google Shape;7464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5" name="Google Shape;7465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6" name="Google Shape;7466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7" name="Google Shape;7467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8" name="Google Shape;7468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69" name="Google Shape;7469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0" name="Google Shape;7470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471" name="Google Shape;7471;p20"/>
              <p:cNvGrpSpPr/>
              <p:nvPr/>
            </p:nvGrpSpPr>
            <p:grpSpPr>
              <a:xfrm rot="9604665">
                <a:off x="7620658" y="-1091792"/>
                <a:ext cx="1699059" cy="2145125"/>
                <a:chOff x="146217" y="2712579"/>
                <a:chExt cx="1552966" cy="1960401"/>
              </a:xfrm>
            </p:grpSpPr>
            <p:grpSp>
              <p:nvGrpSpPr>
                <p:cNvPr id="7472" name="Google Shape;7472;p2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7473" name="Google Shape;7473;p2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4" name="Google Shape;7474;p2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5" name="Google Shape;7475;p2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6" name="Google Shape;7476;p2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7" name="Google Shape;7477;p2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8" name="Google Shape;7478;p2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79" name="Google Shape;7479;p2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0" name="Google Shape;7480;p2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1" name="Google Shape;7481;p2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2" name="Google Shape;7482;p2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3" name="Google Shape;7483;p2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4" name="Google Shape;7484;p2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5" name="Google Shape;7485;p2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6" name="Google Shape;7486;p2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487" name="Google Shape;7487;p2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7488" name="Google Shape;7488;p2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89" name="Google Shape;7489;p2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0" name="Google Shape;7490;p2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1" name="Google Shape;7491;p2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2" name="Google Shape;7492;p2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3" name="Google Shape;7493;p2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4" name="Google Shape;7494;p2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5" name="Google Shape;7495;p2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6" name="Google Shape;7496;p2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7" name="Google Shape;7497;p2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8" name="Google Shape;7498;p2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499" name="Google Shape;7499;p2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0" name="Google Shape;7500;p2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1" name="Google Shape;7501;p2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502" name="Google Shape;7502;p2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7503" name="Google Shape;7503;p2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4" name="Google Shape;7504;p2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5" name="Google Shape;7505;p2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6" name="Google Shape;7506;p2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7" name="Google Shape;7507;p2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8" name="Google Shape;7508;p2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09" name="Google Shape;7509;p2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0" name="Google Shape;7510;p2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1" name="Google Shape;7511;p2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2" name="Google Shape;7512;p2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3" name="Google Shape;7513;p2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4" name="Google Shape;7514;p2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5" name="Google Shape;7515;p2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16" name="Google Shape;7516;p2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7517" name="Google Shape;7517;p20"/>
            <p:cNvGrpSpPr/>
            <p:nvPr/>
          </p:nvGrpSpPr>
          <p:grpSpPr>
            <a:xfrm>
              <a:off x="-589390" y="2546885"/>
              <a:ext cx="2906011" cy="2830815"/>
              <a:chOff x="-362790" y="2705485"/>
              <a:chExt cx="2906011" cy="2830815"/>
            </a:xfrm>
          </p:grpSpPr>
          <p:grpSp>
            <p:nvGrpSpPr>
              <p:cNvPr id="7518" name="Google Shape;7518;p20"/>
              <p:cNvGrpSpPr/>
              <p:nvPr/>
            </p:nvGrpSpPr>
            <p:grpSpPr>
              <a:xfrm flipH="1" rot="10800000">
                <a:off x="-362790" y="3802006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7519" name="Google Shape;7519;p20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520" name="Google Shape;7520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1" name="Google Shape;7521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2" name="Google Shape;7522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3" name="Google Shape;7523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4" name="Google Shape;7524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5" name="Google Shape;7525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6" name="Google Shape;7526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7" name="Google Shape;7527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8" name="Google Shape;7528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29" name="Google Shape;7529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0" name="Google Shape;7530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1" name="Google Shape;7531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2" name="Google Shape;7532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3" name="Google Shape;7533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4" name="Google Shape;7534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535" name="Google Shape;7535;p20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536" name="Google Shape;7536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7" name="Google Shape;7537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8" name="Google Shape;7538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39" name="Google Shape;7539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0" name="Google Shape;7540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1" name="Google Shape;7541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2" name="Google Shape;7542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3" name="Google Shape;7543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4" name="Google Shape;7544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5" name="Google Shape;7545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6" name="Google Shape;7546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7" name="Google Shape;7547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8" name="Google Shape;7548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49" name="Google Shape;7549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0" name="Google Shape;7550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551" name="Google Shape;7551;p20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552" name="Google Shape;7552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3" name="Google Shape;7553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4" name="Google Shape;7554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5" name="Google Shape;7555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6" name="Google Shape;7556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7" name="Google Shape;7557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8" name="Google Shape;7558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59" name="Google Shape;7559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0" name="Google Shape;7560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1" name="Google Shape;7561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2" name="Google Shape;7562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3" name="Google Shape;7563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4" name="Google Shape;7564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5" name="Google Shape;7565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66" name="Google Shape;7566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567" name="Google Shape;7567;p20"/>
              <p:cNvGrpSpPr/>
              <p:nvPr/>
            </p:nvGrpSpPr>
            <p:grpSpPr>
              <a:xfrm flipH="1" rot="5400000">
                <a:off x="-222578" y="2659018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7568" name="Google Shape;7568;p20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569" name="Google Shape;7569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0" name="Google Shape;7570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1" name="Google Shape;7571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2" name="Google Shape;7572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3" name="Google Shape;7573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4" name="Google Shape;7574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5" name="Google Shape;7575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6" name="Google Shape;7576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7" name="Google Shape;7577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8" name="Google Shape;7578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79" name="Google Shape;7579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0" name="Google Shape;7580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1" name="Google Shape;7581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2" name="Google Shape;7582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3" name="Google Shape;7583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584" name="Google Shape;7584;p20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585" name="Google Shape;7585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6" name="Google Shape;7586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7" name="Google Shape;7587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8" name="Google Shape;7588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89" name="Google Shape;7589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0" name="Google Shape;7590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1" name="Google Shape;7591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2" name="Google Shape;7592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3" name="Google Shape;7593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4" name="Google Shape;7594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5" name="Google Shape;7595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6" name="Google Shape;7596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7" name="Google Shape;7597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8" name="Google Shape;7598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599" name="Google Shape;7599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600" name="Google Shape;7600;p20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601" name="Google Shape;7601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2" name="Google Shape;7602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3" name="Google Shape;7603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4" name="Google Shape;7604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5" name="Google Shape;7605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6" name="Google Shape;7606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7" name="Google Shape;7607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8" name="Google Shape;7608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09" name="Google Shape;7609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0" name="Google Shape;7610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1" name="Google Shape;7611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2" name="Google Shape;7612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3" name="Google Shape;7613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4" name="Google Shape;7614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5" name="Google Shape;7615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616" name="Google Shape;7616;p20"/>
              <p:cNvGrpSpPr/>
              <p:nvPr/>
            </p:nvGrpSpPr>
            <p:grpSpPr>
              <a:xfrm rot="-5400000">
                <a:off x="985701" y="3978781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7617" name="Google Shape;7617;p20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618" name="Google Shape;7618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19" name="Google Shape;7619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0" name="Google Shape;7620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1" name="Google Shape;7621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2" name="Google Shape;7622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3" name="Google Shape;7623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4" name="Google Shape;7624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5" name="Google Shape;7625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6" name="Google Shape;7626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7" name="Google Shape;7627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8" name="Google Shape;7628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29" name="Google Shape;7629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0" name="Google Shape;7630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1" name="Google Shape;7631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2" name="Google Shape;7632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633" name="Google Shape;7633;p20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634" name="Google Shape;7634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5" name="Google Shape;7635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6" name="Google Shape;7636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7" name="Google Shape;7637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8" name="Google Shape;7638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39" name="Google Shape;7639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0" name="Google Shape;7640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1" name="Google Shape;7641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2" name="Google Shape;7642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3" name="Google Shape;7643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4" name="Google Shape;7644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5" name="Google Shape;7645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6" name="Google Shape;7646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7" name="Google Shape;7647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48" name="Google Shape;7648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649" name="Google Shape;7649;p20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7650" name="Google Shape;7650;p20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1" name="Google Shape;7651;p20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2" name="Google Shape;7652;p20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3" name="Google Shape;7653;p20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4" name="Google Shape;7654;p20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5" name="Google Shape;7655;p20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6" name="Google Shape;7656;p20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7" name="Google Shape;7657;p20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8" name="Google Shape;7658;p20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59" name="Google Shape;7659;p20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60" name="Google Shape;7660;p20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61" name="Google Shape;7661;p20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62" name="Google Shape;7662;p20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63" name="Google Shape;7663;p20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664" name="Google Shape;7664;p20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7665" name="Google Shape;7665;p20"/>
              <p:cNvSpPr/>
              <p:nvPr/>
            </p:nvSpPr>
            <p:spPr>
              <a:xfrm flipH="1" rot="1592122">
                <a:off x="1316278" y="3907017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7666" name="Google Shape;7666;p2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444" name="Shape 4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5" name="Google Shape;445;p3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446" name="Google Shape;446;p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47" name="Google Shape;447;p3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448" name="Google Shape;448;p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" name="Google Shape;450;p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" name="Google Shape;451;p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" name="Google Shape;456;p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" name="Google Shape;457;p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0" name="Google Shape;460;p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1" name="Google Shape;461;p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7" name="Google Shape;467;p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8" name="Google Shape;468;p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3" name="Google Shape;473;p3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474" name="Google Shape;474;p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5" name="Google Shape;475;p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9" name="Google Shape;479;p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0" name="Google Shape;480;p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5" name="Google Shape;485;p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6" name="Google Shape;486;p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1" name="Google Shape;491;p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2" name="Google Shape;492;p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3" name="Google Shape;493;p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4" name="Google Shape;494;p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5" name="Google Shape;495;p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6" name="Google Shape;496;p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7" name="Google Shape;497;p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8" name="Google Shape;498;p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9" name="Google Shape;499;p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0" name="Google Shape;500;p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1" name="Google Shape;501;p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2" name="Google Shape;502;p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3" name="Google Shape;503;p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4" name="Google Shape;504;p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5" name="Google Shape;505;p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6" name="Google Shape;506;p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7" name="Google Shape;507;p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8" name="Google Shape;508;p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09" name="Google Shape;509;p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0" name="Google Shape;510;p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1" name="Google Shape;511;p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2" name="Google Shape;512;p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3" name="Google Shape;513;p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4" name="Google Shape;514;p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5" name="Google Shape;515;p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6" name="Google Shape;516;p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7" name="Google Shape;517;p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8" name="Google Shape;518;p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19" name="Google Shape;519;p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0" name="Google Shape;520;p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1" name="Google Shape;521;p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2" name="Google Shape;522;p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3" name="Google Shape;523;p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4" name="Google Shape;524;p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5" name="Google Shape;525;p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6" name="Google Shape;526;p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7" name="Google Shape;527;p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8" name="Google Shape;528;p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29" name="Google Shape;529;p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0" name="Google Shape;530;p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1" name="Google Shape;531;p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2" name="Google Shape;532;p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3" name="Google Shape;533;p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4" name="Google Shape;534;p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5" name="Google Shape;535;p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6" name="Google Shape;536;p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7" name="Google Shape;537;p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8" name="Google Shape;538;p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39" name="Google Shape;539;p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0" name="Google Shape;540;p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1" name="Google Shape;541;p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2" name="Google Shape;542;p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5" name="Google Shape;545;p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6" name="Google Shape;546;p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9" name="Google Shape;549;p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0" name="Google Shape;550;p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5" name="Google Shape;555;p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6" name="Google Shape;556;p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7" name="Google Shape;557;p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8" name="Google Shape;558;p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2" name="Google Shape;562;p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3" name="Google Shape;563;p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7" name="Google Shape;567;p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8" name="Google Shape;568;p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2" name="Google Shape;572;p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3" name="Google Shape;573;p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7" name="Google Shape;577;p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8" name="Google Shape;578;p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0" name="Google Shape;580;p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1" name="Google Shape;581;p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5" name="Google Shape;585;p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6" name="Google Shape;586;p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7" name="Google Shape;587;p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8" name="Google Shape;588;p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9" name="Google Shape;589;p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0" name="Google Shape;590;p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1" name="Google Shape;591;p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2" name="Google Shape;592;p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3" name="Google Shape;593;p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4" name="Google Shape;594;p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5" name="Google Shape;595;p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6" name="Google Shape;596;p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7" name="Google Shape;597;p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8" name="Google Shape;598;p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9" name="Google Shape;599;p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0" name="Google Shape;600;p3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601" name="Google Shape;601;p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2" name="Google Shape;602;p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3" name="Google Shape;603;p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4" name="Google Shape;604;p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5" name="Google Shape;605;p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6" name="Google Shape;606;p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7" name="Google Shape;607;p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8" name="Google Shape;608;p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09" name="Google Shape;609;p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0" name="Google Shape;610;p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1" name="Google Shape;611;p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2" name="Google Shape;612;p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3" name="Google Shape;613;p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4" name="Google Shape;614;p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5" name="Google Shape;615;p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6" name="Google Shape;616;p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7" name="Google Shape;617;p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8" name="Google Shape;618;p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19" name="Google Shape;619;p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0" name="Google Shape;620;p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1" name="Google Shape;621;p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2" name="Google Shape;622;p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3" name="Google Shape;623;p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4" name="Google Shape;624;p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5" name="Google Shape;625;p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6" name="Google Shape;626;p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27" name="Google Shape;627;p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8" name="Google Shape;628;p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9" name="Google Shape;629;p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0" name="Google Shape;630;p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1" name="Google Shape;631;p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32" name="Google Shape;632;p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633" name="Google Shape;633;p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4" name="Google Shape;634;p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5" name="Google Shape;635;p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6" name="Google Shape;636;p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7" name="Google Shape;637;p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8" name="Google Shape;638;p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9" name="Google Shape;639;p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0" name="Google Shape;640;p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1" name="Google Shape;641;p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2" name="Google Shape;642;p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3" name="Google Shape;643;p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4" name="Google Shape;644;p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5" name="Google Shape;645;p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6" name="Google Shape;646;p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7" name="Google Shape;647;p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8" name="Google Shape;648;p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9" name="Google Shape;649;p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0" name="Google Shape;650;p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1" name="Google Shape;651;p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2" name="Google Shape;652;p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3" name="Google Shape;653;p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4" name="Google Shape;654;p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5" name="Google Shape;655;p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6" name="Google Shape;656;p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7" name="Google Shape;657;p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58" name="Google Shape;658;p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659" name="Google Shape;659;p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60" name="Google Shape;660;p3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661" name="Google Shape;661;p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2" name="Google Shape;662;p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3" name="Google Shape;663;p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4" name="Google Shape;664;p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5" name="Google Shape;665;p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6" name="Google Shape;666;p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7" name="Google Shape;667;p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8" name="Google Shape;668;p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69" name="Google Shape;669;p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0" name="Google Shape;670;p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1" name="Google Shape;671;p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2" name="Google Shape;672;p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3" name="Google Shape;673;p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4" name="Google Shape;674;p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5" name="Google Shape;675;p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6" name="Google Shape;676;p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7" name="Google Shape;677;p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8" name="Google Shape;678;p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9" name="Google Shape;679;p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0" name="Google Shape;680;p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1" name="Google Shape;681;p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2" name="Google Shape;682;p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3" name="Google Shape;683;p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4" name="Google Shape;684;p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5" name="Google Shape;685;p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6" name="Google Shape;686;p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687" name="Google Shape;687;p3"/>
          <p:cNvGrpSpPr/>
          <p:nvPr/>
        </p:nvGrpSpPr>
        <p:grpSpPr>
          <a:xfrm>
            <a:off x="-152337" y="-193233"/>
            <a:ext cx="10223643" cy="5945818"/>
            <a:chOff x="-152337" y="-193233"/>
            <a:chExt cx="10223643" cy="5945818"/>
          </a:xfrm>
        </p:grpSpPr>
        <p:grpSp>
          <p:nvGrpSpPr>
            <p:cNvPr id="688" name="Google Shape;688;p3"/>
            <p:cNvGrpSpPr/>
            <p:nvPr/>
          </p:nvGrpSpPr>
          <p:grpSpPr>
            <a:xfrm>
              <a:off x="542017" y="657788"/>
              <a:ext cx="7631074" cy="3472791"/>
              <a:chOff x="542017" y="657788"/>
              <a:chExt cx="7631074" cy="3472791"/>
            </a:xfrm>
          </p:grpSpPr>
          <p:sp>
            <p:nvSpPr>
              <p:cNvPr id="689" name="Google Shape;689;p3"/>
              <p:cNvSpPr/>
              <p:nvPr/>
            </p:nvSpPr>
            <p:spPr>
              <a:xfrm flipH="1">
                <a:off x="542017" y="2879550"/>
                <a:ext cx="570359" cy="3149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0" name="Google Shape;690;p3"/>
              <p:cNvSpPr/>
              <p:nvPr/>
            </p:nvSpPr>
            <p:spPr>
              <a:xfrm flipH="1">
                <a:off x="7462043" y="770413"/>
                <a:ext cx="711048" cy="392690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1" name="Google Shape;691;p3"/>
              <p:cNvSpPr/>
              <p:nvPr/>
            </p:nvSpPr>
            <p:spPr>
              <a:xfrm flipH="1">
                <a:off x="5839291" y="6577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2" name="Google Shape;692;p3"/>
              <p:cNvSpPr/>
              <p:nvPr/>
            </p:nvSpPr>
            <p:spPr>
              <a:xfrm flipH="1">
                <a:off x="1027389" y="3781356"/>
                <a:ext cx="632341" cy="349223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93" name="Google Shape;693;p3"/>
            <p:cNvGrpSpPr/>
            <p:nvPr/>
          </p:nvGrpSpPr>
          <p:grpSpPr>
            <a:xfrm>
              <a:off x="-152337" y="-193233"/>
              <a:ext cx="2586475" cy="2591675"/>
              <a:chOff x="-152337" y="-193233"/>
              <a:chExt cx="2586475" cy="2591675"/>
            </a:xfrm>
          </p:grpSpPr>
          <p:sp>
            <p:nvSpPr>
              <p:cNvPr id="694" name="Google Shape;694;p3"/>
              <p:cNvSpPr/>
              <p:nvPr/>
            </p:nvSpPr>
            <p:spPr>
              <a:xfrm>
                <a:off x="136278" y="442425"/>
                <a:ext cx="29589" cy="22049"/>
              </a:xfrm>
              <a:custGeom>
                <a:rect b="b" l="l" r="r" t="t"/>
                <a:pathLst>
                  <a:path extrusionOk="0" h="424" w="569">
                    <a:moveTo>
                      <a:pt x="291" y="0"/>
                    </a:moveTo>
                    <a:cubicBezTo>
                      <a:pt x="0" y="0"/>
                      <a:pt x="0" y="424"/>
                      <a:pt x="291" y="424"/>
                    </a:cubicBezTo>
                    <a:cubicBezTo>
                      <a:pt x="569" y="424"/>
                      <a:pt x="569" y="0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5" name="Google Shape;695;p3"/>
              <p:cNvSpPr/>
              <p:nvPr/>
            </p:nvSpPr>
            <p:spPr>
              <a:xfrm>
                <a:off x="180636" y="310861"/>
                <a:ext cx="45190" cy="32866"/>
              </a:xfrm>
              <a:custGeom>
                <a:rect b="b" l="l" r="r" t="t"/>
                <a:pathLst>
                  <a:path extrusionOk="0" h="632" w="869">
                    <a:moveTo>
                      <a:pt x="450" y="1"/>
                    </a:moveTo>
                    <a:cubicBezTo>
                      <a:pt x="377" y="1"/>
                      <a:pt x="302" y="27"/>
                      <a:pt x="236" y="87"/>
                    </a:cubicBezTo>
                    <a:cubicBezTo>
                      <a:pt x="1" y="331"/>
                      <a:pt x="236" y="631"/>
                      <a:pt x="476" y="631"/>
                    </a:cubicBezTo>
                    <a:cubicBezTo>
                      <a:pt x="570" y="631"/>
                      <a:pt x="664" y="586"/>
                      <a:pt x="732" y="474"/>
                    </a:cubicBezTo>
                    <a:cubicBezTo>
                      <a:pt x="868" y="237"/>
                      <a:pt x="670" y="1"/>
                      <a:pt x="45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6" name="Google Shape;696;p3"/>
              <p:cNvSpPr/>
              <p:nvPr/>
            </p:nvSpPr>
            <p:spPr>
              <a:xfrm>
                <a:off x="339450" y="289540"/>
                <a:ext cx="36558" cy="29641"/>
              </a:xfrm>
              <a:custGeom>
                <a:rect b="b" l="l" r="r" t="t"/>
                <a:pathLst>
                  <a:path extrusionOk="0" h="570" w="703">
                    <a:moveTo>
                      <a:pt x="351" y="1"/>
                    </a:moveTo>
                    <a:cubicBezTo>
                      <a:pt x="0" y="25"/>
                      <a:pt x="0" y="545"/>
                      <a:pt x="351" y="569"/>
                    </a:cubicBezTo>
                    <a:cubicBezTo>
                      <a:pt x="702" y="545"/>
                      <a:pt x="702" y="25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7" name="Google Shape;697;p3"/>
              <p:cNvSpPr/>
              <p:nvPr/>
            </p:nvSpPr>
            <p:spPr>
              <a:xfrm>
                <a:off x="1309439" y="224642"/>
                <a:ext cx="52887" cy="45450"/>
              </a:xfrm>
              <a:custGeom>
                <a:rect b="b" l="l" r="r" t="t"/>
                <a:pathLst>
                  <a:path extrusionOk="0" h="874" w="1017">
                    <a:moveTo>
                      <a:pt x="447" y="1"/>
                    </a:moveTo>
                    <a:cubicBezTo>
                      <a:pt x="220" y="1"/>
                      <a:pt x="1" y="175"/>
                      <a:pt x="1" y="438"/>
                    </a:cubicBezTo>
                    <a:cubicBezTo>
                      <a:pt x="1" y="668"/>
                      <a:pt x="194" y="862"/>
                      <a:pt x="436" y="874"/>
                    </a:cubicBezTo>
                    <a:cubicBezTo>
                      <a:pt x="823" y="874"/>
                      <a:pt x="1017" y="402"/>
                      <a:pt x="751" y="124"/>
                    </a:cubicBezTo>
                    <a:cubicBezTo>
                      <a:pt x="662" y="39"/>
                      <a:pt x="554" y="1"/>
                      <a:pt x="44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8" name="Google Shape;698;p3"/>
              <p:cNvSpPr/>
              <p:nvPr/>
            </p:nvSpPr>
            <p:spPr>
              <a:xfrm>
                <a:off x="1469241" y="177321"/>
                <a:ext cx="45970" cy="39938"/>
              </a:xfrm>
              <a:custGeom>
                <a:rect b="b" l="l" r="r" t="t"/>
                <a:pathLst>
                  <a:path extrusionOk="0" h="768" w="884">
                    <a:moveTo>
                      <a:pt x="380" y="1"/>
                    </a:moveTo>
                    <a:cubicBezTo>
                      <a:pt x="188" y="1"/>
                      <a:pt x="0" y="152"/>
                      <a:pt x="0" y="381"/>
                    </a:cubicBezTo>
                    <a:cubicBezTo>
                      <a:pt x="0" y="586"/>
                      <a:pt x="170" y="756"/>
                      <a:pt x="375" y="768"/>
                    </a:cubicBezTo>
                    <a:cubicBezTo>
                      <a:pt x="714" y="768"/>
                      <a:pt x="883" y="356"/>
                      <a:pt x="641" y="114"/>
                    </a:cubicBezTo>
                    <a:cubicBezTo>
                      <a:pt x="567" y="36"/>
                      <a:pt x="473" y="1"/>
                      <a:pt x="3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9" name="Google Shape;699;p3"/>
              <p:cNvSpPr/>
              <p:nvPr/>
            </p:nvSpPr>
            <p:spPr>
              <a:xfrm>
                <a:off x="1454109" y="322249"/>
                <a:ext cx="23349" cy="17681"/>
              </a:xfrm>
              <a:custGeom>
                <a:rect b="b" l="l" r="r" t="t"/>
                <a:pathLst>
                  <a:path extrusionOk="0" h="340" w="449">
                    <a:moveTo>
                      <a:pt x="231" y="1"/>
                    </a:moveTo>
                    <a:cubicBezTo>
                      <a:pt x="1" y="1"/>
                      <a:pt x="1" y="340"/>
                      <a:pt x="231" y="340"/>
                    </a:cubicBezTo>
                    <a:cubicBezTo>
                      <a:pt x="449" y="340"/>
                      <a:pt x="449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0" name="Google Shape;700;p3"/>
              <p:cNvSpPr/>
              <p:nvPr/>
            </p:nvSpPr>
            <p:spPr>
              <a:xfrm>
                <a:off x="1566744" y="340502"/>
                <a:ext cx="43422" cy="34010"/>
              </a:xfrm>
              <a:custGeom>
                <a:rect b="b" l="l" r="r" t="t"/>
                <a:pathLst>
                  <a:path extrusionOk="0" h="654" w="835">
                    <a:moveTo>
                      <a:pt x="412" y="1"/>
                    </a:moveTo>
                    <a:cubicBezTo>
                      <a:pt x="0" y="1"/>
                      <a:pt x="0" y="654"/>
                      <a:pt x="412" y="654"/>
                    </a:cubicBezTo>
                    <a:cubicBezTo>
                      <a:pt x="835" y="654"/>
                      <a:pt x="835" y="1"/>
                      <a:pt x="41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1" name="Google Shape;701;p3"/>
              <p:cNvSpPr/>
              <p:nvPr/>
            </p:nvSpPr>
            <p:spPr>
              <a:xfrm>
                <a:off x="1639703" y="402176"/>
                <a:ext cx="42174" cy="33386"/>
              </a:xfrm>
              <a:custGeom>
                <a:rect b="b" l="l" r="r" t="t"/>
                <a:pathLst>
                  <a:path extrusionOk="0" h="642" w="811">
                    <a:moveTo>
                      <a:pt x="412" y="0"/>
                    </a:moveTo>
                    <a:cubicBezTo>
                      <a:pt x="0" y="0"/>
                      <a:pt x="0" y="641"/>
                      <a:pt x="412" y="641"/>
                    </a:cubicBezTo>
                    <a:cubicBezTo>
                      <a:pt x="811" y="641"/>
                      <a:pt x="811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2" name="Google Shape;702;p3"/>
              <p:cNvSpPr/>
              <p:nvPr/>
            </p:nvSpPr>
            <p:spPr>
              <a:xfrm>
                <a:off x="1530239" y="510340"/>
                <a:ext cx="39678" cy="30889"/>
              </a:xfrm>
              <a:custGeom>
                <a:rect b="b" l="l" r="r" t="t"/>
                <a:pathLst>
                  <a:path extrusionOk="0" h="594" w="763">
                    <a:moveTo>
                      <a:pt x="376" y="1"/>
                    </a:moveTo>
                    <a:cubicBezTo>
                      <a:pt x="1" y="1"/>
                      <a:pt x="1" y="593"/>
                      <a:pt x="376" y="593"/>
                    </a:cubicBezTo>
                    <a:cubicBezTo>
                      <a:pt x="763" y="593"/>
                      <a:pt x="763" y="1"/>
                      <a:pt x="37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3" name="Google Shape;703;p3"/>
              <p:cNvSpPr/>
              <p:nvPr/>
            </p:nvSpPr>
            <p:spPr>
              <a:xfrm>
                <a:off x="1590613" y="539305"/>
                <a:ext cx="33438" cy="26469"/>
              </a:xfrm>
              <a:custGeom>
                <a:rect b="b" l="l" r="r" t="t"/>
                <a:pathLst>
                  <a:path extrusionOk="0" h="509" w="643">
                    <a:moveTo>
                      <a:pt x="328" y="0"/>
                    </a:moveTo>
                    <a:cubicBezTo>
                      <a:pt x="1" y="24"/>
                      <a:pt x="1" y="484"/>
                      <a:pt x="328" y="508"/>
                    </a:cubicBezTo>
                    <a:cubicBezTo>
                      <a:pt x="642" y="484"/>
                      <a:pt x="642" y="24"/>
                      <a:pt x="32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4" name="Google Shape;704;p3"/>
              <p:cNvSpPr/>
              <p:nvPr/>
            </p:nvSpPr>
            <p:spPr>
              <a:xfrm>
                <a:off x="1752911" y="650536"/>
                <a:ext cx="35310" cy="33126"/>
              </a:xfrm>
              <a:custGeom>
                <a:rect b="b" l="l" r="r" t="t"/>
                <a:pathLst>
                  <a:path extrusionOk="0" h="637" w="679">
                    <a:moveTo>
                      <a:pt x="356" y="0"/>
                    </a:moveTo>
                    <a:cubicBezTo>
                      <a:pt x="305" y="0"/>
                      <a:pt x="253" y="16"/>
                      <a:pt x="207" y="51"/>
                    </a:cubicBezTo>
                    <a:lnTo>
                      <a:pt x="182" y="75"/>
                    </a:lnTo>
                    <a:cubicBezTo>
                      <a:pt x="1" y="184"/>
                      <a:pt x="1" y="450"/>
                      <a:pt x="182" y="571"/>
                    </a:cubicBezTo>
                    <a:lnTo>
                      <a:pt x="207" y="595"/>
                    </a:lnTo>
                    <a:cubicBezTo>
                      <a:pt x="255" y="624"/>
                      <a:pt x="307" y="637"/>
                      <a:pt x="357" y="637"/>
                    </a:cubicBezTo>
                    <a:cubicBezTo>
                      <a:pt x="519" y="637"/>
                      <a:pt x="669" y="501"/>
                      <a:pt x="678" y="317"/>
                    </a:cubicBezTo>
                    <a:cubicBezTo>
                      <a:pt x="678" y="152"/>
                      <a:pt x="518" y="0"/>
                      <a:pt x="35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5" name="Google Shape;705;p3"/>
              <p:cNvSpPr/>
              <p:nvPr/>
            </p:nvSpPr>
            <p:spPr>
              <a:xfrm>
                <a:off x="1690041" y="576382"/>
                <a:ext cx="25845" cy="21477"/>
              </a:xfrm>
              <a:custGeom>
                <a:rect b="b" l="l" r="r" t="t"/>
                <a:pathLst>
                  <a:path extrusionOk="0" h="413" w="497">
                    <a:moveTo>
                      <a:pt x="242" y="1"/>
                    </a:moveTo>
                    <a:cubicBezTo>
                      <a:pt x="0" y="25"/>
                      <a:pt x="0" y="388"/>
                      <a:pt x="242" y="412"/>
                    </a:cubicBezTo>
                    <a:cubicBezTo>
                      <a:pt x="496" y="388"/>
                      <a:pt x="496" y="25"/>
                      <a:pt x="24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6" name="Google Shape;706;p3"/>
              <p:cNvSpPr/>
              <p:nvPr/>
            </p:nvSpPr>
            <p:spPr>
              <a:xfrm>
                <a:off x="1651039" y="721727"/>
                <a:ext cx="35258" cy="28341"/>
              </a:xfrm>
              <a:custGeom>
                <a:rect b="b" l="l" r="r" t="t"/>
                <a:pathLst>
                  <a:path extrusionOk="0" h="545" w="678">
                    <a:moveTo>
                      <a:pt x="339" y="0"/>
                    </a:moveTo>
                    <a:cubicBezTo>
                      <a:pt x="0" y="24"/>
                      <a:pt x="0" y="520"/>
                      <a:pt x="339" y="545"/>
                    </a:cubicBezTo>
                    <a:cubicBezTo>
                      <a:pt x="678" y="520"/>
                      <a:pt x="678" y="24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7" name="Google Shape;707;p3"/>
              <p:cNvSpPr/>
              <p:nvPr/>
            </p:nvSpPr>
            <p:spPr>
              <a:xfrm>
                <a:off x="1752287" y="748143"/>
                <a:ext cx="39054" cy="29589"/>
              </a:xfrm>
              <a:custGeom>
                <a:rect b="b" l="l" r="r" t="t"/>
                <a:pathLst>
                  <a:path extrusionOk="0" h="569" w="751">
                    <a:moveTo>
                      <a:pt x="376" y="0"/>
                    </a:moveTo>
                    <a:cubicBezTo>
                      <a:pt x="1" y="0"/>
                      <a:pt x="1" y="569"/>
                      <a:pt x="376" y="569"/>
                    </a:cubicBezTo>
                    <a:cubicBezTo>
                      <a:pt x="751" y="569"/>
                      <a:pt x="751" y="0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8" name="Google Shape;708;p3"/>
              <p:cNvSpPr/>
              <p:nvPr/>
            </p:nvSpPr>
            <p:spPr>
              <a:xfrm>
                <a:off x="1690665" y="931189"/>
                <a:ext cx="39678" cy="30889"/>
              </a:xfrm>
              <a:custGeom>
                <a:rect b="b" l="l" r="r" t="t"/>
                <a:pathLst>
                  <a:path extrusionOk="0" h="594" w="763">
                    <a:moveTo>
                      <a:pt x="387" y="0"/>
                    </a:moveTo>
                    <a:cubicBezTo>
                      <a:pt x="0" y="0"/>
                      <a:pt x="0" y="593"/>
                      <a:pt x="387" y="593"/>
                    </a:cubicBezTo>
                    <a:cubicBezTo>
                      <a:pt x="762" y="593"/>
                      <a:pt x="762" y="0"/>
                      <a:pt x="3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9" name="Google Shape;709;p3"/>
              <p:cNvSpPr/>
              <p:nvPr/>
            </p:nvSpPr>
            <p:spPr>
              <a:xfrm>
                <a:off x="1761751" y="944398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0" y="0"/>
                      <a:pt x="0" y="509"/>
                      <a:pt x="339" y="509"/>
                    </a:cubicBezTo>
                    <a:cubicBezTo>
                      <a:pt x="678" y="509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0" name="Google Shape;710;p3"/>
              <p:cNvSpPr/>
              <p:nvPr/>
            </p:nvSpPr>
            <p:spPr>
              <a:xfrm>
                <a:off x="1766639" y="849443"/>
                <a:ext cx="49922" cy="35570"/>
              </a:xfrm>
              <a:custGeom>
                <a:rect b="b" l="l" r="r" t="t"/>
                <a:pathLst>
                  <a:path extrusionOk="0" h="684" w="960">
                    <a:moveTo>
                      <a:pt x="500" y="0"/>
                    </a:moveTo>
                    <a:cubicBezTo>
                      <a:pt x="447" y="0"/>
                      <a:pt x="393" y="15"/>
                      <a:pt x="342" y="48"/>
                    </a:cubicBezTo>
                    <a:lnTo>
                      <a:pt x="293" y="85"/>
                    </a:lnTo>
                    <a:cubicBezTo>
                      <a:pt x="0" y="255"/>
                      <a:pt x="321" y="684"/>
                      <a:pt x="578" y="684"/>
                    </a:cubicBezTo>
                    <a:cubicBezTo>
                      <a:pt x="650" y="684"/>
                      <a:pt x="718" y="650"/>
                      <a:pt x="765" y="568"/>
                    </a:cubicBezTo>
                    <a:lnTo>
                      <a:pt x="801" y="508"/>
                    </a:lnTo>
                    <a:cubicBezTo>
                      <a:pt x="960" y="291"/>
                      <a:pt x="738" y="0"/>
                      <a:pt x="5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1" name="Google Shape;711;p3"/>
              <p:cNvSpPr/>
              <p:nvPr/>
            </p:nvSpPr>
            <p:spPr>
              <a:xfrm>
                <a:off x="1768668" y="1049441"/>
                <a:ext cx="29589" cy="22725"/>
              </a:xfrm>
              <a:custGeom>
                <a:rect b="b" l="l" r="r" t="t"/>
                <a:pathLst>
                  <a:path extrusionOk="0" h="437" w="569">
                    <a:moveTo>
                      <a:pt x="291" y="1"/>
                    </a:moveTo>
                    <a:cubicBezTo>
                      <a:pt x="0" y="1"/>
                      <a:pt x="0" y="436"/>
                      <a:pt x="291" y="436"/>
                    </a:cubicBezTo>
                    <a:cubicBezTo>
                      <a:pt x="569" y="424"/>
                      <a:pt x="569" y="1"/>
                      <a:pt x="29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2" name="Google Shape;712;p3"/>
              <p:cNvSpPr/>
              <p:nvPr/>
            </p:nvSpPr>
            <p:spPr>
              <a:xfrm>
                <a:off x="1703249" y="1211739"/>
                <a:ext cx="45346" cy="34634"/>
              </a:xfrm>
              <a:custGeom>
                <a:rect b="b" l="l" r="r" t="t"/>
                <a:pathLst>
                  <a:path extrusionOk="0" h="666" w="872">
                    <a:moveTo>
                      <a:pt x="436" y="1"/>
                    </a:moveTo>
                    <a:cubicBezTo>
                      <a:pt x="0" y="1"/>
                      <a:pt x="0" y="666"/>
                      <a:pt x="436" y="666"/>
                    </a:cubicBezTo>
                    <a:cubicBezTo>
                      <a:pt x="871" y="666"/>
                      <a:pt x="871" y="1"/>
                      <a:pt x="43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3" name="Google Shape;713;p3"/>
              <p:cNvSpPr/>
              <p:nvPr/>
            </p:nvSpPr>
            <p:spPr>
              <a:xfrm>
                <a:off x="1646619" y="1326870"/>
                <a:ext cx="43474" cy="33386"/>
              </a:xfrm>
              <a:custGeom>
                <a:rect b="b" l="l" r="r" t="t"/>
                <a:pathLst>
                  <a:path extrusionOk="0" h="642" w="836">
                    <a:moveTo>
                      <a:pt x="424" y="0"/>
                    </a:moveTo>
                    <a:cubicBezTo>
                      <a:pt x="1" y="0"/>
                      <a:pt x="1" y="641"/>
                      <a:pt x="424" y="641"/>
                    </a:cubicBezTo>
                    <a:cubicBezTo>
                      <a:pt x="835" y="641"/>
                      <a:pt x="835" y="0"/>
                      <a:pt x="42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4" name="Google Shape;714;p3"/>
              <p:cNvSpPr/>
              <p:nvPr/>
            </p:nvSpPr>
            <p:spPr>
              <a:xfrm>
                <a:off x="1581201" y="1289117"/>
                <a:ext cx="21425" cy="17681"/>
              </a:xfrm>
              <a:custGeom>
                <a:rect b="b" l="l" r="r" t="t"/>
                <a:pathLst>
                  <a:path extrusionOk="0" h="340" w="412">
                    <a:moveTo>
                      <a:pt x="206" y="1"/>
                    </a:moveTo>
                    <a:cubicBezTo>
                      <a:pt x="0" y="25"/>
                      <a:pt x="0" y="315"/>
                      <a:pt x="206" y="339"/>
                    </a:cubicBezTo>
                    <a:cubicBezTo>
                      <a:pt x="412" y="315"/>
                      <a:pt x="412" y="25"/>
                      <a:pt x="20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5" name="Google Shape;715;p3"/>
              <p:cNvSpPr/>
              <p:nvPr/>
            </p:nvSpPr>
            <p:spPr>
              <a:xfrm>
                <a:off x="1410115" y="1433786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1"/>
                    </a:moveTo>
                    <a:cubicBezTo>
                      <a:pt x="0" y="1"/>
                      <a:pt x="0" y="509"/>
                      <a:pt x="339" y="509"/>
                    </a:cubicBezTo>
                    <a:cubicBezTo>
                      <a:pt x="678" y="509"/>
                      <a:pt x="678" y="1"/>
                      <a:pt x="33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6" name="Google Shape;716;p3"/>
              <p:cNvSpPr/>
              <p:nvPr/>
            </p:nvSpPr>
            <p:spPr>
              <a:xfrm>
                <a:off x="1415783" y="1504248"/>
                <a:ext cx="31462" cy="23973"/>
              </a:xfrm>
              <a:custGeom>
                <a:rect b="b" l="l" r="r" t="t"/>
                <a:pathLst>
                  <a:path extrusionOk="0" h="461" w="605">
                    <a:moveTo>
                      <a:pt x="302" y="1"/>
                    </a:moveTo>
                    <a:cubicBezTo>
                      <a:pt x="0" y="1"/>
                      <a:pt x="0" y="460"/>
                      <a:pt x="302" y="460"/>
                    </a:cubicBezTo>
                    <a:cubicBezTo>
                      <a:pt x="605" y="460"/>
                      <a:pt x="605" y="1"/>
                      <a:pt x="30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7" name="Google Shape;717;p3"/>
              <p:cNvSpPr/>
              <p:nvPr/>
            </p:nvSpPr>
            <p:spPr>
              <a:xfrm>
                <a:off x="1505694" y="1418705"/>
                <a:ext cx="42850" cy="33386"/>
              </a:xfrm>
              <a:custGeom>
                <a:rect b="b" l="l" r="r" t="t"/>
                <a:pathLst>
                  <a:path extrusionOk="0" h="642" w="824">
                    <a:moveTo>
                      <a:pt x="412" y="0"/>
                    </a:moveTo>
                    <a:cubicBezTo>
                      <a:pt x="1" y="0"/>
                      <a:pt x="1" y="642"/>
                      <a:pt x="412" y="642"/>
                    </a:cubicBezTo>
                    <a:cubicBezTo>
                      <a:pt x="823" y="642"/>
                      <a:pt x="823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8" name="Google Shape;718;p3"/>
              <p:cNvSpPr/>
              <p:nvPr/>
            </p:nvSpPr>
            <p:spPr>
              <a:xfrm>
                <a:off x="1212560" y="1441326"/>
                <a:ext cx="25221" cy="18929"/>
              </a:xfrm>
              <a:custGeom>
                <a:rect b="b" l="l" r="r" t="t"/>
                <a:pathLst>
                  <a:path extrusionOk="0" h="364" w="485">
                    <a:moveTo>
                      <a:pt x="243" y="1"/>
                    </a:moveTo>
                    <a:cubicBezTo>
                      <a:pt x="1" y="1"/>
                      <a:pt x="1" y="364"/>
                      <a:pt x="243" y="364"/>
                    </a:cubicBezTo>
                    <a:cubicBezTo>
                      <a:pt x="485" y="364"/>
                      <a:pt x="485" y="1"/>
                      <a:pt x="24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19" name="Google Shape;719;p3"/>
              <p:cNvSpPr/>
              <p:nvPr/>
            </p:nvSpPr>
            <p:spPr>
              <a:xfrm>
                <a:off x="1172935" y="1533837"/>
                <a:ext cx="43474" cy="33386"/>
              </a:xfrm>
              <a:custGeom>
                <a:rect b="b" l="l" r="r" t="t"/>
                <a:pathLst>
                  <a:path extrusionOk="0" h="642" w="836">
                    <a:moveTo>
                      <a:pt x="412" y="0"/>
                    </a:moveTo>
                    <a:cubicBezTo>
                      <a:pt x="1" y="0"/>
                      <a:pt x="1" y="641"/>
                      <a:pt x="412" y="641"/>
                    </a:cubicBezTo>
                    <a:cubicBezTo>
                      <a:pt x="835" y="641"/>
                      <a:pt x="835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0" name="Google Shape;720;p3"/>
              <p:cNvSpPr/>
              <p:nvPr/>
            </p:nvSpPr>
            <p:spPr>
              <a:xfrm>
                <a:off x="1023845" y="1465247"/>
                <a:ext cx="12637" cy="9516"/>
              </a:xfrm>
              <a:custGeom>
                <a:rect b="b" l="l" r="r" t="t"/>
                <a:pathLst>
                  <a:path extrusionOk="0" h="183" w="243">
                    <a:moveTo>
                      <a:pt x="122" y="1"/>
                    </a:moveTo>
                    <a:cubicBezTo>
                      <a:pt x="1" y="1"/>
                      <a:pt x="1" y="182"/>
                      <a:pt x="122" y="182"/>
                    </a:cubicBezTo>
                    <a:cubicBezTo>
                      <a:pt x="243" y="182"/>
                      <a:pt x="243" y="1"/>
                      <a:pt x="1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1" name="Google Shape;721;p3"/>
              <p:cNvSpPr/>
              <p:nvPr/>
            </p:nvSpPr>
            <p:spPr>
              <a:xfrm>
                <a:off x="1021973" y="1419329"/>
                <a:ext cx="32138" cy="24597"/>
              </a:xfrm>
              <a:custGeom>
                <a:rect b="b" l="l" r="r" t="t"/>
                <a:pathLst>
                  <a:path extrusionOk="0" h="473" w="618">
                    <a:moveTo>
                      <a:pt x="303" y="1"/>
                    </a:moveTo>
                    <a:cubicBezTo>
                      <a:pt x="0" y="1"/>
                      <a:pt x="0" y="472"/>
                      <a:pt x="303" y="472"/>
                    </a:cubicBezTo>
                    <a:cubicBezTo>
                      <a:pt x="617" y="472"/>
                      <a:pt x="617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2" name="Google Shape;722;p3"/>
              <p:cNvSpPr/>
              <p:nvPr/>
            </p:nvSpPr>
            <p:spPr>
              <a:xfrm>
                <a:off x="1130813" y="1457083"/>
                <a:ext cx="43422" cy="33386"/>
              </a:xfrm>
              <a:custGeom>
                <a:rect b="b" l="l" r="r" t="t"/>
                <a:pathLst>
                  <a:path extrusionOk="0" h="642" w="835">
                    <a:moveTo>
                      <a:pt x="424" y="0"/>
                    </a:moveTo>
                    <a:cubicBezTo>
                      <a:pt x="0" y="0"/>
                      <a:pt x="0" y="641"/>
                      <a:pt x="424" y="641"/>
                    </a:cubicBezTo>
                    <a:cubicBezTo>
                      <a:pt x="835" y="641"/>
                      <a:pt x="835" y="0"/>
                      <a:pt x="42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3" name="Google Shape;723;p3"/>
              <p:cNvSpPr/>
              <p:nvPr/>
            </p:nvSpPr>
            <p:spPr>
              <a:xfrm>
                <a:off x="1068515" y="1538829"/>
                <a:ext cx="39054" cy="30265"/>
              </a:xfrm>
              <a:custGeom>
                <a:rect b="b" l="l" r="r" t="t"/>
                <a:pathLst>
                  <a:path extrusionOk="0" h="582" w="751">
                    <a:moveTo>
                      <a:pt x="364" y="1"/>
                    </a:moveTo>
                    <a:cubicBezTo>
                      <a:pt x="1" y="1"/>
                      <a:pt x="1" y="582"/>
                      <a:pt x="364" y="582"/>
                    </a:cubicBezTo>
                    <a:cubicBezTo>
                      <a:pt x="751" y="569"/>
                      <a:pt x="751" y="1"/>
                      <a:pt x="36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4" name="Google Shape;724;p3"/>
              <p:cNvSpPr/>
              <p:nvPr/>
            </p:nvSpPr>
            <p:spPr>
              <a:xfrm>
                <a:off x="887341" y="1396709"/>
                <a:ext cx="40978" cy="31462"/>
              </a:xfrm>
              <a:custGeom>
                <a:rect b="b" l="l" r="r" t="t"/>
                <a:pathLst>
                  <a:path extrusionOk="0" h="605" w="788">
                    <a:moveTo>
                      <a:pt x="400" y="0"/>
                    </a:moveTo>
                    <a:cubicBezTo>
                      <a:pt x="1" y="0"/>
                      <a:pt x="1" y="605"/>
                      <a:pt x="400" y="605"/>
                    </a:cubicBezTo>
                    <a:cubicBezTo>
                      <a:pt x="787" y="605"/>
                      <a:pt x="787" y="0"/>
                      <a:pt x="4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5" name="Google Shape;725;p3"/>
              <p:cNvSpPr/>
              <p:nvPr/>
            </p:nvSpPr>
            <p:spPr>
              <a:xfrm>
                <a:off x="876680" y="1316418"/>
                <a:ext cx="37130" cy="31254"/>
              </a:xfrm>
              <a:custGeom>
                <a:rect b="b" l="l" r="r" t="t"/>
                <a:pathLst>
                  <a:path extrusionOk="0" h="601" w="714">
                    <a:moveTo>
                      <a:pt x="303" y="1"/>
                    </a:moveTo>
                    <a:cubicBezTo>
                      <a:pt x="147" y="1"/>
                      <a:pt x="0" y="119"/>
                      <a:pt x="0" y="298"/>
                    </a:cubicBezTo>
                    <a:cubicBezTo>
                      <a:pt x="0" y="467"/>
                      <a:pt x="145" y="601"/>
                      <a:pt x="303" y="601"/>
                    </a:cubicBezTo>
                    <a:cubicBezTo>
                      <a:pt x="581" y="601"/>
                      <a:pt x="714" y="274"/>
                      <a:pt x="520" y="92"/>
                    </a:cubicBezTo>
                    <a:cubicBezTo>
                      <a:pt x="457" y="29"/>
                      <a:pt x="379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6" name="Google Shape;726;p3"/>
              <p:cNvSpPr/>
              <p:nvPr/>
            </p:nvSpPr>
            <p:spPr>
              <a:xfrm>
                <a:off x="815630" y="1366496"/>
                <a:ext cx="31514" cy="23297"/>
              </a:xfrm>
              <a:custGeom>
                <a:rect b="b" l="l" r="r" t="t"/>
                <a:pathLst>
                  <a:path extrusionOk="0" h="448" w="606">
                    <a:moveTo>
                      <a:pt x="315" y="0"/>
                    </a:moveTo>
                    <a:cubicBezTo>
                      <a:pt x="311" y="0"/>
                      <a:pt x="307" y="0"/>
                      <a:pt x="303" y="0"/>
                    </a:cubicBezTo>
                    <a:cubicBezTo>
                      <a:pt x="1" y="0"/>
                      <a:pt x="1" y="448"/>
                      <a:pt x="303" y="448"/>
                    </a:cubicBezTo>
                    <a:cubicBezTo>
                      <a:pt x="602" y="448"/>
                      <a:pt x="606" y="0"/>
                      <a:pt x="31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7" name="Google Shape;727;p3"/>
              <p:cNvSpPr/>
              <p:nvPr/>
            </p:nvSpPr>
            <p:spPr>
              <a:xfrm>
                <a:off x="791761" y="1262076"/>
                <a:ext cx="33386" cy="25845"/>
              </a:xfrm>
              <a:custGeom>
                <a:rect b="b" l="l" r="r" t="t"/>
                <a:pathLst>
                  <a:path extrusionOk="0" h="497" w="642">
                    <a:moveTo>
                      <a:pt x="327" y="0"/>
                    </a:moveTo>
                    <a:cubicBezTo>
                      <a:pt x="0" y="0"/>
                      <a:pt x="0" y="496"/>
                      <a:pt x="327" y="496"/>
                    </a:cubicBezTo>
                    <a:cubicBezTo>
                      <a:pt x="641" y="496"/>
                      <a:pt x="641" y="0"/>
                      <a:pt x="3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8" name="Google Shape;728;p3"/>
              <p:cNvSpPr/>
              <p:nvPr/>
            </p:nvSpPr>
            <p:spPr>
              <a:xfrm>
                <a:off x="789837" y="1203574"/>
                <a:ext cx="37182" cy="27717"/>
              </a:xfrm>
              <a:custGeom>
                <a:rect b="b" l="l" r="r" t="t"/>
                <a:pathLst>
                  <a:path extrusionOk="0" h="533" w="715">
                    <a:moveTo>
                      <a:pt x="364" y="0"/>
                    </a:moveTo>
                    <a:cubicBezTo>
                      <a:pt x="1" y="0"/>
                      <a:pt x="1" y="533"/>
                      <a:pt x="364" y="533"/>
                    </a:cubicBezTo>
                    <a:cubicBezTo>
                      <a:pt x="714" y="533"/>
                      <a:pt x="714" y="0"/>
                      <a:pt x="36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29" name="Google Shape;729;p3"/>
              <p:cNvSpPr/>
              <p:nvPr/>
            </p:nvSpPr>
            <p:spPr>
              <a:xfrm>
                <a:off x="761548" y="1113611"/>
                <a:ext cx="40302" cy="31514"/>
              </a:xfrm>
              <a:custGeom>
                <a:rect b="b" l="l" r="r" t="t"/>
                <a:pathLst>
                  <a:path extrusionOk="0" h="606" w="775">
                    <a:moveTo>
                      <a:pt x="387" y="1"/>
                    </a:moveTo>
                    <a:cubicBezTo>
                      <a:pt x="0" y="1"/>
                      <a:pt x="0" y="605"/>
                      <a:pt x="387" y="605"/>
                    </a:cubicBezTo>
                    <a:cubicBezTo>
                      <a:pt x="775" y="605"/>
                      <a:pt x="775" y="1"/>
                      <a:pt x="3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0" name="Google Shape;730;p3"/>
              <p:cNvSpPr/>
              <p:nvPr/>
            </p:nvSpPr>
            <p:spPr>
              <a:xfrm>
                <a:off x="735131" y="1039405"/>
                <a:ext cx="24597" cy="20177"/>
              </a:xfrm>
              <a:custGeom>
                <a:rect b="b" l="l" r="r" t="t"/>
                <a:pathLst>
                  <a:path extrusionOk="0" h="388" w="473">
                    <a:moveTo>
                      <a:pt x="242" y="0"/>
                    </a:moveTo>
                    <a:cubicBezTo>
                      <a:pt x="0" y="24"/>
                      <a:pt x="0" y="363"/>
                      <a:pt x="242" y="387"/>
                    </a:cubicBezTo>
                    <a:cubicBezTo>
                      <a:pt x="472" y="363"/>
                      <a:pt x="472" y="24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1" name="Google Shape;731;p3"/>
              <p:cNvSpPr/>
              <p:nvPr/>
            </p:nvSpPr>
            <p:spPr>
              <a:xfrm>
                <a:off x="765292" y="942526"/>
                <a:ext cx="17681" cy="15133"/>
              </a:xfrm>
              <a:custGeom>
                <a:rect b="b" l="l" r="r" t="t"/>
                <a:pathLst>
                  <a:path extrusionOk="0" h="291" w="340">
                    <a:moveTo>
                      <a:pt x="170" y="0"/>
                    </a:moveTo>
                    <a:cubicBezTo>
                      <a:pt x="1" y="24"/>
                      <a:pt x="1" y="266"/>
                      <a:pt x="170" y="291"/>
                    </a:cubicBezTo>
                    <a:cubicBezTo>
                      <a:pt x="340" y="266"/>
                      <a:pt x="340" y="24"/>
                      <a:pt x="17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2" name="Google Shape;732;p3"/>
              <p:cNvSpPr/>
              <p:nvPr/>
            </p:nvSpPr>
            <p:spPr>
              <a:xfrm>
                <a:off x="1283647" y="847519"/>
                <a:ext cx="28393" cy="21425"/>
              </a:xfrm>
              <a:custGeom>
                <a:rect b="b" l="l" r="r" t="t"/>
                <a:pathLst>
                  <a:path extrusionOk="0" h="412" w="546">
                    <a:moveTo>
                      <a:pt x="267" y="1"/>
                    </a:moveTo>
                    <a:cubicBezTo>
                      <a:pt x="1" y="1"/>
                      <a:pt x="1" y="412"/>
                      <a:pt x="267" y="412"/>
                    </a:cubicBezTo>
                    <a:cubicBezTo>
                      <a:pt x="545" y="412"/>
                      <a:pt x="545" y="1"/>
                      <a:pt x="26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3" name="Google Shape;733;p3"/>
              <p:cNvSpPr/>
              <p:nvPr/>
            </p:nvSpPr>
            <p:spPr>
              <a:xfrm>
                <a:off x="1299403" y="175189"/>
                <a:ext cx="30473" cy="24441"/>
              </a:xfrm>
              <a:custGeom>
                <a:rect b="b" l="l" r="r" t="t"/>
                <a:pathLst>
                  <a:path extrusionOk="0" h="470" w="586">
                    <a:moveTo>
                      <a:pt x="183" y="0"/>
                    </a:moveTo>
                    <a:cubicBezTo>
                      <a:pt x="131" y="0"/>
                      <a:pt x="83" y="24"/>
                      <a:pt x="49" y="83"/>
                    </a:cubicBezTo>
                    <a:cubicBezTo>
                      <a:pt x="24" y="131"/>
                      <a:pt x="0" y="192"/>
                      <a:pt x="0" y="252"/>
                    </a:cubicBezTo>
                    <a:cubicBezTo>
                      <a:pt x="0" y="373"/>
                      <a:pt x="97" y="470"/>
                      <a:pt x="218" y="470"/>
                    </a:cubicBezTo>
                    <a:cubicBezTo>
                      <a:pt x="278" y="458"/>
                      <a:pt x="327" y="446"/>
                      <a:pt x="387" y="422"/>
                    </a:cubicBezTo>
                    <a:cubicBezTo>
                      <a:pt x="585" y="299"/>
                      <a:pt x="364" y="0"/>
                      <a:pt x="18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4" name="Google Shape;734;p3"/>
              <p:cNvSpPr/>
              <p:nvPr/>
            </p:nvSpPr>
            <p:spPr>
              <a:xfrm>
                <a:off x="1399923" y="228958"/>
                <a:ext cx="33490" cy="28237"/>
              </a:xfrm>
              <a:custGeom>
                <a:rect b="b" l="l" r="r" t="t"/>
                <a:pathLst>
                  <a:path extrusionOk="0" h="543" w="644">
                    <a:moveTo>
                      <a:pt x="316" y="0"/>
                    </a:moveTo>
                    <a:cubicBezTo>
                      <a:pt x="202" y="0"/>
                      <a:pt x="90" y="75"/>
                      <a:pt x="51" y="198"/>
                    </a:cubicBezTo>
                    <a:cubicBezTo>
                      <a:pt x="1" y="400"/>
                      <a:pt x="101" y="542"/>
                      <a:pt x="276" y="542"/>
                    </a:cubicBezTo>
                    <a:cubicBezTo>
                      <a:pt x="311" y="542"/>
                      <a:pt x="349" y="537"/>
                      <a:pt x="390" y="525"/>
                    </a:cubicBezTo>
                    <a:cubicBezTo>
                      <a:pt x="583" y="476"/>
                      <a:pt x="644" y="222"/>
                      <a:pt x="499" y="77"/>
                    </a:cubicBezTo>
                    <a:cubicBezTo>
                      <a:pt x="446" y="24"/>
                      <a:pt x="381" y="0"/>
                      <a:pt x="31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5" name="Google Shape;735;p3"/>
              <p:cNvSpPr/>
              <p:nvPr/>
            </p:nvSpPr>
            <p:spPr>
              <a:xfrm>
                <a:off x="1621450" y="299629"/>
                <a:ext cx="32762" cy="36038"/>
              </a:xfrm>
              <a:custGeom>
                <a:rect b="b" l="l" r="r" t="t"/>
                <a:pathLst>
                  <a:path extrusionOk="0" h="693" w="630">
                    <a:moveTo>
                      <a:pt x="327" y="0"/>
                    </a:moveTo>
                    <a:cubicBezTo>
                      <a:pt x="158" y="12"/>
                      <a:pt x="25" y="146"/>
                      <a:pt x="25" y="303"/>
                    </a:cubicBezTo>
                    <a:lnTo>
                      <a:pt x="13" y="303"/>
                    </a:lnTo>
                    <a:cubicBezTo>
                      <a:pt x="1" y="400"/>
                      <a:pt x="25" y="484"/>
                      <a:pt x="73" y="557"/>
                    </a:cubicBezTo>
                    <a:cubicBezTo>
                      <a:pt x="128" y="648"/>
                      <a:pt x="221" y="693"/>
                      <a:pt x="315" y="693"/>
                    </a:cubicBezTo>
                    <a:cubicBezTo>
                      <a:pt x="409" y="693"/>
                      <a:pt x="503" y="648"/>
                      <a:pt x="557" y="557"/>
                    </a:cubicBezTo>
                    <a:cubicBezTo>
                      <a:pt x="606" y="484"/>
                      <a:pt x="630" y="400"/>
                      <a:pt x="630" y="303"/>
                    </a:cubicBezTo>
                    <a:cubicBezTo>
                      <a:pt x="618" y="146"/>
                      <a:pt x="485" y="12"/>
                      <a:pt x="3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6" name="Google Shape;736;p3"/>
              <p:cNvSpPr/>
              <p:nvPr/>
            </p:nvSpPr>
            <p:spPr>
              <a:xfrm>
                <a:off x="1601326" y="447105"/>
                <a:ext cx="32138" cy="27457"/>
              </a:xfrm>
              <a:custGeom>
                <a:rect b="b" l="l" r="r" t="t"/>
                <a:pathLst>
                  <a:path extrusionOk="0" h="528" w="618">
                    <a:moveTo>
                      <a:pt x="262" y="0"/>
                    </a:moveTo>
                    <a:cubicBezTo>
                      <a:pt x="128" y="0"/>
                      <a:pt x="1" y="106"/>
                      <a:pt x="1" y="261"/>
                    </a:cubicBezTo>
                    <a:cubicBezTo>
                      <a:pt x="1" y="406"/>
                      <a:pt x="109" y="527"/>
                      <a:pt x="267" y="527"/>
                    </a:cubicBezTo>
                    <a:cubicBezTo>
                      <a:pt x="497" y="527"/>
                      <a:pt x="618" y="249"/>
                      <a:pt x="448" y="80"/>
                    </a:cubicBezTo>
                    <a:cubicBezTo>
                      <a:pt x="393" y="25"/>
                      <a:pt x="327" y="0"/>
                      <a:pt x="26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7" name="Google Shape;737;p3"/>
              <p:cNvSpPr/>
              <p:nvPr/>
            </p:nvSpPr>
            <p:spPr>
              <a:xfrm>
                <a:off x="1742251" y="561301"/>
                <a:ext cx="28341" cy="20801"/>
              </a:xfrm>
              <a:custGeom>
                <a:rect b="b" l="l" r="r" t="t"/>
                <a:pathLst>
                  <a:path extrusionOk="0" h="400" w="545">
                    <a:moveTo>
                      <a:pt x="266" y="1"/>
                    </a:moveTo>
                    <a:cubicBezTo>
                      <a:pt x="0" y="1"/>
                      <a:pt x="0" y="400"/>
                      <a:pt x="266" y="400"/>
                    </a:cubicBezTo>
                    <a:cubicBezTo>
                      <a:pt x="545" y="400"/>
                      <a:pt x="545" y="1"/>
                      <a:pt x="2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8" name="Google Shape;738;p3"/>
              <p:cNvSpPr/>
              <p:nvPr/>
            </p:nvSpPr>
            <p:spPr>
              <a:xfrm>
                <a:off x="1740535" y="892188"/>
                <a:ext cx="26105" cy="22309"/>
              </a:xfrm>
              <a:custGeom>
                <a:rect b="b" l="l" r="r" t="t"/>
                <a:pathLst>
                  <a:path extrusionOk="0" h="429" w="502">
                    <a:moveTo>
                      <a:pt x="154" y="0"/>
                    </a:moveTo>
                    <a:cubicBezTo>
                      <a:pt x="94" y="0"/>
                      <a:pt x="42" y="28"/>
                      <a:pt x="21" y="97"/>
                    </a:cubicBezTo>
                    <a:cubicBezTo>
                      <a:pt x="21" y="158"/>
                      <a:pt x="9" y="218"/>
                      <a:pt x="9" y="267"/>
                    </a:cubicBezTo>
                    <a:cubicBezTo>
                      <a:pt x="1" y="372"/>
                      <a:pt x="80" y="429"/>
                      <a:pt x="162" y="429"/>
                    </a:cubicBezTo>
                    <a:cubicBezTo>
                      <a:pt x="203" y="429"/>
                      <a:pt x="243" y="415"/>
                      <a:pt x="275" y="388"/>
                    </a:cubicBezTo>
                    <a:cubicBezTo>
                      <a:pt x="311" y="363"/>
                      <a:pt x="336" y="327"/>
                      <a:pt x="372" y="303"/>
                    </a:cubicBezTo>
                    <a:cubicBezTo>
                      <a:pt x="502" y="173"/>
                      <a:pt x="304" y="0"/>
                      <a:pt x="15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9" name="Google Shape;739;p3"/>
              <p:cNvSpPr/>
              <p:nvPr/>
            </p:nvSpPr>
            <p:spPr>
              <a:xfrm>
                <a:off x="1673660" y="1092343"/>
                <a:ext cx="42486" cy="37910"/>
              </a:xfrm>
              <a:custGeom>
                <a:rect b="b" l="l" r="r" t="t"/>
                <a:pathLst>
                  <a:path extrusionOk="0" h="729" w="817">
                    <a:moveTo>
                      <a:pt x="380" y="0"/>
                    </a:moveTo>
                    <a:cubicBezTo>
                      <a:pt x="298" y="0"/>
                      <a:pt x="214" y="35"/>
                      <a:pt x="146" y="119"/>
                    </a:cubicBezTo>
                    <a:cubicBezTo>
                      <a:pt x="13" y="313"/>
                      <a:pt x="1" y="615"/>
                      <a:pt x="255" y="712"/>
                    </a:cubicBezTo>
                    <a:cubicBezTo>
                      <a:pt x="282" y="724"/>
                      <a:pt x="310" y="729"/>
                      <a:pt x="338" y="729"/>
                    </a:cubicBezTo>
                    <a:cubicBezTo>
                      <a:pt x="398" y="729"/>
                      <a:pt x="456" y="705"/>
                      <a:pt x="497" y="664"/>
                    </a:cubicBezTo>
                    <a:cubicBezTo>
                      <a:pt x="545" y="639"/>
                      <a:pt x="569" y="591"/>
                      <a:pt x="593" y="543"/>
                    </a:cubicBezTo>
                    <a:cubicBezTo>
                      <a:pt x="606" y="530"/>
                      <a:pt x="618" y="518"/>
                      <a:pt x="630" y="494"/>
                    </a:cubicBezTo>
                    <a:cubicBezTo>
                      <a:pt x="816" y="264"/>
                      <a:pt x="606" y="0"/>
                      <a:pt x="38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0" name="Google Shape;740;p3"/>
              <p:cNvSpPr/>
              <p:nvPr/>
            </p:nvSpPr>
            <p:spPr>
              <a:xfrm>
                <a:off x="1749791" y="1141900"/>
                <a:ext cx="35882" cy="29017"/>
              </a:xfrm>
              <a:custGeom>
                <a:rect b="b" l="l" r="r" t="t"/>
                <a:pathLst>
                  <a:path extrusionOk="0" h="558" w="690">
                    <a:moveTo>
                      <a:pt x="351" y="1"/>
                    </a:moveTo>
                    <a:cubicBezTo>
                      <a:pt x="0" y="25"/>
                      <a:pt x="0" y="533"/>
                      <a:pt x="351" y="557"/>
                    </a:cubicBezTo>
                    <a:cubicBezTo>
                      <a:pt x="690" y="533"/>
                      <a:pt x="690" y="25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1" name="Google Shape;741;p3"/>
              <p:cNvSpPr/>
              <p:nvPr/>
            </p:nvSpPr>
            <p:spPr>
              <a:xfrm>
                <a:off x="1654784" y="1211115"/>
                <a:ext cx="34686" cy="28341"/>
              </a:xfrm>
              <a:custGeom>
                <a:rect b="b" l="l" r="r" t="t"/>
                <a:pathLst>
                  <a:path extrusionOk="0" h="545" w="667">
                    <a:moveTo>
                      <a:pt x="340" y="1"/>
                    </a:moveTo>
                    <a:cubicBezTo>
                      <a:pt x="1" y="25"/>
                      <a:pt x="1" y="521"/>
                      <a:pt x="340" y="545"/>
                    </a:cubicBezTo>
                    <a:cubicBezTo>
                      <a:pt x="666" y="521"/>
                      <a:pt x="666" y="25"/>
                      <a:pt x="34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2" name="Google Shape;742;p3"/>
              <p:cNvSpPr/>
              <p:nvPr/>
            </p:nvSpPr>
            <p:spPr>
              <a:xfrm>
                <a:off x="1583697" y="1404873"/>
                <a:ext cx="39678" cy="30213"/>
              </a:xfrm>
              <a:custGeom>
                <a:rect b="b" l="l" r="r" t="t"/>
                <a:pathLst>
                  <a:path extrusionOk="0" h="581" w="763">
                    <a:moveTo>
                      <a:pt x="376" y="0"/>
                    </a:moveTo>
                    <a:cubicBezTo>
                      <a:pt x="1" y="0"/>
                      <a:pt x="1" y="581"/>
                      <a:pt x="376" y="581"/>
                    </a:cubicBezTo>
                    <a:cubicBezTo>
                      <a:pt x="751" y="581"/>
                      <a:pt x="763" y="0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3" name="Google Shape;743;p3"/>
              <p:cNvSpPr/>
              <p:nvPr/>
            </p:nvSpPr>
            <p:spPr>
              <a:xfrm>
                <a:off x="1460401" y="1350739"/>
                <a:ext cx="41602" cy="32138"/>
              </a:xfrm>
              <a:custGeom>
                <a:rect b="b" l="l" r="r" t="t"/>
                <a:pathLst>
                  <a:path extrusionOk="0" h="618" w="800">
                    <a:moveTo>
                      <a:pt x="400" y="1"/>
                    </a:moveTo>
                    <a:cubicBezTo>
                      <a:pt x="1" y="1"/>
                      <a:pt x="1" y="618"/>
                      <a:pt x="400" y="618"/>
                    </a:cubicBezTo>
                    <a:cubicBezTo>
                      <a:pt x="799" y="618"/>
                      <a:pt x="799" y="1"/>
                      <a:pt x="40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4" name="Google Shape;744;p3"/>
              <p:cNvSpPr/>
              <p:nvPr/>
            </p:nvSpPr>
            <p:spPr>
              <a:xfrm>
                <a:off x="1328940" y="1531341"/>
                <a:ext cx="34634" cy="29589"/>
              </a:xfrm>
              <a:custGeom>
                <a:rect b="b" l="l" r="r" t="t"/>
                <a:pathLst>
                  <a:path extrusionOk="0" h="569" w="666">
                    <a:moveTo>
                      <a:pt x="287" y="1"/>
                    </a:moveTo>
                    <a:cubicBezTo>
                      <a:pt x="141" y="1"/>
                      <a:pt x="1" y="117"/>
                      <a:pt x="1" y="290"/>
                    </a:cubicBezTo>
                    <a:cubicBezTo>
                      <a:pt x="1" y="447"/>
                      <a:pt x="122" y="568"/>
                      <a:pt x="279" y="568"/>
                    </a:cubicBezTo>
                    <a:cubicBezTo>
                      <a:pt x="533" y="568"/>
                      <a:pt x="666" y="266"/>
                      <a:pt x="485" y="84"/>
                    </a:cubicBezTo>
                    <a:cubicBezTo>
                      <a:pt x="426" y="26"/>
                      <a:pt x="356" y="1"/>
                      <a:pt x="2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5" name="Google Shape;745;p3"/>
              <p:cNvSpPr/>
              <p:nvPr/>
            </p:nvSpPr>
            <p:spPr>
              <a:xfrm>
                <a:off x="1324572" y="1446994"/>
                <a:ext cx="30837" cy="22725"/>
              </a:xfrm>
              <a:custGeom>
                <a:rect b="b" l="l" r="r" t="t"/>
                <a:pathLst>
                  <a:path extrusionOk="0" h="437" w="593">
                    <a:moveTo>
                      <a:pt x="290" y="1"/>
                    </a:moveTo>
                    <a:cubicBezTo>
                      <a:pt x="0" y="1"/>
                      <a:pt x="0" y="436"/>
                      <a:pt x="290" y="436"/>
                    </a:cubicBezTo>
                    <a:cubicBezTo>
                      <a:pt x="593" y="436"/>
                      <a:pt x="593" y="1"/>
                      <a:pt x="29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6" name="Google Shape;746;p3"/>
              <p:cNvSpPr/>
              <p:nvPr/>
            </p:nvSpPr>
            <p:spPr>
              <a:xfrm>
                <a:off x="1269814" y="1480327"/>
                <a:ext cx="40926" cy="32138"/>
              </a:xfrm>
              <a:custGeom>
                <a:rect b="b" l="l" r="r" t="t"/>
                <a:pathLst>
                  <a:path extrusionOk="0" h="618" w="787">
                    <a:moveTo>
                      <a:pt x="388" y="1"/>
                    </a:moveTo>
                    <a:cubicBezTo>
                      <a:pt x="1" y="1"/>
                      <a:pt x="1" y="618"/>
                      <a:pt x="388" y="618"/>
                    </a:cubicBezTo>
                    <a:cubicBezTo>
                      <a:pt x="787" y="618"/>
                      <a:pt x="787" y="1"/>
                      <a:pt x="38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7" name="Google Shape;747;p3"/>
              <p:cNvSpPr/>
              <p:nvPr/>
            </p:nvSpPr>
            <p:spPr>
              <a:xfrm>
                <a:off x="987392" y="1547670"/>
                <a:ext cx="24545" cy="20177"/>
              </a:xfrm>
              <a:custGeom>
                <a:rect b="b" l="l" r="r" t="t"/>
                <a:pathLst>
                  <a:path extrusionOk="0" h="388" w="472">
                    <a:moveTo>
                      <a:pt x="242" y="0"/>
                    </a:moveTo>
                    <a:cubicBezTo>
                      <a:pt x="0" y="24"/>
                      <a:pt x="0" y="363"/>
                      <a:pt x="242" y="387"/>
                    </a:cubicBezTo>
                    <a:cubicBezTo>
                      <a:pt x="472" y="363"/>
                      <a:pt x="472" y="24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8" name="Google Shape;748;p3"/>
              <p:cNvSpPr/>
              <p:nvPr/>
            </p:nvSpPr>
            <p:spPr>
              <a:xfrm>
                <a:off x="900549" y="1485372"/>
                <a:ext cx="38430" cy="30265"/>
              </a:xfrm>
              <a:custGeom>
                <a:rect b="b" l="l" r="r" t="t"/>
                <a:pathLst>
                  <a:path extrusionOk="0" h="582" w="739">
                    <a:moveTo>
                      <a:pt x="364" y="1"/>
                    </a:moveTo>
                    <a:cubicBezTo>
                      <a:pt x="1" y="25"/>
                      <a:pt x="1" y="557"/>
                      <a:pt x="364" y="581"/>
                    </a:cubicBezTo>
                    <a:cubicBezTo>
                      <a:pt x="739" y="581"/>
                      <a:pt x="739" y="1"/>
                      <a:pt x="36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9" name="Google Shape;749;p3"/>
              <p:cNvSpPr/>
              <p:nvPr/>
            </p:nvSpPr>
            <p:spPr>
              <a:xfrm>
                <a:off x="1164146" y="1414909"/>
                <a:ext cx="22673" cy="18929"/>
              </a:xfrm>
              <a:custGeom>
                <a:rect b="b" l="l" r="r" t="t"/>
                <a:pathLst>
                  <a:path extrusionOk="0" h="364" w="436">
                    <a:moveTo>
                      <a:pt x="218" y="1"/>
                    </a:moveTo>
                    <a:cubicBezTo>
                      <a:pt x="0" y="13"/>
                      <a:pt x="0" y="340"/>
                      <a:pt x="218" y="364"/>
                    </a:cubicBezTo>
                    <a:cubicBezTo>
                      <a:pt x="436" y="340"/>
                      <a:pt x="436" y="13"/>
                      <a:pt x="21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0" name="Google Shape;750;p3"/>
              <p:cNvSpPr/>
              <p:nvPr/>
            </p:nvSpPr>
            <p:spPr>
              <a:xfrm>
                <a:off x="960975" y="1397957"/>
                <a:ext cx="39054" cy="29589"/>
              </a:xfrm>
              <a:custGeom>
                <a:rect b="b" l="l" r="r" t="t"/>
                <a:pathLst>
                  <a:path extrusionOk="0" h="569" w="751">
                    <a:moveTo>
                      <a:pt x="375" y="0"/>
                    </a:moveTo>
                    <a:cubicBezTo>
                      <a:pt x="0" y="0"/>
                      <a:pt x="0" y="569"/>
                      <a:pt x="375" y="569"/>
                    </a:cubicBezTo>
                    <a:cubicBezTo>
                      <a:pt x="750" y="557"/>
                      <a:pt x="750" y="0"/>
                      <a:pt x="37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1" name="Google Shape;751;p3"/>
              <p:cNvSpPr/>
              <p:nvPr/>
            </p:nvSpPr>
            <p:spPr>
              <a:xfrm>
                <a:off x="803670" y="1275909"/>
                <a:ext cx="17681" cy="13261"/>
              </a:xfrm>
              <a:custGeom>
                <a:rect b="b" l="l" r="r" t="t"/>
                <a:pathLst>
                  <a:path extrusionOk="0" h="255" w="340">
                    <a:moveTo>
                      <a:pt x="170" y="0"/>
                    </a:moveTo>
                    <a:cubicBezTo>
                      <a:pt x="1" y="0"/>
                      <a:pt x="1" y="255"/>
                      <a:pt x="170" y="255"/>
                    </a:cubicBezTo>
                    <a:cubicBezTo>
                      <a:pt x="340" y="255"/>
                      <a:pt x="340" y="0"/>
                      <a:pt x="17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2" name="Google Shape;752;p3"/>
              <p:cNvSpPr/>
              <p:nvPr/>
            </p:nvSpPr>
            <p:spPr>
              <a:xfrm>
                <a:off x="827591" y="1329522"/>
                <a:ext cx="31722" cy="28653"/>
              </a:xfrm>
              <a:custGeom>
                <a:rect b="b" l="l" r="r" t="t"/>
                <a:pathLst>
                  <a:path extrusionOk="0" h="551" w="610">
                    <a:moveTo>
                      <a:pt x="351" y="1"/>
                    </a:moveTo>
                    <a:cubicBezTo>
                      <a:pt x="332" y="1"/>
                      <a:pt x="312" y="4"/>
                      <a:pt x="291" y="10"/>
                    </a:cubicBezTo>
                    <a:lnTo>
                      <a:pt x="267" y="10"/>
                    </a:lnTo>
                    <a:cubicBezTo>
                      <a:pt x="1" y="94"/>
                      <a:pt x="1" y="457"/>
                      <a:pt x="267" y="530"/>
                    </a:cubicBezTo>
                    <a:lnTo>
                      <a:pt x="291" y="542"/>
                    </a:lnTo>
                    <a:cubicBezTo>
                      <a:pt x="312" y="548"/>
                      <a:pt x="332" y="551"/>
                      <a:pt x="351" y="551"/>
                    </a:cubicBezTo>
                    <a:cubicBezTo>
                      <a:pt x="610" y="551"/>
                      <a:pt x="610" y="1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3" name="Google Shape;753;p3"/>
              <p:cNvSpPr/>
              <p:nvPr/>
            </p:nvSpPr>
            <p:spPr>
              <a:xfrm>
                <a:off x="769089" y="1319226"/>
                <a:ext cx="35778" cy="37910"/>
              </a:xfrm>
              <a:custGeom>
                <a:rect b="b" l="l" r="r" t="t"/>
                <a:pathLst>
                  <a:path extrusionOk="0" h="729" w="688">
                    <a:moveTo>
                      <a:pt x="366" y="1"/>
                    </a:moveTo>
                    <a:cubicBezTo>
                      <a:pt x="315" y="1"/>
                      <a:pt x="264" y="13"/>
                      <a:pt x="218" y="38"/>
                    </a:cubicBezTo>
                    <a:cubicBezTo>
                      <a:pt x="85" y="111"/>
                      <a:pt x="1" y="244"/>
                      <a:pt x="1" y="401"/>
                    </a:cubicBezTo>
                    <a:cubicBezTo>
                      <a:pt x="1" y="587"/>
                      <a:pt x="150" y="729"/>
                      <a:pt x="322" y="729"/>
                    </a:cubicBezTo>
                    <a:cubicBezTo>
                      <a:pt x="352" y="729"/>
                      <a:pt x="382" y="725"/>
                      <a:pt x="412" y="716"/>
                    </a:cubicBezTo>
                    <a:cubicBezTo>
                      <a:pt x="591" y="674"/>
                      <a:pt x="688" y="475"/>
                      <a:pt x="637" y="305"/>
                    </a:cubicBezTo>
                    <a:lnTo>
                      <a:pt x="637" y="305"/>
                    </a:lnTo>
                    <a:cubicBezTo>
                      <a:pt x="641" y="268"/>
                      <a:pt x="638" y="229"/>
                      <a:pt x="630" y="196"/>
                    </a:cubicBezTo>
                    <a:cubicBezTo>
                      <a:pt x="617" y="159"/>
                      <a:pt x="593" y="111"/>
                      <a:pt x="557" y="75"/>
                    </a:cubicBezTo>
                    <a:cubicBezTo>
                      <a:pt x="508" y="25"/>
                      <a:pt x="438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4" name="Google Shape;754;p3"/>
              <p:cNvSpPr/>
              <p:nvPr/>
            </p:nvSpPr>
            <p:spPr>
              <a:xfrm>
                <a:off x="841423" y="1265196"/>
                <a:ext cx="34010" cy="27093"/>
              </a:xfrm>
              <a:custGeom>
                <a:rect b="b" l="l" r="r" t="t"/>
                <a:pathLst>
                  <a:path extrusionOk="0" h="521" w="654">
                    <a:moveTo>
                      <a:pt x="327" y="1"/>
                    </a:moveTo>
                    <a:cubicBezTo>
                      <a:pt x="1" y="25"/>
                      <a:pt x="1" y="497"/>
                      <a:pt x="327" y="521"/>
                    </a:cubicBezTo>
                    <a:cubicBezTo>
                      <a:pt x="654" y="497"/>
                      <a:pt x="654" y="25"/>
                      <a:pt x="32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5" name="Google Shape;755;p3"/>
              <p:cNvSpPr/>
              <p:nvPr/>
            </p:nvSpPr>
            <p:spPr>
              <a:xfrm>
                <a:off x="724887" y="1152613"/>
                <a:ext cx="29485" cy="20957"/>
              </a:xfrm>
              <a:custGeom>
                <a:rect b="b" l="l" r="r" t="t"/>
                <a:pathLst>
                  <a:path extrusionOk="0" h="403" w="567">
                    <a:moveTo>
                      <a:pt x="283" y="1"/>
                    </a:moveTo>
                    <a:cubicBezTo>
                      <a:pt x="234" y="1"/>
                      <a:pt x="182" y="19"/>
                      <a:pt x="137" y="61"/>
                    </a:cubicBezTo>
                    <a:cubicBezTo>
                      <a:pt x="0" y="198"/>
                      <a:pt x="193" y="403"/>
                      <a:pt x="348" y="403"/>
                    </a:cubicBezTo>
                    <a:cubicBezTo>
                      <a:pt x="399" y="403"/>
                      <a:pt x="446" y="381"/>
                      <a:pt x="476" y="327"/>
                    </a:cubicBezTo>
                    <a:cubicBezTo>
                      <a:pt x="566" y="164"/>
                      <a:pt x="432" y="1"/>
                      <a:pt x="28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6" name="Google Shape;756;p3"/>
              <p:cNvSpPr/>
              <p:nvPr/>
            </p:nvSpPr>
            <p:spPr>
              <a:xfrm>
                <a:off x="782765" y="1017512"/>
                <a:ext cx="34270" cy="25273"/>
              </a:xfrm>
              <a:custGeom>
                <a:rect b="b" l="l" r="r" t="t"/>
                <a:pathLst>
                  <a:path extrusionOk="0" h="486" w="659">
                    <a:moveTo>
                      <a:pt x="345" y="1"/>
                    </a:moveTo>
                    <a:cubicBezTo>
                      <a:pt x="112" y="1"/>
                      <a:pt x="0" y="325"/>
                      <a:pt x="221" y="457"/>
                    </a:cubicBezTo>
                    <a:cubicBezTo>
                      <a:pt x="252" y="477"/>
                      <a:pt x="282" y="486"/>
                      <a:pt x="311" y="486"/>
                    </a:cubicBezTo>
                    <a:cubicBezTo>
                      <a:pt x="513" y="486"/>
                      <a:pt x="658" y="63"/>
                      <a:pt x="415" y="10"/>
                    </a:cubicBezTo>
                    <a:cubicBezTo>
                      <a:pt x="391" y="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7" name="Google Shape;757;p3"/>
              <p:cNvSpPr/>
              <p:nvPr/>
            </p:nvSpPr>
            <p:spPr>
              <a:xfrm>
                <a:off x="706166" y="988287"/>
                <a:ext cx="34686" cy="28809"/>
              </a:xfrm>
              <a:custGeom>
                <a:rect b="b" l="l" r="r" t="t"/>
                <a:pathLst>
                  <a:path extrusionOk="0" h="554" w="667">
                    <a:moveTo>
                      <a:pt x="416" y="1"/>
                    </a:moveTo>
                    <a:cubicBezTo>
                      <a:pt x="380" y="1"/>
                      <a:pt x="345" y="11"/>
                      <a:pt x="315" y="32"/>
                    </a:cubicBezTo>
                    <a:lnTo>
                      <a:pt x="315" y="32"/>
                    </a:lnTo>
                    <a:cubicBezTo>
                      <a:pt x="306" y="31"/>
                      <a:pt x="296" y="30"/>
                      <a:pt x="287" y="30"/>
                    </a:cubicBezTo>
                    <a:cubicBezTo>
                      <a:pt x="187" y="30"/>
                      <a:pt x="91" y="95"/>
                      <a:pt x="61" y="185"/>
                    </a:cubicBezTo>
                    <a:cubicBezTo>
                      <a:pt x="1" y="306"/>
                      <a:pt x="49" y="439"/>
                      <a:pt x="158" y="499"/>
                    </a:cubicBezTo>
                    <a:lnTo>
                      <a:pt x="158" y="511"/>
                    </a:lnTo>
                    <a:cubicBezTo>
                      <a:pt x="206" y="540"/>
                      <a:pt x="259" y="554"/>
                      <a:pt x="313" y="554"/>
                    </a:cubicBezTo>
                    <a:cubicBezTo>
                      <a:pt x="396" y="554"/>
                      <a:pt x="479" y="522"/>
                      <a:pt x="545" y="463"/>
                    </a:cubicBezTo>
                    <a:cubicBezTo>
                      <a:pt x="642" y="366"/>
                      <a:pt x="666" y="209"/>
                      <a:pt x="594" y="100"/>
                    </a:cubicBezTo>
                    <a:cubicBezTo>
                      <a:pt x="551" y="36"/>
                      <a:pt x="482" y="1"/>
                      <a:pt x="41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8" name="Google Shape;758;p3"/>
              <p:cNvSpPr/>
              <p:nvPr/>
            </p:nvSpPr>
            <p:spPr>
              <a:xfrm>
                <a:off x="835755" y="968943"/>
                <a:ext cx="29641" cy="23921"/>
              </a:xfrm>
              <a:custGeom>
                <a:rect b="b" l="l" r="r" t="t"/>
                <a:pathLst>
                  <a:path extrusionOk="0" h="460" w="570">
                    <a:moveTo>
                      <a:pt x="291" y="0"/>
                    </a:moveTo>
                    <a:cubicBezTo>
                      <a:pt x="1" y="12"/>
                      <a:pt x="1" y="436"/>
                      <a:pt x="291" y="460"/>
                    </a:cubicBezTo>
                    <a:cubicBezTo>
                      <a:pt x="569" y="436"/>
                      <a:pt x="569" y="12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9" name="Google Shape;759;p3"/>
              <p:cNvSpPr/>
              <p:nvPr/>
            </p:nvSpPr>
            <p:spPr>
              <a:xfrm>
                <a:off x="821298" y="994111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1" y="0"/>
                      <a:pt x="1" y="508"/>
                      <a:pt x="339" y="508"/>
                    </a:cubicBezTo>
                    <a:cubicBezTo>
                      <a:pt x="678" y="508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0" name="Google Shape;760;p3"/>
              <p:cNvSpPr/>
              <p:nvPr/>
            </p:nvSpPr>
            <p:spPr>
              <a:xfrm>
                <a:off x="1305695" y="931449"/>
                <a:ext cx="35258" cy="30629"/>
              </a:xfrm>
              <a:custGeom>
                <a:rect b="b" l="l" r="r" t="t"/>
                <a:pathLst>
                  <a:path extrusionOk="0" h="589" w="678">
                    <a:moveTo>
                      <a:pt x="290" y="0"/>
                    </a:moveTo>
                    <a:cubicBezTo>
                      <a:pt x="142" y="0"/>
                      <a:pt x="0" y="119"/>
                      <a:pt x="0" y="298"/>
                    </a:cubicBezTo>
                    <a:cubicBezTo>
                      <a:pt x="0" y="455"/>
                      <a:pt x="133" y="576"/>
                      <a:pt x="290" y="588"/>
                    </a:cubicBezTo>
                    <a:cubicBezTo>
                      <a:pt x="544" y="588"/>
                      <a:pt x="678" y="274"/>
                      <a:pt x="496" y="92"/>
                    </a:cubicBezTo>
                    <a:cubicBezTo>
                      <a:pt x="437" y="29"/>
                      <a:pt x="363" y="0"/>
                      <a:pt x="29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1" name="Google Shape;761;p3"/>
              <p:cNvSpPr/>
              <p:nvPr/>
            </p:nvSpPr>
            <p:spPr>
              <a:xfrm>
                <a:off x="1347817" y="942526"/>
                <a:ext cx="35258" cy="30213"/>
              </a:xfrm>
              <a:custGeom>
                <a:rect b="b" l="l" r="r" t="t"/>
                <a:pathLst>
                  <a:path extrusionOk="0" h="581" w="678">
                    <a:moveTo>
                      <a:pt x="291" y="1"/>
                    </a:moveTo>
                    <a:cubicBezTo>
                      <a:pt x="140" y="1"/>
                      <a:pt x="1" y="118"/>
                      <a:pt x="1" y="291"/>
                    </a:cubicBezTo>
                    <a:cubicBezTo>
                      <a:pt x="1" y="448"/>
                      <a:pt x="122" y="581"/>
                      <a:pt x="291" y="581"/>
                    </a:cubicBezTo>
                    <a:cubicBezTo>
                      <a:pt x="545" y="581"/>
                      <a:pt x="678" y="266"/>
                      <a:pt x="497" y="85"/>
                    </a:cubicBezTo>
                    <a:cubicBezTo>
                      <a:pt x="435" y="27"/>
                      <a:pt x="362" y="1"/>
                      <a:pt x="29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2" name="Google Shape;762;p3"/>
              <p:cNvSpPr/>
              <p:nvPr/>
            </p:nvSpPr>
            <p:spPr>
              <a:xfrm>
                <a:off x="1302523" y="1045021"/>
                <a:ext cx="20801" cy="15809"/>
              </a:xfrm>
              <a:custGeom>
                <a:rect b="b" l="l" r="r" t="t"/>
                <a:pathLst>
                  <a:path extrusionOk="0" h="304" w="400">
                    <a:moveTo>
                      <a:pt x="206" y="1"/>
                    </a:moveTo>
                    <a:cubicBezTo>
                      <a:pt x="1" y="1"/>
                      <a:pt x="1" y="303"/>
                      <a:pt x="206" y="303"/>
                    </a:cubicBezTo>
                    <a:cubicBezTo>
                      <a:pt x="400" y="303"/>
                      <a:pt x="400" y="1"/>
                      <a:pt x="20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3" name="Google Shape;763;p3"/>
              <p:cNvSpPr/>
              <p:nvPr/>
            </p:nvSpPr>
            <p:spPr>
              <a:xfrm>
                <a:off x="1301275" y="1085426"/>
                <a:ext cx="29589" cy="30265"/>
              </a:xfrm>
              <a:custGeom>
                <a:rect b="b" l="l" r="r" t="t"/>
                <a:pathLst>
                  <a:path extrusionOk="0" h="582" w="569">
                    <a:moveTo>
                      <a:pt x="309" y="0"/>
                    </a:moveTo>
                    <a:cubicBezTo>
                      <a:pt x="267" y="0"/>
                      <a:pt x="223" y="11"/>
                      <a:pt x="182" y="34"/>
                    </a:cubicBezTo>
                    <a:cubicBezTo>
                      <a:pt x="0" y="131"/>
                      <a:pt x="0" y="373"/>
                      <a:pt x="182" y="482"/>
                    </a:cubicBezTo>
                    <a:cubicBezTo>
                      <a:pt x="218" y="506"/>
                      <a:pt x="254" y="530"/>
                      <a:pt x="291" y="555"/>
                    </a:cubicBezTo>
                    <a:cubicBezTo>
                      <a:pt x="321" y="573"/>
                      <a:pt x="353" y="581"/>
                      <a:pt x="384" y="581"/>
                    </a:cubicBezTo>
                    <a:cubicBezTo>
                      <a:pt x="476" y="581"/>
                      <a:pt x="557" y="509"/>
                      <a:pt x="557" y="409"/>
                    </a:cubicBezTo>
                    <a:cubicBezTo>
                      <a:pt x="557" y="361"/>
                      <a:pt x="557" y="313"/>
                      <a:pt x="569" y="252"/>
                    </a:cubicBezTo>
                    <a:cubicBezTo>
                      <a:pt x="569" y="105"/>
                      <a:pt x="444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4" name="Google Shape;764;p3"/>
              <p:cNvSpPr/>
              <p:nvPr/>
            </p:nvSpPr>
            <p:spPr>
              <a:xfrm>
                <a:off x="1294359" y="1127444"/>
                <a:ext cx="37182" cy="27717"/>
              </a:xfrm>
              <a:custGeom>
                <a:rect b="b" l="l" r="r" t="t"/>
                <a:pathLst>
                  <a:path extrusionOk="0" h="533" w="715">
                    <a:moveTo>
                      <a:pt x="363" y="1"/>
                    </a:moveTo>
                    <a:cubicBezTo>
                      <a:pt x="0" y="1"/>
                      <a:pt x="0" y="533"/>
                      <a:pt x="363" y="533"/>
                    </a:cubicBezTo>
                    <a:cubicBezTo>
                      <a:pt x="714" y="533"/>
                      <a:pt x="714" y="1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5" name="Google Shape;765;p3"/>
              <p:cNvSpPr/>
              <p:nvPr/>
            </p:nvSpPr>
            <p:spPr>
              <a:xfrm>
                <a:off x="1340277" y="1012312"/>
                <a:ext cx="37182" cy="28393"/>
              </a:xfrm>
              <a:custGeom>
                <a:rect b="b" l="l" r="r" t="t"/>
                <a:pathLst>
                  <a:path extrusionOk="0" h="546" w="715">
                    <a:moveTo>
                      <a:pt x="363" y="1"/>
                    </a:moveTo>
                    <a:cubicBezTo>
                      <a:pt x="0" y="1"/>
                      <a:pt x="0" y="545"/>
                      <a:pt x="363" y="545"/>
                    </a:cubicBezTo>
                    <a:cubicBezTo>
                      <a:pt x="714" y="533"/>
                      <a:pt x="714" y="1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6" name="Google Shape;766;p3"/>
              <p:cNvSpPr/>
              <p:nvPr/>
            </p:nvSpPr>
            <p:spPr>
              <a:xfrm>
                <a:off x="1277354" y="1162025"/>
                <a:ext cx="32762" cy="27145"/>
              </a:xfrm>
              <a:custGeom>
                <a:rect b="b" l="l" r="r" t="t"/>
                <a:pathLst>
                  <a:path extrusionOk="0" h="522" w="630">
                    <a:moveTo>
                      <a:pt x="315" y="1"/>
                    </a:moveTo>
                    <a:cubicBezTo>
                      <a:pt x="1" y="25"/>
                      <a:pt x="1" y="485"/>
                      <a:pt x="315" y="521"/>
                    </a:cubicBezTo>
                    <a:cubicBezTo>
                      <a:pt x="630" y="485"/>
                      <a:pt x="630" y="25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" name="Google Shape;767;p3"/>
              <p:cNvSpPr/>
              <p:nvPr/>
            </p:nvSpPr>
            <p:spPr>
              <a:xfrm>
                <a:off x="1196856" y="1190990"/>
                <a:ext cx="40926" cy="30265"/>
              </a:xfrm>
              <a:custGeom>
                <a:rect b="b" l="l" r="r" t="t"/>
                <a:pathLst>
                  <a:path extrusionOk="0" h="582" w="787">
                    <a:moveTo>
                      <a:pt x="411" y="0"/>
                    </a:moveTo>
                    <a:cubicBezTo>
                      <a:pt x="407" y="0"/>
                      <a:pt x="403" y="0"/>
                      <a:pt x="400" y="0"/>
                    </a:cubicBezTo>
                    <a:cubicBezTo>
                      <a:pt x="0" y="0"/>
                      <a:pt x="0" y="581"/>
                      <a:pt x="400" y="581"/>
                    </a:cubicBezTo>
                    <a:cubicBezTo>
                      <a:pt x="783" y="581"/>
                      <a:pt x="787" y="0"/>
                      <a:pt x="41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" name="Google Shape;768;p3"/>
              <p:cNvSpPr/>
              <p:nvPr/>
            </p:nvSpPr>
            <p:spPr>
              <a:xfrm>
                <a:off x="204817" y="324797"/>
                <a:ext cx="99481" cy="99429"/>
              </a:xfrm>
              <a:custGeom>
                <a:rect b="b" l="l" r="r" t="t"/>
                <a:pathLst>
                  <a:path extrusionOk="0" h="1912" w="1913">
                    <a:moveTo>
                      <a:pt x="956" y="0"/>
                    </a:moveTo>
                    <a:cubicBezTo>
                      <a:pt x="932" y="907"/>
                      <a:pt x="908" y="932"/>
                      <a:pt x="1" y="956"/>
                    </a:cubicBezTo>
                    <a:cubicBezTo>
                      <a:pt x="908" y="980"/>
                      <a:pt x="932" y="1004"/>
                      <a:pt x="956" y="1912"/>
                    </a:cubicBezTo>
                    <a:cubicBezTo>
                      <a:pt x="981" y="1004"/>
                      <a:pt x="1005" y="980"/>
                      <a:pt x="1912" y="956"/>
                    </a:cubicBezTo>
                    <a:cubicBezTo>
                      <a:pt x="993" y="932"/>
                      <a:pt x="981" y="907"/>
                      <a:pt x="95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" name="Google Shape;769;p3"/>
              <p:cNvSpPr/>
              <p:nvPr/>
            </p:nvSpPr>
            <p:spPr>
              <a:xfrm>
                <a:off x="1459153" y="307793"/>
                <a:ext cx="98805" cy="99429"/>
              </a:xfrm>
              <a:custGeom>
                <a:rect b="b" l="l" r="r" t="t"/>
                <a:pathLst>
                  <a:path extrusionOk="0" h="1912" w="1900">
                    <a:moveTo>
                      <a:pt x="956" y="1"/>
                    </a:moveTo>
                    <a:cubicBezTo>
                      <a:pt x="424" y="1"/>
                      <a:pt x="1" y="436"/>
                      <a:pt x="1" y="956"/>
                    </a:cubicBezTo>
                    <a:cubicBezTo>
                      <a:pt x="1" y="1489"/>
                      <a:pt x="424" y="1912"/>
                      <a:pt x="956" y="1912"/>
                    </a:cubicBezTo>
                    <a:cubicBezTo>
                      <a:pt x="1477" y="1912"/>
                      <a:pt x="1900" y="1489"/>
                      <a:pt x="1900" y="956"/>
                    </a:cubicBezTo>
                    <a:cubicBezTo>
                      <a:pt x="1900" y="436"/>
                      <a:pt x="1477" y="1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" name="Google Shape;770;p3"/>
              <p:cNvSpPr/>
              <p:nvPr/>
            </p:nvSpPr>
            <p:spPr>
              <a:xfrm>
                <a:off x="1688117" y="429841"/>
                <a:ext cx="98857" cy="99429"/>
              </a:xfrm>
              <a:custGeom>
                <a:rect b="b" l="l" r="r" t="t"/>
                <a:pathLst>
                  <a:path extrusionOk="0" h="1912" w="1901">
                    <a:moveTo>
                      <a:pt x="957" y="0"/>
                    </a:moveTo>
                    <a:cubicBezTo>
                      <a:pt x="932" y="908"/>
                      <a:pt x="908" y="932"/>
                      <a:pt x="1" y="956"/>
                    </a:cubicBezTo>
                    <a:cubicBezTo>
                      <a:pt x="908" y="980"/>
                      <a:pt x="932" y="1004"/>
                      <a:pt x="957" y="1912"/>
                    </a:cubicBezTo>
                    <a:cubicBezTo>
                      <a:pt x="981" y="1004"/>
                      <a:pt x="993" y="980"/>
                      <a:pt x="1900" y="956"/>
                    </a:cubicBezTo>
                    <a:cubicBezTo>
                      <a:pt x="993" y="932"/>
                      <a:pt x="981" y="908"/>
                      <a:pt x="9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" name="Google Shape;771;p3"/>
              <p:cNvSpPr/>
              <p:nvPr/>
            </p:nvSpPr>
            <p:spPr>
              <a:xfrm>
                <a:off x="1688117" y="768268"/>
                <a:ext cx="98857" cy="98805"/>
              </a:xfrm>
              <a:custGeom>
                <a:rect b="b" l="l" r="r" t="t"/>
                <a:pathLst>
                  <a:path extrusionOk="0" h="1900" w="1901">
                    <a:moveTo>
                      <a:pt x="957" y="0"/>
                    </a:moveTo>
                    <a:cubicBezTo>
                      <a:pt x="932" y="908"/>
                      <a:pt x="908" y="920"/>
                      <a:pt x="1" y="944"/>
                    </a:cubicBezTo>
                    <a:cubicBezTo>
                      <a:pt x="908" y="980"/>
                      <a:pt x="932" y="992"/>
                      <a:pt x="957" y="1900"/>
                    </a:cubicBezTo>
                    <a:cubicBezTo>
                      <a:pt x="981" y="992"/>
                      <a:pt x="993" y="980"/>
                      <a:pt x="1900" y="944"/>
                    </a:cubicBezTo>
                    <a:cubicBezTo>
                      <a:pt x="993" y="920"/>
                      <a:pt x="981" y="908"/>
                      <a:pt x="9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" name="Google Shape;772;p3"/>
              <p:cNvSpPr/>
              <p:nvPr/>
            </p:nvSpPr>
            <p:spPr>
              <a:xfrm>
                <a:off x="1182399" y="1446994"/>
                <a:ext cx="99429" cy="99481"/>
              </a:xfrm>
              <a:custGeom>
                <a:rect b="b" l="l" r="r" t="t"/>
                <a:pathLst>
                  <a:path extrusionOk="0" h="1913" w="1912">
                    <a:moveTo>
                      <a:pt x="956" y="1"/>
                    </a:moveTo>
                    <a:cubicBezTo>
                      <a:pt x="436" y="1"/>
                      <a:pt x="0" y="424"/>
                      <a:pt x="0" y="956"/>
                    </a:cubicBezTo>
                    <a:cubicBezTo>
                      <a:pt x="0" y="1477"/>
                      <a:pt x="436" y="1912"/>
                      <a:pt x="956" y="1912"/>
                    </a:cubicBezTo>
                    <a:cubicBezTo>
                      <a:pt x="1488" y="1912"/>
                      <a:pt x="1911" y="1477"/>
                      <a:pt x="1911" y="956"/>
                    </a:cubicBezTo>
                    <a:cubicBezTo>
                      <a:pt x="1911" y="424"/>
                      <a:pt x="1488" y="1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3" name="Google Shape;773;p3"/>
              <p:cNvSpPr/>
              <p:nvPr/>
            </p:nvSpPr>
            <p:spPr>
              <a:xfrm>
                <a:off x="776629" y="1051313"/>
                <a:ext cx="99429" cy="98857"/>
              </a:xfrm>
              <a:custGeom>
                <a:rect b="b" l="l" r="r" t="t"/>
                <a:pathLst>
                  <a:path extrusionOk="0" h="1901" w="1912">
                    <a:moveTo>
                      <a:pt x="956" y="1"/>
                    </a:moveTo>
                    <a:cubicBezTo>
                      <a:pt x="932" y="908"/>
                      <a:pt x="908" y="920"/>
                      <a:pt x="1" y="944"/>
                    </a:cubicBezTo>
                    <a:cubicBezTo>
                      <a:pt x="908" y="981"/>
                      <a:pt x="932" y="993"/>
                      <a:pt x="956" y="1900"/>
                    </a:cubicBezTo>
                    <a:cubicBezTo>
                      <a:pt x="981" y="993"/>
                      <a:pt x="1005" y="981"/>
                      <a:pt x="1912" y="944"/>
                    </a:cubicBezTo>
                    <a:cubicBezTo>
                      <a:pt x="1005" y="920"/>
                      <a:pt x="981" y="908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4" name="Google Shape;774;p3"/>
              <p:cNvSpPr/>
              <p:nvPr/>
            </p:nvSpPr>
            <p:spPr>
              <a:xfrm>
                <a:off x="896805" y="1316782"/>
                <a:ext cx="99429" cy="99481"/>
              </a:xfrm>
              <a:custGeom>
                <a:rect b="b" l="l" r="r" t="t"/>
                <a:pathLst>
                  <a:path extrusionOk="0" h="1913" w="1912">
                    <a:moveTo>
                      <a:pt x="956" y="1"/>
                    </a:moveTo>
                    <a:cubicBezTo>
                      <a:pt x="932" y="908"/>
                      <a:pt x="907" y="932"/>
                      <a:pt x="0" y="956"/>
                    </a:cubicBezTo>
                    <a:cubicBezTo>
                      <a:pt x="907" y="981"/>
                      <a:pt x="932" y="1005"/>
                      <a:pt x="956" y="1912"/>
                    </a:cubicBezTo>
                    <a:cubicBezTo>
                      <a:pt x="980" y="1005"/>
                      <a:pt x="1004" y="981"/>
                      <a:pt x="1911" y="956"/>
                    </a:cubicBezTo>
                    <a:cubicBezTo>
                      <a:pt x="1004" y="932"/>
                      <a:pt x="980" y="908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5" name="Google Shape;775;p3"/>
              <p:cNvSpPr/>
              <p:nvPr/>
            </p:nvSpPr>
            <p:spPr>
              <a:xfrm>
                <a:off x="1671164" y="1281577"/>
                <a:ext cx="61051" cy="61675"/>
              </a:xfrm>
              <a:custGeom>
                <a:rect b="b" l="l" r="r" t="t"/>
                <a:pathLst>
                  <a:path extrusionOk="0" h="1186" w="1174">
                    <a:moveTo>
                      <a:pt x="581" y="0"/>
                    </a:moveTo>
                    <a:cubicBezTo>
                      <a:pt x="569" y="569"/>
                      <a:pt x="557" y="581"/>
                      <a:pt x="0" y="593"/>
                    </a:cubicBezTo>
                    <a:cubicBezTo>
                      <a:pt x="557" y="605"/>
                      <a:pt x="569" y="617"/>
                      <a:pt x="581" y="1186"/>
                    </a:cubicBezTo>
                    <a:cubicBezTo>
                      <a:pt x="605" y="617"/>
                      <a:pt x="617" y="605"/>
                      <a:pt x="1174" y="593"/>
                    </a:cubicBezTo>
                    <a:cubicBezTo>
                      <a:pt x="617" y="581"/>
                      <a:pt x="593" y="569"/>
                      <a:pt x="5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6" name="Google Shape;776;p3"/>
              <p:cNvSpPr/>
              <p:nvPr/>
            </p:nvSpPr>
            <p:spPr>
              <a:xfrm>
                <a:off x="1071687" y="1454535"/>
                <a:ext cx="37754" cy="37806"/>
              </a:xfrm>
              <a:custGeom>
                <a:rect b="b" l="l" r="r" t="t"/>
                <a:pathLst>
                  <a:path extrusionOk="0" h="727" w="726">
                    <a:moveTo>
                      <a:pt x="363" y="1"/>
                    </a:moveTo>
                    <a:cubicBezTo>
                      <a:pt x="351" y="352"/>
                      <a:pt x="339" y="364"/>
                      <a:pt x="0" y="364"/>
                    </a:cubicBezTo>
                    <a:cubicBezTo>
                      <a:pt x="339" y="376"/>
                      <a:pt x="351" y="388"/>
                      <a:pt x="363" y="727"/>
                    </a:cubicBezTo>
                    <a:cubicBezTo>
                      <a:pt x="363" y="388"/>
                      <a:pt x="375" y="376"/>
                      <a:pt x="726" y="364"/>
                    </a:cubicBezTo>
                    <a:cubicBezTo>
                      <a:pt x="387" y="352"/>
                      <a:pt x="363" y="352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7" name="Google Shape;777;p3"/>
              <p:cNvSpPr/>
              <p:nvPr/>
            </p:nvSpPr>
            <p:spPr>
              <a:xfrm>
                <a:off x="742672" y="1220527"/>
                <a:ext cx="37806" cy="37806"/>
              </a:xfrm>
              <a:custGeom>
                <a:rect b="b" l="l" r="r" t="t"/>
                <a:pathLst>
                  <a:path extrusionOk="0" h="727" w="727">
                    <a:moveTo>
                      <a:pt x="363" y="1"/>
                    </a:moveTo>
                    <a:cubicBezTo>
                      <a:pt x="351" y="340"/>
                      <a:pt x="339" y="352"/>
                      <a:pt x="0" y="364"/>
                    </a:cubicBezTo>
                    <a:cubicBezTo>
                      <a:pt x="339" y="376"/>
                      <a:pt x="351" y="376"/>
                      <a:pt x="363" y="727"/>
                    </a:cubicBezTo>
                    <a:cubicBezTo>
                      <a:pt x="375" y="376"/>
                      <a:pt x="375" y="376"/>
                      <a:pt x="726" y="364"/>
                    </a:cubicBezTo>
                    <a:cubicBezTo>
                      <a:pt x="375" y="352"/>
                      <a:pt x="375" y="340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8" name="Google Shape;778;p3"/>
              <p:cNvSpPr/>
              <p:nvPr/>
            </p:nvSpPr>
            <p:spPr>
              <a:xfrm>
                <a:off x="1871111" y="197601"/>
                <a:ext cx="23817" cy="21061"/>
              </a:xfrm>
              <a:custGeom>
                <a:rect b="b" l="l" r="r" t="t"/>
                <a:pathLst>
                  <a:path extrusionOk="0" h="405" w="458">
                    <a:moveTo>
                      <a:pt x="227" y="0"/>
                    </a:moveTo>
                    <a:cubicBezTo>
                      <a:pt x="135" y="0"/>
                      <a:pt x="41" y="54"/>
                      <a:pt x="14" y="172"/>
                    </a:cubicBezTo>
                    <a:cubicBezTo>
                      <a:pt x="1" y="320"/>
                      <a:pt x="114" y="404"/>
                      <a:pt x="229" y="404"/>
                    </a:cubicBezTo>
                    <a:cubicBezTo>
                      <a:pt x="320" y="404"/>
                      <a:pt x="411" y="351"/>
                      <a:pt x="438" y="233"/>
                    </a:cubicBezTo>
                    <a:cubicBezTo>
                      <a:pt x="458" y="85"/>
                      <a:pt x="343" y="0"/>
                      <a:pt x="2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9" name="Google Shape;779;p3"/>
              <p:cNvSpPr/>
              <p:nvPr/>
            </p:nvSpPr>
            <p:spPr>
              <a:xfrm>
                <a:off x="1976883" y="267908"/>
                <a:ext cx="42538" cy="30005"/>
              </a:xfrm>
              <a:custGeom>
                <a:rect b="b" l="l" r="r" t="t"/>
                <a:pathLst>
                  <a:path extrusionOk="0" h="577" w="818">
                    <a:moveTo>
                      <a:pt x="497" y="0"/>
                    </a:moveTo>
                    <a:cubicBezTo>
                      <a:pt x="270" y="0"/>
                      <a:pt x="1" y="334"/>
                      <a:pt x="218" y="514"/>
                    </a:cubicBezTo>
                    <a:cubicBezTo>
                      <a:pt x="278" y="558"/>
                      <a:pt x="341" y="577"/>
                      <a:pt x="402" y="577"/>
                    </a:cubicBezTo>
                    <a:cubicBezTo>
                      <a:pt x="626" y="577"/>
                      <a:pt x="818" y="318"/>
                      <a:pt x="666" y="90"/>
                    </a:cubicBezTo>
                    <a:cubicBezTo>
                      <a:pt x="621" y="26"/>
                      <a:pt x="560" y="0"/>
                      <a:pt x="49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0" name="Google Shape;780;p3"/>
              <p:cNvSpPr/>
              <p:nvPr/>
            </p:nvSpPr>
            <p:spPr>
              <a:xfrm>
                <a:off x="1980211" y="422457"/>
                <a:ext cx="31097" cy="27873"/>
              </a:xfrm>
              <a:custGeom>
                <a:rect b="b" l="l" r="r" t="t"/>
                <a:pathLst>
                  <a:path extrusionOk="0" h="536" w="598">
                    <a:moveTo>
                      <a:pt x="292" y="0"/>
                    </a:moveTo>
                    <a:cubicBezTo>
                      <a:pt x="175" y="0"/>
                      <a:pt x="58" y="68"/>
                      <a:pt x="21" y="215"/>
                    </a:cubicBezTo>
                    <a:cubicBezTo>
                      <a:pt x="1" y="419"/>
                      <a:pt x="156" y="535"/>
                      <a:pt x="309" y="535"/>
                    </a:cubicBezTo>
                    <a:cubicBezTo>
                      <a:pt x="428" y="535"/>
                      <a:pt x="546" y="465"/>
                      <a:pt x="577" y="312"/>
                    </a:cubicBezTo>
                    <a:cubicBezTo>
                      <a:pt x="598" y="114"/>
                      <a:pt x="445" y="0"/>
                      <a:pt x="29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1" name="Google Shape;781;p3"/>
              <p:cNvSpPr/>
              <p:nvPr/>
            </p:nvSpPr>
            <p:spPr>
              <a:xfrm>
                <a:off x="2145057" y="651160"/>
                <a:ext cx="21633" cy="19501"/>
              </a:xfrm>
              <a:custGeom>
                <a:rect b="b" l="l" r="r" t="t"/>
                <a:pathLst>
                  <a:path extrusionOk="0" h="375" w="416">
                    <a:moveTo>
                      <a:pt x="203" y="1"/>
                    </a:moveTo>
                    <a:cubicBezTo>
                      <a:pt x="122" y="1"/>
                      <a:pt x="41" y="49"/>
                      <a:pt x="20" y="160"/>
                    </a:cubicBezTo>
                    <a:cubicBezTo>
                      <a:pt x="0" y="296"/>
                      <a:pt x="106" y="374"/>
                      <a:pt x="211" y="374"/>
                    </a:cubicBezTo>
                    <a:cubicBezTo>
                      <a:pt x="292" y="374"/>
                      <a:pt x="374" y="326"/>
                      <a:pt x="395" y="220"/>
                    </a:cubicBezTo>
                    <a:cubicBezTo>
                      <a:pt x="416" y="83"/>
                      <a:pt x="309" y="1"/>
                      <a:pt x="2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" name="Google Shape;782;p3"/>
              <p:cNvSpPr/>
              <p:nvPr/>
            </p:nvSpPr>
            <p:spPr>
              <a:xfrm>
                <a:off x="2053014" y="833166"/>
                <a:ext cx="14509" cy="10869"/>
              </a:xfrm>
              <a:custGeom>
                <a:rect b="b" l="l" r="r" t="t"/>
                <a:pathLst>
                  <a:path extrusionOk="0" h="209" w="279">
                    <a:moveTo>
                      <a:pt x="126" y="1"/>
                    </a:moveTo>
                    <a:cubicBezTo>
                      <a:pt x="76" y="1"/>
                      <a:pt x="26" y="26"/>
                      <a:pt x="0" y="83"/>
                    </a:cubicBezTo>
                    <a:cubicBezTo>
                      <a:pt x="7" y="165"/>
                      <a:pt x="76" y="209"/>
                      <a:pt x="146" y="209"/>
                    </a:cubicBezTo>
                    <a:cubicBezTo>
                      <a:pt x="199" y="209"/>
                      <a:pt x="252" y="184"/>
                      <a:pt x="278" y="131"/>
                    </a:cubicBezTo>
                    <a:cubicBezTo>
                      <a:pt x="264" y="48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" name="Google Shape;783;p3"/>
              <p:cNvSpPr/>
              <p:nvPr/>
            </p:nvSpPr>
            <p:spPr>
              <a:xfrm>
                <a:off x="2119680" y="1159841"/>
                <a:ext cx="34790" cy="32086"/>
              </a:xfrm>
              <a:custGeom>
                <a:rect b="b" l="l" r="r" t="t"/>
                <a:pathLst>
                  <a:path extrusionOk="0" h="617" w="669">
                    <a:moveTo>
                      <a:pt x="274" y="0"/>
                    </a:moveTo>
                    <a:cubicBezTo>
                      <a:pt x="137" y="0"/>
                      <a:pt x="12" y="64"/>
                      <a:pt x="12" y="212"/>
                    </a:cubicBezTo>
                    <a:cubicBezTo>
                      <a:pt x="0" y="309"/>
                      <a:pt x="25" y="418"/>
                      <a:pt x="85" y="515"/>
                    </a:cubicBezTo>
                    <a:cubicBezTo>
                      <a:pt x="137" y="582"/>
                      <a:pt x="217" y="617"/>
                      <a:pt x="299" y="617"/>
                    </a:cubicBezTo>
                    <a:cubicBezTo>
                      <a:pt x="350" y="617"/>
                      <a:pt x="401" y="603"/>
                      <a:pt x="448" y="575"/>
                    </a:cubicBezTo>
                    <a:cubicBezTo>
                      <a:pt x="533" y="503"/>
                      <a:pt x="581" y="418"/>
                      <a:pt x="605" y="309"/>
                    </a:cubicBezTo>
                    <a:cubicBezTo>
                      <a:pt x="668" y="120"/>
                      <a:pt x="460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" name="Google Shape;784;p3"/>
              <p:cNvSpPr/>
              <p:nvPr/>
            </p:nvSpPr>
            <p:spPr>
              <a:xfrm>
                <a:off x="1958006" y="1217251"/>
                <a:ext cx="52887" cy="54551"/>
              </a:xfrm>
              <a:custGeom>
                <a:rect b="b" l="l" r="r" t="t"/>
                <a:pathLst>
                  <a:path extrusionOk="0" h="1049" w="1017">
                    <a:moveTo>
                      <a:pt x="520" y="0"/>
                    </a:moveTo>
                    <a:cubicBezTo>
                      <a:pt x="437" y="0"/>
                      <a:pt x="354" y="25"/>
                      <a:pt x="279" y="76"/>
                    </a:cubicBezTo>
                    <a:cubicBezTo>
                      <a:pt x="134" y="161"/>
                      <a:pt x="49" y="318"/>
                      <a:pt x="25" y="487"/>
                    </a:cubicBezTo>
                    <a:cubicBezTo>
                      <a:pt x="0" y="608"/>
                      <a:pt x="37" y="741"/>
                      <a:pt x="109" y="850"/>
                    </a:cubicBezTo>
                    <a:cubicBezTo>
                      <a:pt x="182" y="947"/>
                      <a:pt x="291" y="1020"/>
                      <a:pt x="424" y="1044"/>
                    </a:cubicBezTo>
                    <a:cubicBezTo>
                      <a:pt x="447" y="1047"/>
                      <a:pt x="469" y="1048"/>
                      <a:pt x="492" y="1048"/>
                    </a:cubicBezTo>
                    <a:cubicBezTo>
                      <a:pt x="730" y="1048"/>
                      <a:pt x="936" y="877"/>
                      <a:pt x="980" y="645"/>
                    </a:cubicBezTo>
                    <a:cubicBezTo>
                      <a:pt x="1017" y="475"/>
                      <a:pt x="980" y="306"/>
                      <a:pt x="871" y="173"/>
                    </a:cubicBezTo>
                    <a:cubicBezTo>
                      <a:pt x="782" y="62"/>
                      <a:pt x="652" y="0"/>
                      <a:pt x="52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" name="Google Shape;785;p3"/>
              <p:cNvSpPr/>
              <p:nvPr/>
            </p:nvSpPr>
            <p:spPr>
              <a:xfrm>
                <a:off x="2016508" y="1370708"/>
                <a:ext cx="51638" cy="42590"/>
              </a:xfrm>
              <a:custGeom>
                <a:rect b="b" l="l" r="r" t="t"/>
                <a:pathLst>
                  <a:path extrusionOk="0" h="819" w="993">
                    <a:moveTo>
                      <a:pt x="346" y="1"/>
                    </a:moveTo>
                    <a:cubicBezTo>
                      <a:pt x="221" y="1"/>
                      <a:pt x="103" y="63"/>
                      <a:pt x="37" y="210"/>
                    </a:cubicBezTo>
                    <a:cubicBezTo>
                      <a:pt x="13" y="282"/>
                      <a:pt x="0" y="355"/>
                      <a:pt x="0" y="427"/>
                    </a:cubicBezTo>
                    <a:cubicBezTo>
                      <a:pt x="13" y="488"/>
                      <a:pt x="37" y="548"/>
                      <a:pt x="73" y="609"/>
                    </a:cubicBezTo>
                    <a:lnTo>
                      <a:pt x="61" y="584"/>
                    </a:lnTo>
                    <a:lnTo>
                      <a:pt x="61" y="584"/>
                    </a:lnTo>
                    <a:cubicBezTo>
                      <a:pt x="140" y="733"/>
                      <a:pt x="287" y="818"/>
                      <a:pt x="450" y="818"/>
                    </a:cubicBezTo>
                    <a:cubicBezTo>
                      <a:pt x="469" y="818"/>
                      <a:pt x="489" y="817"/>
                      <a:pt x="509" y="815"/>
                    </a:cubicBezTo>
                    <a:cubicBezTo>
                      <a:pt x="896" y="778"/>
                      <a:pt x="992" y="246"/>
                      <a:pt x="629" y="89"/>
                    </a:cubicBezTo>
                    <a:lnTo>
                      <a:pt x="629" y="89"/>
                    </a:lnTo>
                    <a:cubicBezTo>
                      <a:pt x="660" y="109"/>
                      <a:pt x="675" y="119"/>
                      <a:pt x="675" y="119"/>
                    </a:cubicBezTo>
                    <a:cubicBezTo>
                      <a:pt x="675" y="119"/>
                      <a:pt x="645" y="100"/>
                      <a:pt x="581" y="65"/>
                    </a:cubicBezTo>
                    <a:cubicBezTo>
                      <a:pt x="557" y="48"/>
                      <a:pt x="532" y="37"/>
                      <a:pt x="504" y="32"/>
                    </a:cubicBezTo>
                    <a:lnTo>
                      <a:pt x="504" y="32"/>
                    </a:lnTo>
                    <a:cubicBezTo>
                      <a:pt x="452" y="12"/>
                      <a:pt x="399" y="1"/>
                      <a:pt x="34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" name="Google Shape;786;p3"/>
              <p:cNvSpPr/>
              <p:nvPr/>
            </p:nvSpPr>
            <p:spPr>
              <a:xfrm>
                <a:off x="1866483" y="1384436"/>
                <a:ext cx="54447" cy="45034"/>
              </a:xfrm>
              <a:custGeom>
                <a:rect b="b" l="l" r="r" t="t"/>
                <a:pathLst>
                  <a:path extrusionOk="0" h="866" w="1047">
                    <a:moveTo>
                      <a:pt x="481" y="1"/>
                    </a:moveTo>
                    <a:cubicBezTo>
                      <a:pt x="268" y="1"/>
                      <a:pt x="88" y="149"/>
                      <a:pt x="55" y="357"/>
                    </a:cubicBezTo>
                    <a:cubicBezTo>
                      <a:pt x="1" y="645"/>
                      <a:pt x="228" y="866"/>
                      <a:pt x="477" y="866"/>
                    </a:cubicBezTo>
                    <a:cubicBezTo>
                      <a:pt x="563" y="866"/>
                      <a:pt x="652" y="839"/>
                      <a:pt x="732" y="780"/>
                    </a:cubicBezTo>
                    <a:cubicBezTo>
                      <a:pt x="1047" y="563"/>
                      <a:pt x="926" y="67"/>
                      <a:pt x="551" y="6"/>
                    </a:cubicBezTo>
                    <a:cubicBezTo>
                      <a:pt x="527" y="3"/>
                      <a:pt x="504" y="1"/>
                      <a:pt x="4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" name="Google Shape;787;p3"/>
              <p:cNvSpPr/>
              <p:nvPr/>
            </p:nvSpPr>
            <p:spPr>
              <a:xfrm>
                <a:off x="1892744" y="1549906"/>
                <a:ext cx="47686" cy="39782"/>
              </a:xfrm>
              <a:custGeom>
                <a:rect b="b" l="l" r="r" t="t"/>
                <a:pathLst>
                  <a:path extrusionOk="0" h="765" w="917">
                    <a:moveTo>
                      <a:pt x="418" y="0"/>
                    </a:moveTo>
                    <a:cubicBezTo>
                      <a:pt x="237" y="0"/>
                      <a:pt x="78" y="136"/>
                      <a:pt x="46" y="320"/>
                    </a:cubicBezTo>
                    <a:cubicBezTo>
                      <a:pt x="0" y="566"/>
                      <a:pt x="202" y="764"/>
                      <a:pt x="423" y="764"/>
                    </a:cubicBezTo>
                    <a:cubicBezTo>
                      <a:pt x="495" y="764"/>
                      <a:pt x="570" y="743"/>
                      <a:pt x="639" y="695"/>
                    </a:cubicBezTo>
                    <a:cubicBezTo>
                      <a:pt x="917" y="490"/>
                      <a:pt x="820" y="66"/>
                      <a:pt x="481" y="6"/>
                    </a:cubicBezTo>
                    <a:cubicBezTo>
                      <a:pt x="460" y="2"/>
                      <a:pt x="439" y="0"/>
                      <a:pt x="4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" name="Google Shape;788;p3"/>
              <p:cNvSpPr/>
              <p:nvPr/>
            </p:nvSpPr>
            <p:spPr>
              <a:xfrm>
                <a:off x="1776416" y="1516157"/>
                <a:ext cx="19761" cy="17525"/>
              </a:xfrm>
              <a:custGeom>
                <a:rect b="b" l="l" r="r" t="t"/>
                <a:pathLst>
                  <a:path extrusionOk="0" h="337" w="380">
                    <a:moveTo>
                      <a:pt x="187" y="0"/>
                    </a:moveTo>
                    <a:cubicBezTo>
                      <a:pt x="111" y="0"/>
                      <a:pt x="37" y="45"/>
                      <a:pt x="21" y="147"/>
                    </a:cubicBezTo>
                    <a:cubicBezTo>
                      <a:pt x="1" y="267"/>
                      <a:pt x="96" y="336"/>
                      <a:pt x="191" y="336"/>
                    </a:cubicBezTo>
                    <a:cubicBezTo>
                      <a:pt x="267" y="336"/>
                      <a:pt x="343" y="292"/>
                      <a:pt x="359" y="195"/>
                    </a:cubicBezTo>
                    <a:cubicBezTo>
                      <a:pt x="380" y="73"/>
                      <a:pt x="283" y="0"/>
                      <a:pt x="1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" name="Google Shape;789;p3"/>
              <p:cNvSpPr/>
              <p:nvPr/>
            </p:nvSpPr>
            <p:spPr>
              <a:xfrm>
                <a:off x="1720982" y="1624736"/>
                <a:ext cx="37286" cy="32710"/>
              </a:xfrm>
              <a:custGeom>
                <a:rect b="b" l="l" r="r" t="t"/>
                <a:pathLst>
                  <a:path extrusionOk="0" h="629" w="717">
                    <a:moveTo>
                      <a:pt x="346" y="1"/>
                    </a:moveTo>
                    <a:cubicBezTo>
                      <a:pt x="205" y="1"/>
                      <a:pt x="66" y="81"/>
                      <a:pt x="34" y="260"/>
                    </a:cubicBezTo>
                    <a:cubicBezTo>
                      <a:pt x="0" y="493"/>
                      <a:pt x="190" y="628"/>
                      <a:pt x="372" y="628"/>
                    </a:cubicBezTo>
                    <a:cubicBezTo>
                      <a:pt x="513" y="628"/>
                      <a:pt x="649" y="548"/>
                      <a:pt x="675" y="369"/>
                    </a:cubicBezTo>
                    <a:cubicBezTo>
                      <a:pt x="716" y="137"/>
                      <a:pt x="530" y="1"/>
                      <a:pt x="34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" name="Google Shape;790;p3"/>
              <p:cNvSpPr/>
              <p:nvPr/>
            </p:nvSpPr>
            <p:spPr>
              <a:xfrm>
                <a:off x="1648907" y="1686670"/>
                <a:ext cx="36662" cy="31930"/>
              </a:xfrm>
              <a:custGeom>
                <a:rect b="b" l="l" r="r" t="t"/>
                <a:pathLst>
                  <a:path extrusionOk="0" h="614" w="705">
                    <a:moveTo>
                      <a:pt x="347" y="0"/>
                    </a:moveTo>
                    <a:cubicBezTo>
                      <a:pt x="209" y="0"/>
                      <a:pt x="73" y="80"/>
                      <a:pt x="41" y="255"/>
                    </a:cubicBezTo>
                    <a:cubicBezTo>
                      <a:pt x="0" y="481"/>
                      <a:pt x="184" y="614"/>
                      <a:pt x="365" y="614"/>
                    </a:cubicBezTo>
                    <a:cubicBezTo>
                      <a:pt x="503" y="614"/>
                      <a:pt x="639" y="536"/>
                      <a:pt x="670" y="364"/>
                    </a:cubicBezTo>
                    <a:cubicBezTo>
                      <a:pt x="704" y="132"/>
                      <a:pt x="524" y="0"/>
                      <a:pt x="34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1" name="Google Shape;791;p3"/>
              <p:cNvSpPr/>
              <p:nvPr/>
            </p:nvSpPr>
            <p:spPr>
              <a:xfrm>
                <a:off x="1563052" y="1560618"/>
                <a:ext cx="34426" cy="30265"/>
              </a:xfrm>
              <a:custGeom>
                <a:rect b="b" l="l" r="r" t="t"/>
                <a:pathLst>
                  <a:path extrusionOk="0" h="582" w="662">
                    <a:moveTo>
                      <a:pt x="322" y="1"/>
                    </a:moveTo>
                    <a:cubicBezTo>
                      <a:pt x="190" y="1"/>
                      <a:pt x="61" y="78"/>
                      <a:pt x="35" y="247"/>
                    </a:cubicBezTo>
                    <a:cubicBezTo>
                      <a:pt x="1" y="459"/>
                      <a:pt x="170" y="581"/>
                      <a:pt x="338" y="581"/>
                    </a:cubicBezTo>
                    <a:cubicBezTo>
                      <a:pt x="468" y="581"/>
                      <a:pt x="596" y="508"/>
                      <a:pt x="628" y="344"/>
                    </a:cubicBezTo>
                    <a:cubicBezTo>
                      <a:pt x="662" y="127"/>
                      <a:pt x="490" y="1"/>
                      <a:pt x="3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2" name="Google Shape;792;p3"/>
              <p:cNvSpPr/>
              <p:nvPr/>
            </p:nvSpPr>
            <p:spPr>
              <a:xfrm>
                <a:off x="1529459" y="1614440"/>
                <a:ext cx="29641" cy="26885"/>
              </a:xfrm>
              <a:custGeom>
                <a:rect b="b" l="l" r="r" t="t"/>
                <a:pathLst>
                  <a:path extrusionOk="0" h="517" w="570">
                    <a:moveTo>
                      <a:pt x="280" y="1"/>
                    </a:moveTo>
                    <a:cubicBezTo>
                      <a:pt x="167" y="1"/>
                      <a:pt x="54" y="68"/>
                      <a:pt x="28" y="216"/>
                    </a:cubicBezTo>
                    <a:cubicBezTo>
                      <a:pt x="1" y="406"/>
                      <a:pt x="145" y="517"/>
                      <a:pt x="288" y="517"/>
                    </a:cubicBezTo>
                    <a:cubicBezTo>
                      <a:pt x="399" y="517"/>
                      <a:pt x="509" y="449"/>
                      <a:pt x="536" y="301"/>
                    </a:cubicBezTo>
                    <a:cubicBezTo>
                      <a:pt x="570" y="111"/>
                      <a:pt x="424" y="1"/>
                      <a:pt x="2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3" name="Google Shape;793;p3"/>
              <p:cNvSpPr/>
              <p:nvPr/>
            </p:nvSpPr>
            <p:spPr>
              <a:xfrm>
                <a:off x="1382398" y="1754272"/>
                <a:ext cx="42486" cy="33282"/>
              </a:xfrm>
              <a:custGeom>
                <a:rect b="b" l="l" r="r" t="t"/>
                <a:pathLst>
                  <a:path extrusionOk="0" h="640" w="817">
                    <a:moveTo>
                      <a:pt x="418" y="0"/>
                    </a:moveTo>
                    <a:cubicBezTo>
                      <a:pt x="337" y="0"/>
                      <a:pt x="255" y="33"/>
                      <a:pt x="194" y="104"/>
                    </a:cubicBezTo>
                    <a:lnTo>
                      <a:pt x="170" y="116"/>
                    </a:lnTo>
                    <a:cubicBezTo>
                      <a:pt x="1" y="297"/>
                      <a:pt x="146" y="600"/>
                      <a:pt x="364" y="636"/>
                    </a:cubicBezTo>
                    <a:cubicBezTo>
                      <a:pt x="379" y="639"/>
                      <a:pt x="393" y="640"/>
                      <a:pt x="408" y="640"/>
                    </a:cubicBezTo>
                    <a:cubicBezTo>
                      <a:pt x="613" y="640"/>
                      <a:pt x="816" y="416"/>
                      <a:pt x="715" y="213"/>
                    </a:cubicBezTo>
                    <a:lnTo>
                      <a:pt x="690" y="176"/>
                    </a:lnTo>
                    <a:cubicBezTo>
                      <a:pt x="641" y="64"/>
                      <a:pt x="530" y="0"/>
                      <a:pt x="4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4" name="Google Shape;794;p3"/>
              <p:cNvSpPr/>
              <p:nvPr/>
            </p:nvSpPr>
            <p:spPr>
              <a:xfrm>
                <a:off x="1482658" y="1705651"/>
                <a:ext cx="23921" cy="21425"/>
              </a:xfrm>
              <a:custGeom>
                <a:rect b="b" l="l" r="r" t="t"/>
                <a:pathLst>
                  <a:path extrusionOk="0" h="412" w="460">
                    <a:moveTo>
                      <a:pt x="221" y="1"/>
                    </a:moveTo>
                    <a:cubicBezTo>
                      <a:pt x="130" y="1"/>
                      <a:pt x="41" y="53"/>
                      <a:pt x="20" y="168"/>
                    </a:cubicBezTo>
                    <a:cubicBezTo>
                      <a:pt x="0" y="324"/>
                      <a:pt x="117" y="411"/>
                      <a:pt x="231" y="411"/>
                    </a:cubicBezTo>
                    <a:cubicBezTo>
                      <a:pt x="321" y="411"/>
                      <a:pt x="411" y="357"/>
                      <a:pt x="432" y="240"/>
                    </a:cubicBezTo>
                    <a:cubicBezTo>
                      <a:pt x="459" y="90"/>
                      <a:pt x="339" y="1"/>
                      <a:pt x="22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5" name="Google Shape;795;p3"/>
              <p:cNvSpPr/>
              <p:nvPr/>
            </p:nvSpPr>
            <p:spPr>
              <a:xfrm>
                <a:off x="1338300" y="1644549"/>
                <a:ext cx="30161" cy="26469"/>
              </a:xfrm>
              <a:custGeom>
                <a:rect b="b" l="l" r="r" t="t"/>
                <a:pathLst>
                  <a:path extrusionOk="0" h="509" w="580">
                    <a:moveTo>
                      <a:pt x="279" y="0"/>
                    </a:moveTo>
                    <a:cubicBezTo>
                      <a:pt x="165" y="0"/>
                      <a:pt x="51" y="64"/>
                      <a:pt x="14" y="206"/>
                    </a:cubicBezTo>
                    <a:cubicBezTo>
                      <a:pt x="1" y="398"/>
                      <a:pt x="150" y="508"/>
                      <a:pt x="298" y="508"/>
                    </a:cubicBezTo>
                    <a:cubicBezTo>
                      <a:pt x="410" y="508"/>
                      <a:pt x="522" y="444"/>
                      <a:pt x="559" y="303"/>
                    </a:cubicBezTo>
                    <a:cubicBezTo>
                      <a:pt x="579" y="110"/>
                      <a:pt x="429" y="0"/>
                      <a:pt x="27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6" name="Google Shape;796;p3"/>
              <p:cNvSpPr/>
              <p:nvPr/>
            </p:nvSpPr>
            <p:spPr>
              <a:xfrm>
                <a:off x="1294567" y="1741584"/>
                <a:ext cx="30473" cy="27405"/>
              </a:xfrm>
              <a:custGeom>
                <a:rect b="b" l="l" r="r" t="t"/>
                <a:pathLst>
                  <a:path extrusionOk="0" h="527" w="586">
                    <a:moveTo>
                      <a:pt x="282" y="0"/>
                    </a:moveTo>
                    <a:cubicBezTo>
                      <a:pt x="166" y="0"/>
                      <a:pt x="52" y="67"/>
                      <a:pt x="21" y="215"/>
                    </a:cubicBezTo>
                    <a:cubicBezTo>
                      <a:pt x="0" y="413"/>
                      <a:pt x="153" y="526"/>
                      <a:pt x="303" y="526"/>
                    </a:cubicBezTo>
                    <a:cubicBezTo>
                      <a:pt x="419" y="526"/>
                      <a:pt x="533" y="459"/>
                      <a:pt x="565" y="312"/>
                    </a:cubicBezTo>
                    <a:cubicBezTo>
                      <a:pt x="585" y="113"/>
                      <a:pt x="432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7" name="Google Shape;797;p3"/>
              <p:cNvSpPr/>
              <p:nvPr/>
            </p:nvSpPr>
            <p:spPr>
              <a:xfrm>
                <a:off x="1122077" y="1649801"/>
                <a:ext cx="33802" cy="29329"/>
              </a:xfrm>
              <a:custGeom>
                <a:rect b="b" l="l" r="r" t="t"/>
                <a:pathLst>
                  <a:path extrusionOk="0" h="564" w="650">
                    <a:moveTo>
                      <a:pt x="315" y="0"/>
                    </a:moveTo>
                    <a:cubicBezTo>
                      <a:pt x="187" y="0"/>
                      <a:pt x="62" y="74"/>
                      <a:pt x="35" y="238"/>
                    </a:cubicBezTo>
                    <a:cubicBezTo>
                      <a:pt x="1" y="443"/>
                      <a:pt x="172" y="563"/>
                      <a:pt x="338" y="563"/>
                    </a:cubicBezTo>
                    <a:cubicBezTo>
                      <a:pt x="465" y="563"/>
                      <a:pt x="589" y="492"/>
                      <a:pt x="616" y="335"/>
                    </a:cubicBezTo>
                    <a:cubicBezTo>
                      <a:pt x="650" y="123"/>
                      <a:pt x="480" y="0"/>
                      <a:pt x="31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8" name="Google Shape;798;p3"/>
              <p:cNvSpPr/>
              <p:nvPr/>
            </p:nvSpPr>
            <p:spPr>
              <a:xfrm>
                <a:off x="1102056" y="1717923"/>
                <a:ext cx="28341" cy="25013"/>
              </a:xfrm>
              <a:custGeom>
                <a:rect b="b" l="l" r="r" t="t"/>
                <a:pathLst>
                  <a:path extrusionOk="0" h="481" w="545">
                    <a:moveTo>
                      <a:pt x="266" y="0"/>
                    </a:moveTo>
                    <a:cubicBezTo>
                      <a:pt x="159" y="0"/>
                      <a:pt x="52" y="62"/>
                      <a:pt x="21" y="198"/>
                    </a:cubicBezTo>
                    <a:cubicBezTo>
                      <a:pt x="0" y="376"/>
                      <a:pt x="143" y="480"/>
                      <a:pt x="281" y="480"/>
                    </a:cubicBezTo>
                    <a:cubicBezTo>
                      <a:pt x="387" y="480"/>
                      <a:pt x="491" y="419"/>
                      <a:pt x="517" y="283"/>
                    </a:cubicBezTo>
                    <a:cubicBezTo>
                      <a:pt x="544" y="105"/>
                      <a:pt x="405" y="0"/>
                      <a:pt x="26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9" name="Google Shape;799;p3"/>
              <p:cNvSpPr/>
              <p:nvPr/>
            </p:nvSpPr>
            <p:spPr>
              <a:xfrm>
                <a:off x="1176731" y="1742000"/>
                <a:ext cx="48570" cy="34998"/>
              </a:xfrm>
              <a:custGeom>
                <a:rect b="b" l="l" r="r" t="t"/>
                <a:pathLst>
                  <a:path extrusionOk="0" h="673" w="934">
                    <a:moveTo>
                      <a:pt x="589" y="1"/>
                    </a:moveTo>
                    <a:cubicBezTo>
                      <a:pt x="335" y="1"/>
                      <a:pt x="0" y="340"/>
                      <a:pt x="242" y="545"/>
                    </a:cubicBezTo>
                    <a:lnTo>
                      <a:pt x="291" y="594"/>
                    </a:lnTo>
                    <a:cubicBezTo>
                      <a:pt x="349" y="649"/>
                      <a:pt x="418" y="673"/>
                      <a:pt x="488" y="673"/>
                    </a:cubicBezTo>
                    <a:cubicBezTo>
                      <a:pt x="709" y="673"/>
                      <a:pt x="933" y="436"/>
                      <a:pt x="823" y="207"/>
                    </a:cubicBezTo>
                    <a:cubicBezTo>
                      <a:pt x="811" y="195"/>
                      <a:pt x="811" y="170"/>
                      <a:pt x="799" y="146"/>
                    </a:cubicBezTo>
                    <a:cubicBezTo>
                      <a:pt x="758" y="43"/>
                      <a:pt x="679" y="1"/>
                      <a:pt x="58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0" name="Google Shape;800;p3"/>
              <p:cNvSpPr/>
              <p:nvPr/>
            </p:nvSpPr>
            <p:spPr>
              <a:xfrm>
                <a:off x="1001693" y="1706431"/>
                <a:ext cx="24545" cy="21581"/>
              </a:xfrm>
              <a:custGeom>
                <a:rect b="b" l="l" r="r" t="t"/>
                <a:pathLst>
                  <a:path extrusionOk="0" h="415" w="472">
                    <a:moveTo>
                      <a:pt x="233" y="0"/>
                    </a:moveTo>
                    <a:cubicBezTo>
                      <a:pt x="140" y="0"/>
                      <a:pt x="49" y="55"/>
                      <a:pt x="28" y="177"/>
                    </a:cubicBezTo>
                    <a:cubicBezTo>
                      <a:pt x="0" y="326"/>
                      <a:pt x="118" y="414"/>
                      <a:pt x="236" y="414"/>
                    </a:cubicBezTo>
                    <a:cubicBezTo>
                      <a:pt x="330" y="414"/>
                      <a:pt x="424" y="360"/>
                      <a:pt x="451" y="238"/>
                    </a:cubicBezTo>
                    <a:cubicBezTo>
                      <a:pt x="471" y="89"/>
                      <a:pt x="351" y="0"/>
                      <a:pt x="2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1" name="Google Shape;801;p3"/>
              <p:cNvSpPr/>
              <p:nvPr/>
            </p:nvSpPr>
            <p:spPr>
              <a:xfrm>
                <a:off x="838043" y="1616104"/>
                <a:ext cx="38898" cy="34114"/>
              </a:xfrm>
              <a:custGeom>
                <a:rect b="b" l="l" r="r" t="t"/>
                <a:pathLst>
                  <a:path extrusionOk="0" h="656" w="748">
                    <a:moveTo>
                      <a:pt x="365" y="1"/>
                    </a:moveTo>
                    <a:cubicBezTo>
                      <a:pt x="218" y="1"/>
                      <a:pt x="73" y="84"/>
                      <a:pt x="41" y="269"/>
                    </a:cubicBezTo>
                    <a:cubicBezTo>
                      <a:pt x="1" y="513"/>
                      <a:pt x="193" y="655"/>
                      <a:pt x="382" y="655"/>
                    </a:cubicBezTo>
                    <a:cubicBezTo>
                      <a:pt x="529" y="655"/>
                      <a:pt x="675" y="569"/>
                      <a:pt x="707" y="378"/>
                    </a:cubicBezTo>
                    <a:cubicBezTo>
                      <a:pt x="748" y="139"/>
                      <a:pt x="554" y="1"/>
                      <a:pt x="3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2" name="Google Shape;802;p3"/>
              <p:cNvSpPr/>
              <p:nvPr/>
            </p:nvSpPr>
            <p:spPr>
              <a:xfrm>
                <a:off x="735495" y="1541065"/>
                <a:ext cx="37338" cy="32710"/>
              </a:xfrm>
              <a:custGeom>
                <a:rect b="b" l="l" r="r" t="t"/>
                <a:pathLst>
                  <a:path extrusionOk="0" h="629" w="718">
                    <a:moveTo>
                      <a:pt x="350" y="1"/>
                    </a:moveTo>
                    <a:cubicBezTo>
                      <a:pt x="210" y="1"/>
                      <a:pt x="73" y="81"/>
                      <a:pt x="42" y="260"/>
                    </a:cubicBezTo>
                    <a:cubicBezTo>
                      <a:pt x="1" y="493"/>
                      <a:pt x="188" y="629"/>
                      <a:pt x="371" y="629"/>
                    </a:cubicBezTo>
                    <a:cubicBezTo>
                      <a:pt x="512" y="629"/>
                      <a:pt x="651" y="548"/>
                      <a:pt x="683" y="369"/>
                    </a:cubicBezTo>
                    <a:cubicBezTo>
                      <a:pt x="717" y="137"/>
                      <a:pt x="531" y="1"/>
                      <a:pt x="35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3" name="Google Shape;803;p3"/>
              <p:cNvSpPr/>
              <p:nvPr/>
            </p:nvSpPr>
            <p:spPr>
              <a:xfrm>
                <a:off x="802370" y="1481419"/>
                <a:ext cx="19085" cy="17109"/>
              </a:xfrm>
              <a:custGeom>
                <a:rect b="b" l="l" r="r" t="t"/>
                <a:pathLst>
                  <a:path extrusionOk="0" h="329" w="367">
                    <a:moveTo>
                      <a:pt x="172" y="1"/>
                    </a:moveTo>
                    <a:cubicBezTo>
                      <a:pt x="99" y="1"/>
                      <a:pt x="29" y="43"/>
                      <a:pt x="14" y="137"/>
                    </a:cubicBezTo>
                    <a:cubicBezTo>
                      <a:pt x="0" y="260"/>
                      <a:pt x="94" y="329"/>
                      <a:pt x="187" y="329"/>
                    </a:cubicBezTo>
                    <a:cubicBezTo>
                      <a:pt x="260" y="329"/>
                      <a:pt x="331" y="287"/>
                      <a:pt x="352" y="198"/>
                    </a:cubicBezTo>
                    <a:cubicBezTo>
                      <a:pt x="366" y="74"/>
                      <a:pt x="267" y="1"/>
                      <a:pt x="17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4" name="Google Shape;804;p3"/>
              <p:cNvSpPr/>
              <p:nvPr/>
            </p:nvSpPr>
            <p:spPr>
              <a:xfrm>
                <a:off x="678085" y="1290417"/>
                <a:ext cx="27977" cy="24961"/>
              </a:xfrm>
              <a:custGeom>
                <a:rect b="b" l="l" r="r" t="t"/>
                <a:pathLst>
                  <a:path extrusionOk="0" h="480" w="538">
                    <a:moveTo>
                      <a:pt x="259" y="1"/>
                    </a:moveTo>
                    <a:cubicBezTo>
                      <a:pt x="152" y="1"/>
                      <a:pt x="47" y="61"/>
                      <a:pt x="21" y="193"/>
                    </a:cubicBezTo>
                    <a:cubicBezTo>
                      <a:pt x="0" y="376"/>
                      <a:pt x="136" y="480"/>
                      <a:pt x="272" y="480"/>
                    </a:cubicBezTo>
                    <a:cubicBezTo>
                      <a:pt x="378" y="480"/>
                      <a:pt x="485" y="416"/>
                      <a:pt x="517" y="278"/>
                    </a:cubicBezTo>
                    <a:cubicBezTo>
                      <a:pt x="537" y="101"/>
                      <a:pt x="397" y="1"/>
                      <a:pt x="25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5" name="Google Shape;805;p3"/>
              <p:cNvSpPr/>
              <p:nvPr/>
            </p:nvSpPr>
            <p:spPr>
              <a:xfrm>
                <a:off x="610431" y="1283449"/>
                <a:ext cx="26781" cy="23973"/>
              </a:xfrm>
              <a:custGeom>
                <a:rect b="b" l="l" r="r" t="t"/>
                <a:pathLst>
                  <a:path extrusionOk="0" h="461" w="515">
                    <a:moveTo>
                      <a:pt x="252" y="0"/>
                    </a:moveTo>
                    <a:cubicBezTo>
                      <a:pt x="150" y="0"/>
                      <a:pt x="49" y="61"/>
                      <a:pt x="27" y="194"/>
                    </a:cubicBezTo>
                    <a:cubicBezTo>
                      <a:pt x="0" y="363"/>
                      <a:pt x="128" y="461"/>
                      <a:pt x="257" y="461"/>
                    </a:cubicBezTo>
                    <a:cubicBezTo>
                      <a:pt x="358" y="461"/>
                      <a:pt x="460" y="400"/>
                      <a:pt x="487" y="267"/>
                    </a:cubicBezTo>
                    <a:cubicBezTo>
                      <a:pt x="514" y="98"/>
                      <a:pt x="382" y="0"/>
                      <a:pt x="25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6" name="Google Shape;806;p3"/>
              <p:cNvSpPr/>
              <p:nvPr/>
            </p:nvSpPr>
            <p:spPr>
              <a:xfrm>
                <a:off x="668569" y="1386828"/>
                <a:ext cx="36662" cy="31930"/>
              </a:xfrm>
              <a:custGeom>
                <a:rect b="b" l="l" r="r" t="t"/>
                <a:pathLst>
                  <a:path extrusionOk="0" h="614" w="705">
                    <a:moveTo>
                      <a:pt x="340" y="0"/>
                    </a:moveTo>
                    <a:cubicBezTo>
                      <a:pt x="202" y="0"/>
                      <a:pt x="66" y="78"/>
                      <a:pt x="34" y="251"/>
                    </a:cubicBezTo>
                    <a:cubicBezTo>
                      <a:pt x="0" y="482"/>
                      <a:pt x="185" y="614"/>
                      <a:pt x="363" y="614"/>
                    </a:cubicBezTo>
                    <a:cubicBezTo>
                      <a:pt x="502" y="614"/>
                      <a:pt x="637" y="534"/>
                      <a:pt x="663" y="359"/>
                    </a:cubicBezTo>
                    <a:cubicBezTo>
                      <a:pt x="705" y="133"/>
                      <a:pt x="520" y="0"/>
                      <a:pt x="34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7" name="Google Shape;807;p3"/>
              <p:cNvSpPr/>
              <p:nvPr/>
            </p:nvSpPr>
            <p:spPr>
              <a:xfrm>
                <a:off x="711055" y="1093019"/>
                <a:ext cx="21425" cy="19241"/>
              </a:xfrm>
              <a:custGeom>
                <a:rect b="b" l="l" r="r" t="t"/>
                <a:pathLst>
                  <a:path extrusionOk="0" h="370" w="412">
                    <a:moveTo>
                      <a:pt x="203" y="1"/>
                    </a:moveTo>
                    <a:cubicBezTo>
                      <a:pt x="122" y="1"/>
                      <a:pt x="44" y="49"/>
                      <a:pt x="28" y="155"/>
                    </a:cubicBezTo>
                    <a:cubicBezTo>
                      <a:pt x="1" y="290"/>
                      <a:pt x="103" y="369"/>
                      <a:pt x="207" y="369"/>
                    </a:cubicBezTo>
                    <a:cubicBezTo>
                      <a:pt x="288" y="369"/>
                      <a:pt x="370" y="321"/>
                      <a:pt x="391" y="215"/>
                    </a:cubicBezTo>
                    <a:cubicBezTo>
                      <a:pt x="411" y="79"/>
                      <a:pt x="306" y="1"/>
                      <a:pt x="2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8" name="Google Shape;808;p3"/>
              <p:cNvSpPr/>
              <p:nvPr/>
            </p:nvSpPr>
            <p:spPr>
              <a:xfrm>
                <a:off x="609703" y="1039717"/>
                <a:ext cx="37286" cy="32710"/>
              </a:xfrm>
              <a:custGeom>
                <a:rect b="b" l="l" r="r" t="t"/>
                <a:pathLst>
                  <a:path extrusionOk="0" h="629" w="717">
                    <a:moveTo>
                      <a:pt x="349" y="1"/>
                    </a:moveTo>
                    <a:cubicBezTo>
                      <a:pt x="210" y="1"/>
                      <a:pt x="73" y="81"/>
                      <a:pt x="41" y="260"/>
                    </a:cubicBezTo>
                    <a:cubicBezTo>
                      <a:pt x="0" y="493"/>
                      <a:pt x="187" y="628"/>
                      <a:pt x="371" y="628"/>
                    </a:cubicBezTo>
                    <a:cubicBezTo>
                      <a:pt x="512" y="628"/>
                      <a:pt x="651" y="548"/>
                      <a:pt x="682" y="369"/>
                    </a:cubicBezTo>
                    <a:cubicBezTo>
                      <a:pt x="717" y="137"/>
                      <a:pt x="531" y="1"/>
                      <a:pt x="34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9" name="Google Shape;809;p3"/>
              <p:cNvSpPr/>
              <p:nvPr/>
            </p:nvSpPr>
            <p:spPr>
              <a:xfrm>
                <a:off x="692490" y="1011168"/>
                <a:ext cx="37234" cy="32398"/>
              </a:xfrm>
              <a:custGeom>
                <a:rect b="b" l="l" r="r" t="t"/>
                <a:pathLst>
                  <a:path extrusionOk="0" h="623" w="716">
                    <a:moveTo>
                      <a:pt x="353" y="1"/>
                    </a:moveTo>
                    <a:cubicBezTo>
                      <a:pt x="209" y="1"/>
                      <a:pt x="66" y="83"/>
                      <a:pt x="34" y="265"/>
                    </a:cubicBezTo>
                    <a:cubicBezTo>
                      <a:pt x="0" y="489"/>
                      <a:pt x="184" y="622"/>
                      <a:pt x="365" y="622"/>
                    </a:cubicBezTo>
                    <a:cubicBezTo>
                      <a:pt x="505" y="622"/>
                      <a:pt x="643" y="542"/>
                      <a:pt x="675" y="362"/>
                    </a:cubicBezTo>
                    <a:cubicBezTo>
                      <a:pt x="716" y="132"/>
                      <a:pt x="534" y="1"/>
                      <a:pt x="35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0" name="Google Shape;810;p3"/>
              <p:cNvSpPr/>
              <p:nvPr/>
            </p:nvSpPr>
            <p:spPr>
              <a:xfrm>
                <a:off x="627124" y="935402"/>
                <a:ext cx="31826" cy="28289"/>
              </a:xfrm>
              <a:custGeom>
                <a:rect b="b" l="l" r="r" t="t"/>
                <a:pathLst>
                  <a:path extrusionOk="0" h="544" w="612">
                    <a:moveTo>
                      <a:pt x="296" y="0"/>
                    </a:moveTo>
                    <a:cubicBezTo>
                      <a:pt x="171" y="0"/>
                      <a:pt x="48" y="73"/>
                      <a:pt x="21" y="234"/>
                    </a:cubicBezTo>
                    <a:cubicBezTo>
                      <a:pt x="1" y="430"/>
                      <a:pt x="151" y="543"/>
                      <a:pt x="302" y="543"/>
                    </a:cubicBezTo>
                    <a:cubicBezTo>
                      <a:pt x="421" y="543"/>
                      <a:pt x="540" y="473"/>
                      <a:pt x="577" y="319"/>
                    </a:cubicBezTo>
                    <a:cubicBezTo>
                      <a:pt x="611" y="116"/>
                      <a:pt x="453" y="0"/>
                      <a:pt x="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1" name="Google Shape;811;p3"/>
              <p:cNvSpPr/>
              <p:nvPr/>
            </p:nvSpPr>
            <p:spPr>
              <a:xfrm>
                <a:off x="1281983" y="732907"/>
                <a:ext cx="16277" cy="14925"/>
              </a:xfrm>
              <a:custGeom>
                <a:rect b="b" l="l" r="r" t="t"/>
                <a:pathLst>
                  <a:path extrusionOk="0" h="287" w="313">
                    <a:moveTo>
                      <a:pt x="152" y="1"/>
                    </a:moveTo>
                    <a:cubicBezTo>
                      <a:pt x="91" y="1"/>
                      <a:pt x="31" y="39"/>
                      <a:pt x="21" y="124"/>
                    </a:cubicBezTo>
                    <a:cubicBezTo>
                      <a:pt x="0" y="227"/>
                      <a:pt x="80" y="287"/>
                      <a:pt x="160" y="287"/>
                    </a:cubicBezTo>
                    <a:cubicBezTo>
                      <a:pt x="222" y="287"/>
                      <a:pt x="283" y="251"/>
                      <a:pt x="299" y="172"/>
                    </a:cubicBezTo>
                    <a:cubicBezTo>
                      <a:pt x="312" y="64"/>
                      <a:pt x="231" y="1"/>
                      <a:pt x="15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2" name="Google Shape;812;p3"/>
              <p:cNvSpPr/>
              <p:nvPr/>
            </p:nvSpPr>
            <p:spPr>
              <a:xfrm>
                <a:off x="1372570" y="843463"/>
                <a:ext cx="21945" cy="19657"/>
              </a:xfrm>
              <a:custGeom>
                <a:rect b="b" l="l" r="r" t="t"/>
                <a:pathLst>
                  <a:path extrusionOk="0" h="378" w="422">
                    <a:moveTo>
                      <a:pt x="208" y="0"/>
                    </a:moveTo>
                    <a:cubicBezTo>
                      <a:pt x="125" y="0"/>
                      <a:pt x="42" y="51"/>
                      <a:pt x="21" y="163"/>
                    </a:cubicBezTo>
                    <a:cubicBezTo>
                      <a:pt x="0" y="299"/>
                      <a:pt x="106" y="378"/>
                      <a:pt x="213" y="378"/>
                    </a:cubicBezTo>
                    <a:cubicBezTo>
                      <a:pt x="296" y="378"/>
                      <a:pt x="381" y="330"/>
                      <a:pt x="408" y="224"/>
                    </a:cubicBezTo>
                    <a:cubicBezTo>
                      <a:pt x="421" y="82"/>
                      <a:pt x="314" y="0"/>
                      <a:pt x="20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3" name="Google Shape;813;p3"/>
              <p:cNvSpPr/>
              <p:nvPr/>
            </p:nvSpPr>
            <p:spPr>
              <a:xfrm>
                <a:off x="1401119" y="910285"/>
                <a:ext cx="26157" cy="25741"/>
              </a:xfrm>
              <a:custGeom>
                <a:rect b="b" l="l" r="r" t="t"/>
                <a:pathLst>
                  <a:path extrusionOk="0" h="495" w="503">
                    <a:moveTo>
                      <a:pt x="251" y="1"/>
                    </a:moveTo>
                    <a:cubicBezTo>
                      <a:pt x="155" y="1"/>
                      <a:pt x="61" y="59"/>
                      <a:pt x="40" y="185"/>
                    </a:cubicBezTo>
                    <a:lnTo>
                      <a:pt x="28" y="221"/>
                    </a:lnTo>
                    <a:cubicBezTo>
                      <a:pt x="0" y="393"/>
                      <a:pt x="133" y="495"/>
                      <a:pt x="262" y="495"/>
                    </a:cubicBezTo>
                    <a:cubicBezTo>
                      <a:pt x="360" y="495"/>
                      <a:pt x="455" y="436"/>
                      <a:pt x="476" y="306"/>
                    </a:cubicBezTo>
                    <a:lnTo>
                      <a:pt x="476" y="269"/>
                    </a:lnTo>
                    <a:cubicBezTo>
                      <a:pt x="503" y="98"/>
                      <a:pt x="376" y="1"/>
                      <a:pt x="2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4" name="Google Shape;814;p3"/>
              <p:cNvSpPr/>
              <p:nvPr/>
            </p:nvSpPr>
            <p:spPr>
              <a:xfrm>
                <a:off x="1427068" y="983555"/>
                <a:ext cx="676" cy="1248"/>
              </a:xfrm>
              <a:custGeom>
                <a:rect b="b" l="l" r="r" t="t"/>
                <a:pathLst>
                  <a:path extrusionOk="0" h="24" w="13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"/>
                      <a:pt x="5" y="24"/>
                      <a:pt x="8" y="24"/>
                    </a:cubicBezTo>
                    <a:cubicBezTo>
                      <a:pt x="11" y="24"/>
                      <a:pt x="13" y="20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5" name="Google Shape;815;p3"/>
              <p:cNvSpPr/>
              <p:nvPr/>
            </p:nvSpPr>
            <p:spPr>
              <a:xfrm>
                <a:off x="1415991" y="1063170"/>
                <a:ext cx="23505" cy="21061"/>
              </a:xfrm>
              <a:custGeom>
                <a:rect b="b" l="l" r="r" t="t"/>
                <a:pathLst>
                  <a:path extrusionOk="0" h="405" w="452">
                    <a:moveTo>
                      <a:pt x="228" y="0"/>
                    </a:moveTo>
                    <a:cubicBezTo>
                      <a:pt x="138" y="0"/>
                      <a:pt x="47" y="54"/>
                      <a:pt x="20" y="172"/>
                    </a:cubicBezTo>
                    <a:cubicBezTo>
                      <a:pt x="0" y="320"/>
                      <a:pt x="115" y="405"/>
                      <a:pt x="228" y="405"/>
                    </a:cubicBezTo>
                    <a:cubicBezTo>
                      <a:pt x="319" y="405"/>
                      <a:pt x="410" y="351"/>
                      <a:pt x="432" y="233"/>
                    </a:cubicBezTo>
                    <a:cubicBezTo>
                      <a:pt x="452" y="85"/>
                      <a:pt x="341" y="0"/>
                      <a:pt x="22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" name="Google Shape;816;p3"/>
              <p:cNvSpPr/>
              <p:nvPr/>
            </p:nvSpPr>
            <p:spPr>
              <a:xfrm>
                <a:off x="1397063" y="1120996"/>
                <a:ext cx="26365" cy="23037"/>
              </a:xfrm>
              <a:custGeom>
                <a:rect b="b" l="l" r="r" t="t"/>
                <a:pathLst>
                  <a:path extrusionOk="0" h="443" w="507">
                    <a:moveTo>
                      <a:pt x="252" y="0"/>
                    </a:moveTo>
                    <a:cubicBezTo>
                      <a:pt x="152" y="0"/>
                      <a:pt x="53" y="58"/>
                      <a:pt x="21" y="185"/>
                    </a:cubicBezTo>
                    <a:cubicBezTo>
                      <a:pt x="1" y="348"/>
                      <a:pt x="129" y="443"/>
                      <a:pt x="259" y="443"/>
                    </a:cubicBezTo>
                    <a:cubicBezTo>
                      <a:pt x="360" y="443"/>
                      <a:pt x="461" y="385"/>
                      <a:pt x="493" y="258"/>
                    </a:cubicBezTo>
                    <a:cubicBezTo>
                      <a:pt x="507" y="95"/>
                      <a:pt x="379" y="0"/>
                      <a:pt x="25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" name="Google Shape;817;p3"/>
              <p:cNvSpPr/>
              <p:nvPr/>
            </p:nvSpPr>
            <p:spPr>
              <a:xfrm>
                <a:off x="1348649" y="1174609"/>
                <a:ext cx="27353" cy="23973"/>
              </a:xfrm>
              <a:custGeom>
                <a:rect b="b" l="l" r="r" t="t"/>
                <a:pathLst>
                  <a:path extrusionOk="0" h="461" w="526">
                    <a:moveTo>
                      <a:pt x="262" y="1"/>
                    </a:moveTo>
                    <a:cubicBezTo>
                      <a:pt x="158" y="1"/>
                      <a:pt x="53" y="61"/>
                      <a:pt x="21" y="194"/>
                    </a:cubicBezTo>
                    <a:cubicBezTo>
                      <a:pt x="1" y="364"/>
                      <a:pt x="135" y="461"/>
                      <a:pt x="269" y="461"/>
                    </a:cubicBezTo>
                    <a:cubicBezTo>
                      <a:pt x="374" y="461"/>
                      <a:pt x="478" y="400"/>
                      <a:pt x="505" y="267"/>
                    </a:cubicBezTo>
                    <a:cubicBezTo>
                      <a:pt x="525" y="98"/>
                      <a:pt x="394" y="1"/>
                      <a:pt x="26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" name="Google Shape;818;p3"/>
              <p:cNvSpPr/>
              <p:nvPr/>
            </p:nvSpPr>
            <p:spPr>
              <a:xfrm>
                <a:off x="1282243" y="1261348"/>
                <a:ext cx="23661" cy="21425"/>
              </a:xfrm>
              <a:custGeom>
                <a:rect b="b" l="l" r="r" t="t"/>
                <a:pathLst>
                  <a:path extrusionOk="0" h="412" w="455">
                    <a:moveTo>
                      <a:pt x="222" y="1"/>
                    </a:moveTo>
                    <a:cubicBezTo>
                      <a:pt x="132" y="1"/>
                      <a:pt x="44" y="55"/>
                      <a:pt x="28" y="172"/>
                    </a:cubicBezTo>
                    <a:cubicBezTo>
                      <a:pt x="0" y="322"/>
                      <a:pt x="117" y="411"/>
                      <a:pt x="232" y="411"/>
                    </a:cubicBezTo>
                    <a:cubicBezTo>
                      <a:pt x="319" y="411"/>
                      <a:pt x="406" y="359"/>
                      <a:pt x="427" y="244"/>
                    </a:cubicBezTo>
                    <a:cubicBezTo>
                      <a:pt x="454" y="88"/>
                      <a:pt x="337" y="1"/>
                      <a:pt x="2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" name="Google Shape;819;p3"/>
              <p:cNvSpPr/>
              <p:nvPr/>
            </p:nvSpPr>
            <p:spPr>
              <a:xfrm>
                <a:off x="2137464" y="865667"/>
                <a:ext cx="26365" cy="23557"/>
              </a:xfrm>
              <a:custGeom>
                <a:rect b="b" l="l" r="r" t="t"/>
                <a:pathLst>
                  <a:path extrusionOk="0" h="453" w="507">
                    <a:moveTo>
                      <a:pt x="244" y="0"/>
                    </a:moveTo>
                    <a:cubicBezTo>
                      <a:pt x="145" y="0"/>
                      <a:pt x="48" y="58"/>
                      <a:pt x="21" y="184"/>
                    </a:cubicBezTo>
                    <a:cubicBezTo>
                      <a:pt x="1" y="355"/>
                      <a:pt x="131" y="452"/>
                      <a:pt x="261" y="452"/>
                    </a:cubicBezTo>
                    <a:cubicBezTo>
                      <a:pt x="361" y="452"/>
                      <a:pt x="461" y="395"/>
                      <a:pt x="493" y="269"/>
                    </a:cubicBezTo>
                    <a:cubicBezTo>
                      <a:pt x="507" y="98"/>
                      <a:pt x="373" y="0"/>
                      <a:pt x="24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" name="Google Shape;820;p3"/>
              <p:cNvSpPr/>
              <p:nvPr/>
            </p:nvSpPr>
            <p:spPr>
              <a:xfrm>
                <a:off x="2043133" y="1052769"/>
                <a:ext cx="21009" cy="19189"/>
              </a:xfrm>
              <a:custGeom>
                <a:rect b="b" l="l" r="r" t="t"/>
                <a:pathLst>
                  <a:path extrusionOk="0" h="369" w="404">
                    <a:moveTo>
                      <a:pt x="196" y="0"/>
                    </a:moveTo>
                    <a:cubicBezTo>
                      <a:pt x="115" y="0"/>
                      <a:pt x="37" y="48"/>
                      <a:pt x="21" y="154"/>
                    </a:cubicBezTo>
                    <a:cubicBezTo>
                      <a:pt x="0" y="290"/>
                      <a:pt x="106" y="369"/>
                      <a:pt x="209" y="369"/>
                    </a:cubicBezTo>
                    <a:cubicBezTo>
                      <a:pt x="289" y="369"/>
                      <a:pt x="368" y="321"/>
                      <a:pt x="384" y="215"/>
                    </a:cubicBezTo>
                    <a:cubicBezTo>
                      <a:pt x="404" y="79"/>
                      <a:pt x="298" y="0"/>
                      <a:pt x="1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" name="Google Shape;821;p3"/>
              <p:cNvSpPr/>
              <p:nvPr/>
            </p:nvSpPr>
            <p:spPr>
              <a:xfrm>
                <a:off x="2060450" y="1272321"/>
                <a:ext cx="21633" cy="19189"/>
              </a:xfrm>
              <a:custGeom>
                <a:rect b="b" l="l" r="r" t="t"/>
                <a:pathLst>
                  <a:path extrusionOk="0" h="369" w="416">
                    <a:moveTo>
                      <a:pt x="200" y="0"/>
                    </a:moveTo>
                    <a:cubicBezTo>
                      <a:pt x="117" y="0"/>
                      <a:pt x="36" y="48"/>
                      <a:pt x="14" y="154"/>
                    </a:cubicBezTo>
                    <a:cubicBezTo>
                      <a:pt x="1" y="290"/>
                      <a:pt x="105" y="369"/>
                      <a:pt x="211" y="369"/>
                    </a:cubicBezTo>
                    <a:cubicBezTo>
                      <a:pt x="293" y="369"/>
                      <a:pt x="375" y="321"/>
                      <a:pt x="401" y="215"/>
                    </a:cubicBezTo>
                    <a:cubicBezTo>
                      <a:pt x="415" y="79"/>
                      <a:pt x="307" y="0"/>
                      <a:pt x="2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2" name="Google Shape;822;p3"/>
              <p:cNvSpPr/>
              <p:nvPr/>
            </p:nvSpPr>
            <p:spPr>
              <a:xfrm>
                <a:off x="1941626" y="1384020"/>
                <a:ext cx="30317" cy="24285"/>
              </a:xfrm>
              <a:custGeom>
                <a:rect b="b" l="l" r="r" t="t"/>
                <a:pathLst>
                  <a:path extrusionOk="0" h="467" w="583">
                    <a:moveTo>
                      <a:pt x="219" y="1"/>
                    </a:moveTo>
                    <a:cubicBezTo>
                      <a:pt x="119" y="1"/>
                      <a:pt x="23" y="71"/>
                      <a:pt x="1" y="184"/>
                    </a:cubicBezTo>
                    <a:cubicBezTo>
                      <a:pt x="1" y="244"/>
                      <a:pt x="1" y="305"/>
                      <a:pt x="25" y="365"/>
                    </a:cubicBezTo>
                    <a:cubicBezTo>
                      <a:pt x="53" y="437"/>
                      <a:pt x="109" y="466"/>
                      <a:pt x="171" y="466"/>
                    </a:cubicBezTo>
                    <a:cubicBezTo>
                      <a:pt x="348" y="466"/>
                      <a:pt x="582" y="230"/>
                      <a:pt x="412" y="87"/>
                    </a:cubicBezTo>
                    <a:cubicBezTo>
                      <a:pt x="364" y="50"/>
                      <a:pt x="303" y="26"/>
                      <a:pt x="243" y="2"/>
                    </a:cubicBezTo>
                    <a:cubicBezTo>
                      <a:pt x="235" y="1"/>
                      <a:pt x="227" y="1"/>
                      <a:pt x="21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3" name="Google Shape;823;p3"/>
              <p:cNvSpPr/>
              <p:nvPr/>
            </p:nvSpPr>
            <p:spPr>
              <a:xfrm>
                <a:off x="1865027" y="1475491"/>
                <a:ext cx="32658" cy="28913"/>
              </a:xfrm>
              <a:custGeom>
                <a:rect b="b" l="l" r="r" t="t"/>
                <a:pathLst>
                  <a:path extrusionOk="0" h="556" w="628">
                    <a:moveTo>
                      <a:pt x="281" y="0"/>
                    </a:moveTo>
                    <a:cubicBezTo>
                      <a:pt x="131" y="0"/>
                      <a:pt x="0" y="145"/>
                      <a:pt x="47" y="312"/>
                    </a:cubicBezTo>
                    <a:cubicBezTo>
                      <a:pt x="64" y="458"/>
                      <a:pt x="186" y="556"/>
                      <a:pt x="315" y="556"/>
                    </a:cubicBezTo>
                    <a:cubicBezTo>
                      <a:pt x="368" y="556"/>
                      <a:pt x="421" y="540"/>
                      <a:pt x="470" y="505"/>
                    </a:cubicBezTo>
                    <a:cubicBezTo>
                      <a:pt x="627" y="384"/>
                      <a:pt x="603" y="130"/>
                      <a:pt x="422" y="46"/>
                    </a:cubicBezTo>
                    <a:cubicBezTo>
                      <a:pt x="376" y="14"/>
                      <a:pt x="327" y="0"/>
                      <a:pt x="2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4" name="Google Shape;824;p3"/>
              <p:cNvSpPr/>
              <p:nvPr/>
            </p:nvSpPr>
            <p:spPr>
              <a:xfrm>
                <a:off x="1749791" y="1680794"/>
                <a:ext cx="45606" cy="32554"/>
              </a:xfrm>
              <a:custGeom>
                <a:rect b="b" l="l" r="r" t="t"/>
                <a:pathLst>
                  <a:path extrusionOk="0" h="626" w="877">
                    <a:moveTo>
                      <a:pt x="431" y="0"/>
                    </a:moveTo>
                    <a:cubicBezTo>
                      <a:pt x="365" y="0"/>
                      <a:pt x="297" y="14"/>
                      <a:pt x="242" y="41"/>
                    </a:cubicBezTo>
                    <a:cubicBezTo>
                      <a:pt x="37" y="114"/>
                      <a:pt x="0" y="368"/>
                      <a:pt x="158" y="513"/>
                    </a:cubicBezTo>
                    <a:cubicBezTo>
                      <a:pt x="218" y="573"/>
                      <a:pt x="303" y="610"/>
                      <a:pt x="400" y="622"/>
                    </a:cubicBezTo>
                    <a:cubicBezTo>
                      <a:pt x="419" y="625"/>
                      <a:pt x="437" y="626"/>
                      <a:pt x="454" y="626"/>
                    </a:cubicBezTo>
                    <a:cubicBezTo>
                      <a:pt x="807" y="626"/>
                      <a:pt x="877" y="74"/>
                      <a:pt x="496" y="17"/>
                    </a:cubicBezTo>
                    <a:lnTo>
                      <a:pt x="496" y="5"/>
                    </a:lnTo>
                    <a:cubicBezTo>
                      <a:pt x="475" y="2"/>
                      <a:pt x="453" y="0"/>
                      <a:pt x="43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5" name="Google Shape;825;p3"/>
              <p:cNvSpPr/>
              <p:nvPr/>
            </p:nvSpPr>
            <p:spPr>
              <a:xfrm>
                <a:off x="1618174" y="1636801"/>
                <a:ext cx="33542" cy="27561"/>
              </a:xfrm>
              <a:custGeom>
                <a:rect b="b" l="l" r="r" t="t"/>
                <a:pathLst>
                  <a:path extrusionOk="0" h="530" w="645">
                    <a:moveTo>
                      <a:pt x="285" y="0"/>
                    </a:moveTo>
                    <a:cubicBezTo>
                      <a:pt x="158" y="0"/>
                      <a:pt x="49" y="92"/>
                      <a:pt x="27" y="222"/>
                    </a:cubicBezTo>
                    <a:cubicBezTo>
                      <a:pt x="0" y="392"/>
                      <a:pt x="140" y="530"/>
                      <a:pt x="293" y="530"/>
                    </a:cubicBezTo>
                    <a:cubicBezTo>
                      <a:pt x="346" y="530"/>
                      <a:pt x="401" y="513"/>
                      <a:pt x="451" y="476"/>
                    </a:cubicBezTo>
                    <a:cubicBezTo>
                      <a:pt x="644" y="343"/>
                      <a:pt x="572" y="28"/>
                      <a:pt x="330" y="4"/>
                    </a:cubicBezTo>
                    <a:cubicBezTo>
                      <a:pt x="315" y="1"/>
                      <a:pt x="300" y="0"/>
                      <a:pt x="28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6" name="Google Shape;826;p3"/>
              <p:cNvSpPr/>
              <p:nvPr/>
            </p:nvSpPr>
            <p:spPr>
              <a:xfrm>
                <a:off x="1489574" y="1761501"/>
                <a:ext cx="22569" cy="20437"/>
              </a:xfrm>
              <a:custGeom>
                <a:rect b="b" l="l" r="r" t="t"/>
                <a:pathLst>
                  <a:path extrusionOk="0" h="393" w="434">
                    <a:moveTo>
                      <a:pt x="206" y="0"/>
                    </a:moveTo>
                    <a:cubicBezTo>
                      <a:pt x="123" y="0"/>
                      <a:pt x="41" y="49"/>
                      <a:pt x="21" y="158"/>
                    </a:cubicBezTo>
                    <a:cubicBezTo>
                      <a:pt x="0" y="308"/>
                      <a:pt x="110" y="393"/>
                      <a:pt x="221" y="393"/>
                    </a:cubicBezTo>
                    <a:cubicBezTo>
                      <a:pt x="307" y="393"/>
                      <a:pt x="393" y="342"/>
                      <a:pt x="420" y="231"/>
                    </a:cubicBezTo>
                    <a:cubicBezTo>
                      <a:pt x="434" y="86"/>
                      <a:pt x="318" y="0"/>
                      <a:pt x="20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7" name="Google Shape;827;p3"/>
              <p:cNvSpPr/>
              <p:nvPr/>
            </p:nvSpPr>
            <p:spPr>
              <a:xfrm>
                <a:off x="1161962" y="1700867"/>
                <a:ext cx="30525" cy="21789"/>
              </a:xfrm>
              <a:custGeom>
                <a:rect b="b" l="l" r="r" t="t"/>
                <a:pathLst>
                  <a:path extrusionOk="0" h="419" w="587">
                    <a:moveTo>
                      <a:pt x="182" y="1"/>
                    </a:moveTo>
                    <a:cubicBezTo>
                      <a:pt x="54" y="1"/>
                      <a:pt x="1" y="150"/>
                      <a:pt x="67" y="260"/>
                    </a:cubicBezTo>
                    <a:cubicBezTo>
                      <a:pt x="91" y="296"/>
                      <a:pt x="115" y="320"/>
                      <a:pt x="139" y="357"/>
                    </a:cubicBezTo>
                    <a:cubicBezTo>
                      <a:pt x="166" y="400"/>
                      <a:pt x="202" y="418"/>
                      <a:pt x="240" y="418"/>
                    </a:cubicBezTo>
                    <a:cubicBezTo>
                      <a:pt x="393" y="418"/>
                      <a:pt x="587" y="132"/>
                      <a:pt x="393" y="54"/>
                    </a:cubicBezTo>
                    <a:lnTo>
                      <a:pt x="381" y="54"/>
                    </a:lnTo>
                    <a:cubicBezTo>
                      <a:pt x="333" y="30"/>
                      <a:pt x="272" y="18"/>
                      <a:pt x="224" y="6"/>
                    </a:cubicBezTo>
                    <a:cubicBezTo>
                      <a:pt x="209" y="2"/>
                      <a:pt x="195" y="1"/>
                      <a:pt x="18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8" name="Google Shape;828;p3"/>
              <p:cNvSpPr/>
              <p:nvPr/>
            </p:nvSpPr>
            <p:spPr>
              <a:xfrm>
                <a:off x="959675" y="1603207"/>
                <a:ext cx="44930" cy="33646"/>
              </a:xfrm>
              <a:custGeom>
                <a:rect b="b" l="l" r="r" t="t"/>
                <a:pathLst>
                  <a:path extrusionOk="0" h="647" w="864">
                    <a:moveTo>
                      <a:pt x="311" y="0"/>
                    </a:moveTo>
                    <a:cubicBezTo>
                      <a:pt x="208" y="0"/>
                      <a:pt x="111" y="42"/>
                      <a:pt x="49" y="142"/>
                    </a:cubicBezTo>
                    <a:cubicBezTo>
                      <a:pt x="1" y="215"/>
                      <a:pt x="1" y="311"/>
                      <a:pt x="49" y="396"/>
                    </a:cubicBezTo>
                    <a:cubicBezTo>
                      <a:pt x="73" y="432"/>
                      <a:pt x="110" y="481"/>
                      <a:pt x="158" y="505"/>
                    </a:cubicBezTo>
                    <a:lnTo>
                      <a:pt x="194" y="541"/>
                    </a:lnTo>
                    <a:cubicBezTo>
                      <a:pt x="263" y="616"/>
                      <a:pt x="343" y="647"/>
                      <a:pt x="420" y="647"/>
                    </a:cubicBezTo>
                    <a:cubicBezTo>
                      <a:pt x="655" y="647"/>
                      <a:pt x="864" y="358"/>
                      <a:pt x="654" y="130"/>
                    </a:cubicBezTo>
                    <a:lnTo>
                      <a:pt x="654" y="130"/>
                    </a:lnTo>
                    <a:lnTo>
                      <a:pt x="654" y="142"/>
                    </a:lnTo>
                    <a:cubicBezTo>
                      <a:pt x="563" y="57"/>
                      <a:pt x="433" y="0"/>
                      <a:pt x="31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9" name="Google Shape;829;p3"/>
              <p:cNvSpPr/>
              <p:nvPr/>
            </p:nvSpPr>
            <p:spPr>
              <a:xfrm>
                <a:off x="907049" y="1672942"/>
                <a:ext cx="30109" cy="26625"/>
              </a:xfrm>
              <a:custGeom>
                <a:rect b="b" l="l" r="r" t="t"/>
                <a:pathLst>
                  <a:path extrusionOk="0" h="512" w="579">
                    <a:moveTo>
                      <a:pt x="286" y="1"/>
                    </a:moveTo>
                    <a:cubicBezTo>
                      <a:pt x="172" y="1"/>
                      <a:pt x="58" y="68"/>
                      <a:pt x="21" y="216"/>
                    </a:cubicBezTo>
                    <a:cubicBezTo>
                      <a:pt x="1" y="405"/>
                      <a:pt x="146" y="512"/>
                      <a:pt x="294" y="512"/>
                    </a:cubicBezTo>
                    <a:cubicBezTo>
                      <a:pt x="410" y="512"/>
                      <a:pt x="528" y="445"/>
                      <a:pt x="565" y="301"/>
                    </a:cubicBezTo>
                    <a:cubicBezTo>
                      <a:pt x="579" y="111"/>
                      <a:pt x="432" y="1"/>
                      <a:pt x="28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0" name="Google Shape;830;p3"/>
              <p:cNvSpPr/>
              <p:nvPr/>
            </p:nvSpPr>
            <p:spPr>
              <a:xfrm>
                <a:off x="855464" y="1567742"/>
                <a:ext cx="29485" cy="25949"/>
              </a:xfrm>
              <a:custGeom>
                <a:rect b="b" l="l" r="r" t="t"/>
                <a:pathLst>
                  <a:path extrusionOk="0" h="499" w="567">
                    <a:moveTo>
                      <a:pt x="274" y="0"/>
                    </a:moveTo>
                    <a:cubicBezTo>
                      <a:pt x="163" y="0"/>
                      <a:pt x="53" y="65"/>
                      <a:pt x="21" y="207"/>
                    </a:cubicBezTo>
                    <a:cubicBezTo>
                      <a:pt x="1" y="391"/>
                      <a:pt x="145" y="498"/>
                      <a:pt x="291" y="498"/>
                    </a:cubicBezTo>
                    <a:cubicBezTo>
                      <a:pt x="403" y="498"/>
                      <a:pt x="516" y="434"/>
                      <a:pt x="553" y="292"/>
                    </a:cubicBezTo>
                    <a:cubicBezTo>
                      <a:pt x="567" y="108"/>
                      <a:pt x="419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" name="Google Shape;831;p3"/>
              <p:cNvSpPr/>
              <p:nvPr/>
            </p:nvSpPr>
            <p:spPr>
              <a:xfrm>
                <a:off x="672313" y="1466131"/>
                <a:ext cx="33802" cy="29277"/>
              </a:xfrm>
              <a:custGeom>
                <a:rect b="b" l="l" r="r" t="t"/>
                <a:pathLst>
                  <a:path extrusionOk="0" h="563" w="650">
                    <a:moveTo>
                      <a:pt x="320" y="0"/>
                    </a:moveTo>
                    <a:cubicBezTo>
                      <a:pt x="193" y="0"/>
                      <a:pt x="67" y="74"/>
                      <a:pt x="35" y="238"/>
                    </a:cubicBezTo>
                    <a:cubicBezTo>
                      <a:pt x="1" y="443"/>
                      <a:pt x="172" y="563"/>
                      <a:pt x="337" y="563"/>
                    </a:cubicBezTo>
                    <a:cubicBezTo>
                      <a:pt x="465" y="563"/>
                      <a:pt x="589" y="492"/>
                      <a:pt x="616" y="334"/>
                    </a:cubicBezTo>
                    <a:cubicBezTo>
                      <a:pt x="650" y="123"/>
                      <a:pt x="484" y="0"/>
                      <a:pt x="32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" name="Google Shape;832;p3"/>
              <p:cNvSpPr/>
              <p:nvPr/>
            </p:nvSpPr>
            <p:spPr>
              <a:xfrm>
                <a:off x="744700" y="1353391"/>
                <a:ext cx="35050" cy="30993"/>
              </a:xfrm>
              <a:custGeom>
                <a:rect b="b" l="l" r="r" t="t"/>
                <a:pathLst>
                  <a:path extrusionOk="0" h="596" w="674">
                    <a:moveTo>
                      <a:pt x="323" y="1"/>
                    </a:moveTo>
                    <a:cubicBezTo>
                      <a:pt x="190" y="1"/>
                      <a:pt x="60" y="78"/>
                      <a:pt x="34" y="252"/>
                    </a:cubicBezTo>
                    <a:cubicBezTo>
                      <a:pt x="0" y="470"/>
                      <a:pt x="176" y="596"/>
                      <a:pt x="347" y="596"/>
                    </a:cubicBezTo>
                    <a:cubicBezTo>
                      <a:pt x="481" y="596"/>
                      <a:pt x="612" y="519"/>
                      <a:pt x="639" y="349"/>
                    </a:cubicBezTo>
                    <a:cubicBezTo>
                      <a:pt x="673" y="131"/>
                      <a:pt x="495" y="1"/>
                      <a:pt x="32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" name="Google Shape;833;p3"/>
              <p:cNvSpPr/>
              <p:nvPr/>
            </p:nvSpPr>
            <p:spPr>
              <a:xfrm>
                <a:off x="591554" y="1188910"/>
                <a:ext cx="36038" cy="29433"/>
              </a:xfrm>
              <a:custGeom>
                <a:rect b="b" l="l" r="r" t="t"/>
                <a:pathLst>
                  <a:path extrusionOk="0" h="566" w="693">
                    <a:moveTo>
                      <a:pt x="318" y="0"/>
                    </a:moveTo>
                    <a:cubicBezTo>
                      <a:pt x="180" y="0"/>
                      <a:pt x="60" y="93"/>
                      <a:pt x="27" y="234"/>
                    </a:cubicBezTo>
                    <a:cubicBezTo>
                      <a:pt x="0" y="423"/>
                      <a:pt x="148" y="566"/>
                      <a:pt x="310" y="566"/>
                    </a:cubicBezTo>
                    <a:cubicBezTo>
                      <a:pt x="366" y="566"/>
                      <a:pt x="423" y="549"/>
                      <a:pt x="475" y="512"/>
                    </a:cubicBezTo>
                    <a:cubicBezTo>
                      <a:pt x="693" y="367"/>
                      <a:pt x="608" y="40"/>
                      <a:pt x="366" y="4"/>
                    </a:cubicBezTo>
                    <a:cubicBezTo>
                      <a:pt x="350" y="2"/>
                      <a:pt x="334" y="0"/>
                      <a:pt x="3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" name="Google Shape;834;p3"/>
              <p:cNvSpPr/>
              <p:nvPr/>
            </p:nvSpPr>
            <p:spPr>
              <a:xfrm>
                <a:off x="683182" y="1203678"/>
                <a:ext cx="24025" cy="21217"/>
              </a:xfrm>
              <a:custGeom>
                <a:rect b="b" l="l" r="r" t="t"/>
                <a:pathLst>
                  <a:path extrusionOk="0" h="408" w="462">
                    <a:moveTo>
                      <a:pt x="221" y="1"/>
                    </a:moveTo>
                    <a:cubicBezTo>
                      <a:pt x="129" y="1"/>
                      <a:pt x="39" y="52"/>
                      <a:pt x="7" y="168"/>
                    </a:cubicBezTo>
                    <a:cubicBezTo>
                      <a:pt x="1" y="319"/>
                      <a:pt x="122" y="407"/>
                      <a:pt x="242" y="407"/>
                    </a:cubicBezTo>
                    <a:cubicBezTo>
                      <a:pt x="333" y="407"/>
                      <a:pt x="424" y="356"/>
                      <a:pt x="455" y="240"/>
                    </a:cubicBezTo>
                    <a:cubicBezTo>
                      <a:pt x="462" y="89"/>
                      <a:pt x="340" y="1"/>
                      <a:pt x="22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" name="Google Shape;835;p3"/>
              <p:cNvSpPr/>
              <p:nvPr/>
            </p:nvSpPr>
            <p:spPr>
              <a:xfrm>
                <a:off x="648080" y="1143564"/>
                <a:ext cx="35414" cy="30993"/>
              </a:xfrm>
              <a:custGeom>
                <a:rect b="b" l="l" r="r" t="t"/>
                <a:pathLst>
                  <a:path extrusionOk="0" h="596" w="681">
                    <a:moveTo>
                      <a:pt x="333" y="1"/>
                    </a:moveTo>
                    <a:cubicBezTo>
                      <a:pt x="199" y="1"/>
                      <a:pt x="68" y="77"/>
                      <a:pt x="41" y="247"/>
                    </a:cubicBezTo>
                    <a:cubicBezTo>
                      <a:pt x="0" y="465"/>
                      <a:pt x="175" y="595"/>
                      <a:pt x="348" y="595"/>
                    </a:cubicBezTo>
                    <a:cubicBezTo>
                      <a:pt x="482" y="595"/>
                      <a:pt x="614" y="518"/>
                      <a:pt x="646" y="344"/>
                    </a:cubicBezTo>
                    <a:cubicBezTo>
                      <a:pt x="680" y="126"/>
                      <a:pt x="504" y="1"/>
                      <a:pt x="33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" name="Google Shape;836;p3"/>
              <p:cNvSpPr/>
              <p:nvPr/>
            </p:nvSpPr>
            <p:spPr>
              <a:xfrm>
                <a:off x="746000" y="1048297"/>
                <a:ext cx="20749" cy="18721"/>
              </a:xfrm>
              <a:custGeom>
                <a:rect b="b" l="l" r="r" t="t"/>
                <a:pathLst>
                  <a:path extrusionOk="0" h="360" w="399">
                    <a:moveTo>
                      <a:pt x="198" y="1"/>
                    </a:moveTo>
                    <a:cubicBezTo>
                      <a:pt x="117" y="1"/>
                      <a:pt x="37" y="48"/>
                      <a:pt x="21" y="156"/>
                    </a:cubicBezTo>
                    <a:cubicBezTo>
                      <a:pt x="1" y="284"/>
                      <a:pt x="101" y="359"/>
                      <a:pt x="199" y="359"/>
                    </a:cubicBezTo>
                    <a:cubicBezTo>
                      <a:pt x="278" y="359"/>
                      <a:pt x="356" y="311"/>
                      <a:pt x="372" y="204"/>
                    </a:cubicBezTo>
                    <a:cubicBezTo>
                      <a:pt x="399" y="76"/>
                      <a:pt x="298" y="1"/>
                      <a:pt x="1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" name="Google Shape;837;p3"/>
              <p:cNvSpPr/>
              <p:nvPr/>
            </p:nvSpPr>
            <p:spPr>
              <a:xfrm>
                <a:off x="1298311" y="731555"/>
                <a:ext cx="28601" cy="25221"/>
              </a:xfrm>
              <a:custGeom>
                <a:rect b="b" l="l" r="r" t="t"/>
                <a:pathLst>
                  <a:path extrusionOk="0" h="485" w="550">
                    <a:moveTo>
                      <a:pt x="267" y="1"/>
                    </a:moveTo>
                    <a:cubicBezTo>
                      <a:pt x="159" y="1"/>
                      <a:pt x="53" y="62"/>
                      <a:pt x="21" y="198"/>
                    </a:cubicBezTo>
                    <a:cubicBezTo>
                      <a:pt x="1" y="381"/>
                      <a:pt x="140" y="485"/>
                      <a:pt x="279" y="485"/>
                    </a:cubicBezTo>
                    <a:cubicBezTo>
                      <a:pt x="388" y="485"/>
                      <a:pt x="497" y="421"/>
                      <a:pt x="529" y="283"/>
                    </a:cubicBezTo>
                    <a:cubicBezTo>
                      <a:pt x="550" y="105"/>
                      <a:pt x="407" y="1"/>
                      <a:pt x="26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" name="Google Shape;838;p3"/>
              <p:cNvSpPr/>
              <p:nvPr/>
            </p:nvSpPr>
            <p:spPr>
              <a:xfrm>
                <a:off x="1304967" y="794373"/>
                <a:ext cx="18721" cy="16641"/>
              </a:xfrm>
              <a:custGeom>
                <a:rect b="b" l="l" r="r" t="t"/>
                <a:pathLst>
                  <a:path extrusionOk="0" h="320" w="360">
                    <a:moveTo>
                      <a:pt x="171" y="0"/>
                    </a:moveTo>
                    <a:cubicBezTo>
                      <a:pt x="102" y="0"/>
                      <a:pt x="35" y="39"/>
                      <a:pt x="14" y="127"/>
                    </a:cubicBezTo>
                    <a:cubicBezTo>
                      <a:pt x="0" y="250"/>
                      <a:pt x="94" y="319"/>
                      <a:pt x="188" y="319"/>
                    </a:cubicBezTo>
                    <a:cubicBezTo>
                      <a:pt x="260" y="319"/>
                      <a:pt x="332" y="278"/>
                      <a:pt x="353" y="188"/>
                    </a:cubicBezTo>
                    <a:cubicBezTo>
                      <a:pt x="360" y="70"/>
                      <a:pt x="264" y="0"/>
                      <a:pt x="17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" name="Google Shape;839;p3"/>
              <p:cNvSpPr/>
              <p:nvPr/>
            </p:nvSpPr>
            <p:spPr>
              <a:xfrm>
                <a:off x="1353589" y="818346"/>
                <a:ext cx="28445" cy="25273"/>
              </a:xfrm>
              <a:custGeom>
                <a:rect b="b" l="l" r="r" t="t"/>
                <a:pathLst>
                  <a:path extrusionOk="0" h="486" w="547">
                    <a:moveTo>
                      <a:pt x="265" y="1"/>
                    </a:moveTo>
                    <a:cubicBezTo>
                      <a:pt x="159" y="1"/>
                      <a:pt x="56" y="62"/>
                      <a:pt x="35" y="199"/>
                    </a:cubicBezTo>
                    <a:cubicBezTo>
                      <a:pt x="1" y="382"/>
                      <a:pt x="138" y="485"/>
                      <a:pt x="276" y="485"/>
                    </a:cubicBezTo>
                    <a:cubicBezTo>
                      <a:pt x="384" y="485"/>
                      <a:pt x="492" y="422"/>
                      <a:pt x="519" y="283"/>
                    </a:cubicBezTo>
                    <a:cubicBezTo>
                      <a:pt x="546" y="105"/>
                      <a:pt x="403" y="1"/>
                      <a:pt x="2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0" name="Google Shape;840;p3"/>
              <p:cNvSpPr/>
              <p:nvPr/>
            </p:nvSpPr>
            <p:spPr>
              <a:xfrm>
                <a:off x="1309387" y="910753"/>
                <a:ext cx="31358" cy="27873"/>
              </a:xfrm>
              <a:custGeom>
                <a:rect b="b" l="l" r="r" t="t"/>
                <a:pathLst>
                  <a:path extrusionOk="0" h="536" w="603">
                    <a:moveTo>
                      <a:pt x="292" y="1"/>
                    </a:moveTo>
                    <a:cubicBezTo>
                      <a:pt x="171" y="1"/>
                      <a:pt x="51" y="71"/>
                      <a:pt x="14" y="224"/>
                    </a:cubicBezTo>
                    <a:cubicBezTo>
                      <a:pt x="0" y="422"/>
                      <a:pt x="156" y="536"/>
                      <a:pt x="310" y="536"/>
                    </a:cubicBezTo>
                    <a:cubicBezTo>
                      <a:pt x="428" y="536"/>
                      <a:pt x="545" y="468"/>
                      <a:pt x="582" y="321"/>
                    </a:cubicBezTo>
                    <a:cubicBezTo>
                      <a:pt x="603" y="117"/>
                      <a:pt x="447" y="1"/>
                      <a:pt x="29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1" name="Google Shape;841;p3"/>
              <p:cNvSpPr/>
              <p:nvPr/>
            </p:nvSpPr>
            <p:spPr>
              <a:xfrm>
                <a:off x="1352965" y="921205"/>
                <a:ext cx="33178" cy="29329"/>
              </a:xfrm>
              <a:custGeom>
                <a:rect b="b" l="l" r="r" t="t"/>
                <a:pathLst>
                  <a:path extrusionOk="0" h="564" w="638">
                    <a:moveTo>
                      <a:pt x="308" y="0"/>
                    </a:moveTo>
                    <a:cubicBezTo>
                      <a:pt x="183" y="0"/>
                      <a:pt x="61" y="71"/>
                      <a:pt x="35" y="229"/>
                    </a:cubicBezTo>
                    <a:cubicBezTo>
                      <a:pt x="1" y="440"/>
                      <a:pt x="166" y="563"/>
                      <a:pt x="328" y="563"/>
                    </a:cubicBezTo>
                    <a:cubicBezTo>
                      <a:pt x="454" y="563"/>
                      <a:pt x="577" y="489"/>
                      <a:pt x="603" y="326"/>
                    </a:cubicBezTo>
                    <a:cubicBezTo>
                      <a:pt x="637" y="120"/>
                      <a:pt x="470" y="0"/>
                      <a:pt x="30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2" name="Google Shape;842;p3"/>
              <p:cNvSpPr/>
              <p:nvPr/>
            </p:nvSpPr>
            <p:spPr>
              <a:xfrm>
                <a:off x="1410635" y="993747"/>
                <a:ext cx="19709" cy="17733"/>
              </a:xfrm>
              <a:custGeom>
                <a:rect b="b" l="l" r="r" t="t"/>
                <a:pathLst>
                  <a:path extrusionOk="0" h="341" w="379">
                    <a:moveTo>
                      <a:pt x="186" y="0"/>
                    </a:moveTo>
                    <a:cubicBezTo>
                      <a:pt x="111" y="0"/>
                      <a:pt x="36" y="44"/>
                      <a:pt x="14" y="140"/>
                    </a:cubicBezTo>
                    <a:cubicBezTo>
                      <a:pt x="1" y="269"/>
                      <a:pt x="97" y="341"/>
                      <a:pt x="193" y="341"/>
                    </a:cubicBezTo>
                    <a:cubicBezTo>
                      <a:pt x="269" y="341"/>
                      <a:pt x="344" y="296"/>
                      <a:pt x="365" y="201"/>
                    </a:cubicBezTo>
                    <a:cubicBezTo>
                      <a:pt x="379" y="72"/>
                      <a:pt x="282" y="0"/>
                      <a:pt x="18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3" name="Google Shape;843;p3"/>
              <p:cNvSpPr/>
              <p:nvPr/>
            </p:nvSpPr>
            <p:spPr>
              <a:xfrm>
                <a:off x="1457489" y="963950"/>
                <a:ext cx="27301" cy="24493"/>
              </a:xfrm>
              <a:custGeom>
                <a:rect b="b" l="l" r="r" t="t"/>
                <a:pathLst>
                  <a:path extrusionOk="0" h="471" w="525">
                    <a:moveTo>
                      <a:pt x="259" y="0"/>
                    </a:moveTo>
                    <a:cubicBezTo>
                      <a:pt x="156" y="0"/>
                      <a:pt x="52" y="61"/>
                      <a:pt x="21" y="193"/>
                    </a:cubicBezTo>
                    <a:cubicBezTo>
                      <a:pt x="0" y="370"/>
                      <a:pt x="137" y="470"/>
                      <a:pt x="271" y="470"/>
                    </a:cubicBezTo>
                    <a:cubicBezTo>
                      <a:pt x="375" y="470"/>
                      <a:pt x="478" y="410"/>
                      <a:pt x="504" y="278"/>
                    </a:cubicBezTo>
                    <a:cubicBezTo>
                      <a:pt x="525" y="101"/>
                      <a:pt x="392" y="0"/>
                      <a:pt x="25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4" name="Google Shape;844;p3"/>
              <p:cNvSpPr/>
              <p:nvPr/>
            </p:nvSpPr>
            <p:spPr>
              <a:xfrm>
                <a:off x="1416511" y="1032645"/>
                <a:ext cx="31878" cy="29017"/>
              </a:xfrm>
              <a:custGeom>
                <a:rect b="b" l="l" r="r" t="t"/>
                <a:pathLst>
                  <a:path extrusionOk="0" h="558" w="613">
                    <a:moveTo>
                      <a:pt x="302" y="0"/>
                    </a:moveTo>
                    <a:cubicBezTo>
                      <a:pt x="181" y="0"/>
                      <a:pt x="61" y="74"/>
                      <a:pt x="34" y="239"/>
                    </a:cubicBezTo>
                    <a:cubicBezTo>
                      <a:pt x="1" y="441"/>
                      <a:pt x="155" y="557"/>
                      <a:pt x="309" y="557"/>
                    </a:cubicBezTo>
                    <a:cubicBezTo>
                      <a:pt x="431" y="557"/>
                      <a:pt x="552" y="484"/>
                      <a:pt x="579" y="324"/>
                    </a:cubicBezTo>
                    <a:cubicBezTo>
                      <a:pt x="613" y="120"/>
                      <a:pt x="457" y="0"/>
                      <a:pt x="30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5" name="Google Shape;845;p3"/>
              <p:cNvSpPr/>
              <p:nvPr/>
            </p:nvSpPr>
            <p:spPr>
              <a:xfrm>
                <a:off x="1327536" y="1089015"/>
                <a:ext cx="28653" cy="25689"/>
              </a:xfrm>
              <a:custGeom>
                <a:rect b="b" l="l" r="r" t="t"/>
                <a:pathLst>
                  <a:path extrusionOk="0" h="494" w="551">
                    <a:moveTo>
                      <a:pt x="269" y="1"/>
                    </a:moveTo>
                    <a:cubicBezTo>
                      <a:pt x="161" y="1"/>
                      <a:pt x="54" y="65"/>
                      <a:pt x="28" y="207"/>
                    </a:cubicBezTo>
                    <a:cubicBezTo>
                      <a:pt x="1" y="390"/>
                      <a:pt x="141" y="494"/>
                      <a:pt x="280" y="494"/>
                    </a:cubicBezTo>
                    <a:cubicBezTo>
                      <a:pt x="389" y="494"/>
                      <a:pt x="497" y="430"/>
                      <a:pt x="524" y="292"/>
                    </a:cubicBezTo>
                    <a:cubicBezTo>
                      <a:pt x="551" y="108"/>
                      <a:pt x="409" y="1"/>
                      <a:pt x="26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6" name="Google Shape;846;p3"/>
              <p:cNvSpPr/>
              <p:nvPr/>
            </p:nvSpPr>
            <p:spPr>
              <a:xfrm>
                <a:off x="1308295" y="1142160"/>
                <a:ext cx="32918" cy="29797"/>
              </a:xfrm>
              <a:custGeom>
                <a:rect b="b" l="l" r="r" t="t"/>
                <a:pathLst>
                  <a:path extrusionOk="0" h="573" w="633">
                    <a:moveTo>
                      <a:pt x="309" y="0"/>
                    </a:moveTo>
                    <a:cubicBezTo>
                      <a:pt x="184" y="0"/>
                      <a:pt x="61" y="74"/>
                      <a:pt x="35" y="238"/>
                    </a:cubicBezTo>
                    <a:cubicBezTo>
                      <a:pt x="1" y="449"/>
                      <a:pt x="162" y="572"/>
                      <a:pt x="321" y="572"/>
                    </a:cubicBezTo>
                    <a:cubicBezTo>
                      <a:pt x="444" y="572"/>
                      <a:pt x="565" y="498"/>
                      <a:pt x="591" y="335"/>
                    </a:cubicBezTo>
                    <a:cubicBezTo>
                      <a:pt x="632" y="123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7" name="Google Shape;847;p3"/>
              <p:cNvSpPr/>
              <p:nvPr/>
            </p:nvSpPr>
            <p:spPr>
              <a:xfrm>
                <a:off x="1257802" y="1228067"/>
                <a:ext cx="8008" cy="7228"/>
              </a:xfrm>
              <a:custGeom>
                <a:rect b="b" l="l" r="r" t="t"/>
                <a:pathLst>
                  <a:path extrusionOk="0" h="139" w="154">
                    <a:moveTo>
                      <a:pt x="77" y="0"/>
                    </a:moveTo>
                    <a:cubicBezTo>
                      <a:pt x="48" y="0"/>
                      <a:pt x="19" y="19"/>
                      <a:pt x="14" y="62"/>
                    </a:cubicBezTo>
                    <a:cubicBezTo>
                      <a:pt x="0" y="110"/>
                      <a:pt x="41" y="138"/>
                      <a:pt x="82" y="138"/>
                    </a:cubicBezTo>
                    <a:cubicBezTo>
                      <a:pt x="112" y="138"/>
                      <a:pt x="142" y="122"/>
                      <a:pt x="147" y="86"/>
                    </a:cubicBezTo>
                    <a:cubicBezTo>
                      <a:pt x="154" y="31"/>
                      <a:pt x="115" y="0"/>
                      <a:pt x="7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8" name="Google Shape;848;p3"/>
              <p:cNvSpPr/>
              <p:nvPr/>
            </p:nvSpPr>
            <p:spPr>
              <a:xfrm>
                <a:off x="1297635" y="1215015"/>
                <a:ext cx="30265" cy="27353"/>
              </a:xfrm>
              <a:custGeom>
                <a:rect b="b" l="l" r="r" t="t"/>
                <a:pathLst>
                  <a:path extrusionOk="0" h="526" w="582">
                    <a:moveTo>
                      <a:pt x="282" y="0"/>
                    </a:moveTo>
                    <a:cubicBezTo>
                      <a:pt x="167" y="0"/>
                      <a:pt x="55" y="67"/>
                      <a:pt x="34" y="216"/>
                    </a:cubicBezTo>
                    <a:cubicBezTo>
                      <a:pt x="0" y="412"/>
                      <a:pt x="148" y="525"/>
                      <a:pt x="296" y="525"/>
                    </a:cubicBezTo>
                    <a:cubicBezTo>
                      <a:pt x="412" y="525"/>
                      <a:pt x="528" y="455"/>
                      <a:pt x="554" y="301"/>
                    </a:cubicBezTo>
                    <a:cubicBezTo>
                      <a:pt x="581" y="110"/>
                      <a:pt x="429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9" name="Google Shape;849;p3"/>
              <p:cNvSpPr/>
              <p:nvPr/>
            </p:nvSpPr>
            <p:spPr>
              <a:xfrm>
                <a:off x="1186819" y="1265040"/>
                <a:ext cx="36506" cy="30317"/>
              </a:xfrm>
              <a:custGeom>
                <a:rect b="b" l="l" r="r" t="t"/>
                <a:pathLst>
                  <a:path extrusionOk="0" h="583" w="702">
                    <a:moveTo>
                      <a:pt x="319" y="0"/>
                    </a:moveTo>
                    <a:cubicBezTo>
                      <a:pt x="179" y="0"/>
                      <a:pt x="58" y="103"/>
                      <a:pt x="36" y="246"/>
                    </a:cubicBezTo>
                    <a:cubicBezTo>
                      <a:pt x="0" y="434"/>
                      <a:pt x="151" y="583"/>
                      <a:pt x="315" y="583"/>
                    </a:cubicBezTo>
                    <a:cubicBezTo>
                      <a:pt x="372" y="583"/>
                      <a:pt x="431" y="565"/>
                      <a:pt x="484" y="524"/>
                    </a:cubicBezTo>
                    <a:cubicBezTo>
                      <a:pt x="701" y="379"/>
                      <a:pt x="617" y="52"/>
                      <a:pt x="363" y="4"/>
                    </a:cubicBezTo>
                    <a:cubicBezTo>
                      <a:pt x="348" y="2"/>
                      <a:pt x="333" y="0"/>
                      <a:pt x="31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0" name="Google Shape;850;p3"/>
              <p:cNvSpPr/>
              <p:nvPr/>
            </p:nvSpPr>
            <p:spPr>
              <a:xfrm>
                <a:off x="1168567" y="1304666"/>
                <a:ext cx="36506" cy="30317"/>
              </a:xfrm>
              <a:custGeom>
                <a:rect b="b" l="l" r="r" t="t"/>
                <a:pathLst>
                  <a:path extrusionOk="0" h="583" w="702">
                    <a:moveTo>
                      <a:pt x="319" y="1"/>
                    </a:moveTo>
                    <a:cubicBezTo>
                      <a:pt x="180" y="1"/>
                      <a:pt x="58" y="103"/>
                      <a:pt x="36" y="246"/>
                    </a:cubicBezTo>
                    <a:cubicBezTo>
                      <a:pt x="0" y="434"/>
                      <a:pt x="151" y="583"/>
                      <a:pt x="315" y="583"/>
                    </a:cubicBezTo>
                    <a:cubicBezTo>
                      <a:pt x="372" y="583"/>
                      <a:pt x="431" y="565"/>
                      <a:pt x="484" y="524"/>
                    </a:cubicBezTo>
                    <a:cubicBezTo>
                      <a:pt x="702" y="379"/>
                      <a:pt x="617" y="40"/>
                      <a:pt x="363" y="4"/>
                    </a:cubicBezTo>
                    <a:cubicBezTo>
                      <a:pt x="348" y="2"/>
                      <a:pt x="334" y="1"/>
                      <a:pt x="31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1" name="Google Shape;851;p3"/>
              <p:cNvSpPr/>
              <p:nvPr/>
            </p:nvSpPr>
            <p:spPr>
              <a:xfrm>
                <a:off x="1090720" y="1246892"/>
                <a:ext cx="17577" cy="15913"/>
              </a:xfrm>
              <a:custGeom>
                <a:rect b="b" l="l" r="r" t="t"/>
                <a:pathLst>
                  <a:path extrusionOk="0" h="306" w="338">
                    <a:moveTo>
                      <a:pt x="160" y="1"/>
                    </a:moveTo>
                    <a:cubicBezTo>
                      <a:pt x="94" y="1"/>
                      <a:pt x="32" y="39"/>
                      <a:pt x="21" y="123"/>
                    </a:cubicBezTo>
                    <a:cubicBezTo>
                      <a:pt x="1" y="240"/>
                      <a:pt x="89" y="306"/>
                      <a:pt x="176" y="306"/>
                    </a:cubicBezTo>
                    <a:cubicBezTo>
                      <a:pt x="242" y="306"/>
                      <a:pt x="308" y="267"/>
                      <a:pt x="324" y="183"/>
                    </a:cubicBezTo>
                    <a:cubicBezTo>
                      <a:pt x="337" y="67"/>
                      <a:pt x="246" y="1"/>
                      <a:pt x="16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2" name="Google Shape;852;p3"/>
              <p:cNvSpPr/>
              <p:nvPr/>
            </p:nvSpPr>
            <p:spPr>
              <a:xfrm>
                <a:off x="1033934" y="1237947"/>
                <a:ext cx="35622" cy="26937"/>
              </a:xfrm>
              <a:custGeom>
                <a:rect b="b" l="l" r="r" t="t"/>
                <a:pathLst>
                  <a:path extrusionOk="0" h="518" w="685">
                    <a:moveTo>
                      <a:pt x="384" y="1"/>
                    </a:moveTo>
                    <a:cubicBezTo>
                      <a:pt x="314" y="1"/>
                      <a:pt x="244" y="30"/>
                      <a:pt x="194" y="89"/>
                    </a:cubicBezTo>
                    <a:lnTo>
                      <a:pt x="182" y="89"/>
                    </a:lnTo>
                    <a:cubicBezTo>
                      <a:pt x="145" y="126"/>
                      <a:pt x="109" y="162"/>
                      <a:pt x="85" y="198"/>
                    </a:cubicBezTo>
                    <a:cubicBezTo>
                      <a:pt x="0" y="295"/>
                      <a:pt x="61" y="452"/>
                      <a:pt x="194" y="476"/>
                    </a:cubicBezTo>
                    <a:lnTo>
                      <a:pt x="339" y="513"/>
                    </a:lnTo>
                    <a:cubicBezTo>
                      <a:pt x="355" y="516"/>
                      <a:pt x="371" y="517"/>
                      <a:pt x="386" y="517"/>
                    </a:cubicBezTo>
                    <a:cubicBezTo>
                      <a:pt x="557" y="517"/>
                      <a:pt x="685" y="340"/>
                      <a:pt x="629" y="174"/>
                    </a:cubicBezTo>
                    <a:cubicBezTo>
                      <a:pt x="587" y="60"/>
                      <a:pt x="485" y="1"/>
                      <a:pt x="38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3" name="Google Shape;853;p3"/>
              <p:cNvSpPr/>
              <p:nvPr/>
            </p:nvSpPr>
            <p:spPr>
              <a:xfrm>
                <a:off x="997273" y="1226975"/>
                <a:ext cx="30213" cy="26833"/>
              </a:xfrm>
              <a:custGeom>
                <a:rect b="b" l="l" r="r" t="t"/>
                <a:pathLst>
                  <a:path extrusionOk="0" h="516" w="581">
                    <a:moveTo>
                      <a:pt x="287" y="0"/>
                    </a:moveTo>
                    <a:cubicBezTo>
                      <a:pt x="173" y="0"/>
                      <a:pt x="60" y="67"/>
                      <a:pt x="28" y="216"/>
                    </a:cubicBezTo>
                    <a:cubicBezTo>
                      <a:pt x="1" y="406"/>
                      <a:pt x="149" y="516"/>
                      <a:pt x="297" y="516"/>
                    </a:cubicBezTo>
                    <a:cubicBezTo>
                      <a:pt x="413" y="516"/>
                      <a:pt x="528" y="449"/>
                      <a:pt x="560" y="300"/>
                    </a:cubicBezTo>
                    <a:cubicBezTo>
                      <a:pt x="581" y="110"/>
                      <a:pt x="433" y="0"/>
                      <a:pt x="2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4" name="Google Shape;854;p3"/>
              <p:cNvSpPr/>
              <p:nvPr/>
            </p:nvSpPr>
            <p:spPr>
              <a:xfrm>
                <a:off x="1102940" y="1291093"/>
                <a:ext cx="29953" cy="26885"/>
              </a:xfrm>
              <a:custGeom>
                <a:rect b="b" l="l" r="r" t="t"/>
                <a:pathLst>
                  <a:path extrusionOk="0" h="517" w="576">
                    <a:moveTo>
                      <a:pt x="281" y="1"/>
                    </a:moveTo>
                    <a:cubicBezTo>
                      <a:pt x="167" y="1"/>
                      <a:pt x="55" y="68"/>
                      <a:pt x="28" y="217"/>
                    </a:cubicBezTo>
                    <a:cubicBezTo>
                      <a:pt x="1" y="407"/>
                      <a:pt x="149" y="517"/>
                      <a:pt x="295" y="517"/>
                    </a:cubicBezTo>
                    <a:cubicBezTo>
                      <a:pt x="409" y="517"/>
                      <a:pt x="522" y="450"/>
                      <a:pt x="548" y="301"/>
                    </a:cubicBezTo>
                    <a:cubicBezTo>
                      <a:pt x="575" y="111"/>
                      <a:pt x="427" y="1"/>
                      <a:pt x="2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5" name="Google Shape;855;p3"/>
              <p:cNvSpPr/>
              <p:nvPr/>
            </p:nvSpPr>
            <p:spPr>
              <a:xfrm>
                <a:off x="966747" y="1202430"/>
                <a:ext cx="29641" cy="26417"/>
              </a:xfrm>
              <a:custGeom>
                <a:rect b="b" l="l" r="r" t="t"/>
                <a:pathLst>
                  <a:path extrusionOk="0" h="508" w="570">
                    <a:moveTo>
                      <a:pt x="282" y="0"/>
                    </a:moveTo>
                    <a:cubicBezTo>
                      <a:pt x="171" y="0"/>
                      <a:pt x="61" y="67"/>
                      <a:pt x="34" y="216"/>
                    </a:cubicBezTo>
                    <a:cubicBezTo>
                      <a:pt x="0" y="400"/>
                      <a:pt x="147" y="507"/>
                      <a:pt x="292" y="507"/>
                    </a:cubicBezTo>
                    <a:cubicBezTo>
                      <a:pt x="404" y="507"/>
                      <a:pt x="516" y="443"/>
                      <a:pt x="542" y="301"/>
                    </a:cubicBezTo>
                    <a:cubicBezTo>
                      <a:pt x="569" y="110"/>
                      <a:pt x="425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6" name="Google Shape;856;p3"/>
              <p:cNvSpPr/>
              <p:nvPr/>
            </p:nvSpPr>
            <p:spPr>
              <a:xfrm>
                <a:off x="947247" y="1120736"/>
                <a:ext cx="33750" cy="29225"/>
              </a:xfrm>
              <a:custGeom>
                <a:rect b="b" l="l" r="r" t="t"/>
                <a:pathLst>
                  <a:path extrusionOk="0" h="562" w="649">
                    <a:moveTo>
                      <a:pt x="317" y="0"/>
                    </a:moveTo>
                    <a:cubicBezTo>
                      <a:pt x="188" y="0"/>
                      <a:pt x="61" y="74"/>
                      <a:pt x="34" y="239"/>
                    </a:cubicBezTo>
                    <a:cubicBezTo>
                      <a:pt x="0" y="442"/>
                      <a:pt x="168" y="562"/>
                      <a:pt x="332" y="562"/>
                    </a:cubicBezTo>
                    <a:cubicBezTo>
                      <a:pt x="461" y="562"/>
                      <a:pt x="588" y="488"/>
                      <a:pt x="615" y="323"/>
                    </a:cubicBezTo>
                    <a:cubicBezTo>
                      <a:pt x="649" y="120"/>
                      <a:pt x="481" y="0"/>
                      <a:pt x="31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7" name="Google Shape;857;p3"/>
              <p:cNvSpPr/>
              <p:nvPr/>
            </p:nvSpPr>
            <p:spPr>
              <a:xfrm>
                <a:off x="1894460" y="274460"/>
                <a:ext cx="98181" cy="97557"/>
              </a:xfrm>
              <a:custGeom>
                <a:rect b="b" l="l" r="r" t="t"/>
                <a:pathLst>
                  <a:path extrusionOk="0" h="1876" w="1888">
                    <a:moveTo>
                      <a:pt x="1101" y="0"/>
                    </a:moveTo>
                    <a:lnTo>
                      <a:pt x="1101" y="0"/>
                    </a:lnTo>
                    <a:cubicBezTo>
                      <a:pt x="977" y="649"/>
                      <a:pt x="931" y="834"/>
                      <a:pt x="556" y="834"/>
                    </a:cubicBezTo>
                    <a:cubicBezTo>
                      <a:pt x="420" y="834"/>
                      <a:pt x="242" y="810"/>
                      <a:pt x="1" y="775"/>
                    </a:cubicBezTo>
                    <a:lnTo>
                      <a:pt x="1" y="775"/>
                    </a:lnTo>
                    <a:cubicBezTo>
                      <a:pt x="896" y="956"/>
                      <a:pt x="908" y="980"/>
                      <a:pt x="787" y="1875"/>
                    </a:cubicBezTo>
                    <a:cubicBezTo>
                      <a:pt x="912" y="1215"/>
                      <a:pt x="958" y="1035"/>
                      <a:pt x="1339" y="1035"/>
                    </a:cubicBezTo>
                    <a:cubicBezTo>
                      <a:pt x="1473" y="1035"/>
                      <a:pt x="1650" y="1058"/>
                      <a:pt x="1888" y="1089"/>
                    </a:cubicBezTo>
                    <a:cubicBezTo>
                      <a:pt x="993" y="920"/>
                      <a:pt x="981" y="908"/>
                      <a:pt x="110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8" name="Google Shape;858;p3"/>
              <p:cNvSpPr/>
              <p:nvPr/>
            </p:nvSpPr>
            <p:spPr>
              <a:xfrm>
                <a:off x="2130340" y="973311"/>
                <a:ext cx="98233" cy="97557"/>
              </a:xfrm>
              <a:custGeom>
                <a:rect b="b" l="l" r="r" t="t"/>
                <a:pathLst>
                  <a:path extrusionOk="0" h="1876" w="1889">
                    <a:moveTo>
                      <a:pt x="1102" y="1"/>
                    </a:moveTo>
                    <a:cubicBezTo>
                      <a:pt x="977" y="649"/>
                      <a:pt x="931" y="835"/>
                      <a:pt x="556" y="835"/>
                    </a:cubicBezTo>
                    <a:cubicBezTo>
                      <a:pt x="421" y="835"/>
                      <a:pt x="242" y="810"/>
                      <a:pt x="1" y="775"/>
                    </a:cubicBezTo>
                    <a:lnTo>
                      <a:pt x="1" y="775"/>
                    </a:lnTo>
                    <a:cubicBezTo>
                      <a:pt x="896" y="957"/>
                      <a:pt x="920" y="981"/>
                      <a:pt x="787" y="1876"/>
                    </a:cubicBezTo>
                    <a:cubicBezTo>
                      <a:pt x="922" y="1219"/>
                      <a:pt x="970" y="1037"/>
                      <a:pt x="1355" y="1037"/>
                    </a:cubicBezTo>
                    <a:cubicBezTo>
                      <a:pt x="1487" y="1037"/>
                      <a:pt x="1659" y="1059"/>
                      <a:pt x="1888" y="1090"/>
                    </a:cubicBezTo>
                    <a:cubicBezTo>
                      <a:pt x="993" y="920"/>
                      <a:pt x="981" y="896"/>
                      <a:pt x="110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9" name="Google Shape;859;p3"/>
              <p:cNvSpPr/>
              <p:nvPr/>
            </p:nvSpPr>
            <p:spPr>
              <a:xfrm>
                <a:off x="1703873" y="1513713"/>
                <a:ext cx="98181" cy="98181"/>
              </a:xfrm>
              <a:custGeom>
                <a:rect b="b" l="l" r="r" t="t"/>
                <a:pathLst>
                  <a:path extrusionOk="0" h="1888" w="1888">
                    <a:moveTo>
                      <a:pt x="1101" y="0"/>
                    </a:moveTo>
                    <a:cubicBezTo>
                      <a:pt x="967" y="661"/>
                      <a:pt x="926" y="841"/>
                      <a:pt x="548" y="841"/>
                    </a:cubicBezTo>
                    <a:cubicBezTo>
                      <a:pt x="414" y="841"/>
                      <a:pt x="238" y="818"/>
                      <a:pt x="0" y="786"/>
                    </a:cubicBezTo>
                    <a:lnTo>
                      <a:pt x="0" y="786"/>
                    </a:lnTo>
                    <a:cubicBezTo>
                      <a:pt x="896" y="956"/>
                      <a:pt x="908" y="980"/>
                      <a:pt x="787" y="1887"/>
                    </a:cubicBezTo>
                    <a:cubicBezTo>
                      <a:pt x="912" y="1226"/>
                      <a:pt x="958" y="1047"/>
                      <a:pt x="1338" y="1047"/>
                    </a:cubicBezTo>
                    <a:cubicBezTo>
                      <a:pt x="1473" y="1047"/>
                      <a:pt x="1650" y="1069"/>
                      <a:pt x="1887" y="1101"/>
                    </a:cubicBezTo>
                    <a:cubicBezTo>
                      <a:pt x="992" y="931"/>
                      <a:pt x="968" y="907"/>
                      <a:pt x="110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0" name="Google Shape;860;p3"/>
              <p:cNvSpPr/>
              <p:nvPr/>
            </p:nvSpPr>
            <p:spPr>
              <a:xfrm>
                <a:off x="1545996" y="1719379"/>
                <a:ext cx="98181" cy="98181"/>
              </a:xfrm>
              <a:custGeom>
                <a:rect b="b" l="l" r="r" t="t"/>
                <a:pathLst>
                  <a:path extrusionOk="0" h="1888" w="1888">
                    <a:moveTo>
                      <a:pt x="1101" y="1"/>
                    </a:moveTo>
                    <a:lnTo>
                      <a:pt x="1101" y="1"/>
                    </a:lnTo>
                    <a:cubicBezTo>
                      <a:pt x="976" y="662"/>
                      <a:pt x="930" y="841"/>
                      <a:pt x="549" y="841"/>
                    </a:cubicBezTo>
                    <a:cubicBezTo>
                      <a:pt x="414" y="841"/>
                      <a:pt x="237" y="819"/>
                      <a:pt x="0" y="787"/>
                    </a:cubicBezTo>
                    <a:lnTo>
                      <a:pt x="0" y="787"/>
                    </a:lnTo>
                    <a:cubicBezTo>
                      <a:pt x="895" y="956"/>
                      <a:pt x="919" y="980"/>
                      <a:pt x="786" y="1888"/>
                    </a:cubicBezTo>
                    <a:cubicBezTo>
                      <a:pt x="911" y="1227"/>
                      <a:pt x="957" y="1047"/>
                      <a:pt x="1338" y="1047"/>
                    </a:cubicBezTo>
                    <a:cubicBezTo>
                      <a:pt x="1473" y="1047"/>
                      <a:pt x="1650" y="1070"/>
                      <a:pt x="1887" y="1101"/>
                    </a:cubicBezTo>
                    <a:cubicBezTo>
                      <a:pt x="992" y="920"/>
                      <a:pt x="980" y="908"/>
                      <a:pt x="110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1" name="Google Shape;861;p3"/>
              <p:cNvSpPr/>
              <p:nvPr/>
            </p:nvSpPr>
            <p:spPr>
              <a:xfrm>
                <a:off x="1212560" y="1663425"/>
                <a:ext cx="97557" cy="98181"/>
              </a:xfrm>
              <a:custGeom>
                <a:rect b="b" l="l" r="r" t="t"/>
                <a:pathLst>
                  <a:path extrusionOk="0" h="1888" w="1876">
                    <a:moveTo>
                      <a:pt x="1102" y="0"/>
                    </a:moveTo>
                    <a:lnTo>
                      <a:pt x="1102" y="0"/>
                    </a:lnTo>
                    <a:cubicBezTo>
                      <a:pt x="968" y="661"/>
                      <a:pt x="926" y="841"/>
                      <a:pt x="548" y="841"/>
                    </a:cubicBezTo>
                    <a:cubicBezTo>
                      <a:pt x="414" y="841"/>
                      <a:pt x="238" y="818"/>
                      <a:pt x="1" y="786"/>
                    </a:cubicBezTo>
                    <a:lnTo>
                      <a:pt x="1" y="786"/>
                    </a:lnTo>
                    <a:cubicBezTo>
                      <a:pt x="896" y="956"/>
                      <a:pt x="908" y="980"/>
                      <a:pt x="775" y="1887"/>
                    </a:cubicBezTo>
                    <a:cubicBezTo>
                      <a:pt x="909" y="1226"/>
                      <a:pt x="957" y="1047"/>
                      <a:pt x="1334" y="1047"/>
                    </a:cubicBezTo>
                    <a:cubicBezTo>
                      <a:pt x="1467" y="1047"/>
                      <a:pt x="1642" y="1069"/>
                      <a:pt x="1876" y="1101"/>
                    </a:cubicBezTo>
                    <a:cubicBezTo>
                      <a:pt x="981" y="932"/>
                      <a:pt x="969" y="907"/>
                      <a:pt x="110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2" name="Google Shape;862;p3"/>
              <p:cNvSpPr/>
              <p:nvPr/>
            </p:nvSpPr>
            <p:spPr>
              <a:xfrm>
                <a:off x="626292" y="1053237"/>
                <a:ext cx="97557" cy="97557"/>
              </a:xfrm>
              <a:custGeom>
                <a:rect b="b" l="l" r="r" t="t"/>
                <a:pathLst>
                  <a:path extrusionOk="0" h="1876" w="1876">
                    <a:moveTo>
                      <a:pt x="1101" y="0"/>
                    </a:moveTo>
                    <a:lnTo>
                      <a:pt x="1101" y="0"/>
                    </a:lnTo>
                    <a:cubicBezTo>
                      <a:pt x="968" y="649"/>
                      <a:pt x="926" y="834"/>
                      <a:pt x="554" y="834"/>
                    </a:cubicBezTo>
                    <a:cubicBezTo>
                      <a:pt x="419" y="834"/>
                      <a:pt x="242" y="810"/>
                      <a:pt x="1" y="774"/>
                    </a:cubicBezTo>
                    <a:lnTo>
                      <a:pt x="1" y="774"/>
                    </a:lnTo>
                    <a:cubicBezTo>
                      <a:pt x="896" y="956"/>
                      <a:pt x="908" y="968"/>
                      <a:pt x="787" y="1875"/>
                    </a:cubicBezTo>
                    <a:cubicBezTo>
                      <a:pt x="912" y="1214"/>
                      <a:pt x="958" y="1035"/>
                      <a:pt x="1334" y="1035"/>
                    </a:cubicBezTo>
                    <a:cubicBezTo>
                      <a:pt x="1467" y="1035"/>
                      <a:pt x="1641" y="1057"/>
                      <a:pt x="1876" y="1089"/>
                    </a:cubicBezTo>
                    <a:cubicBezTo>
                      <a:pt x="993" y="920"/>
                      <a:pt x="968" y="895"/>
                      <a:pt x="110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3" name="Google Shape;863;p3"/>
              <p:cNvSpPr/>
              <p:nvPr/>
            </p:nvSpPr>
            <p:spPr>
              <a:xfrm>
                <a:off x="748964" y="1565246"/>
                <a:ext cx="60427" cy="60479"/>
              </a:xfrm>
              <a:custGeom>
                <a:rect b="b" l="l" r="r" t="t"/>
                <a:pathLst>
                  <a:path extrusionOk="0" h="1163" w="1162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99" y="397"/>
                      <a:pt x="571" y="512"/>
                      <a:pt x="346" y="512"/>
                    </a:cubicBezTo>
                    <a:cubicBezTo>
                      <a:pt x="263" y="512"/>
                      <a:pt x="152" y="496"/>
                      <a:pt x="0" y="473"/>
                    </a:cubicBezTo>
                    <a:lnTo>
                      <a:pt x="0" y="473"/>
                    </a:lnTo>
                    <a:cubicBezTo>
                      <a:pt x="557" y="582"/>
                      <a:pt x="569" y="606"/>
                      <a:pt x="484" y="1162"/>
                    </a:cubicBezTo>
                    <a:cubicBezTo>
                      <a:pt x="564" y="756"/>
                      <a:pt x="592" y="640"/>
                      <a:pt x="818" y="640"/>
                    </a:cubicBezTo>
                    <a:cubicBezTo>
                      <a:pt x="901" y="640"/>
                      <a:pt x="1012" y="656"/>
                      <a:pt x="1162" y="678"/>
                    </a:cubicBezTo>
                    <a:cubicBezTo>
                      <a:pt x="617" y="570"/>
                      <a:pt x="605" y="557"/>
                      <a:pt x="67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4" name="Google Shape;864;p3"/>
              <p:cNvSpPr/>
              <p:nvPr/>
            </p:nvSpPr>
            <p:spPr>
              <a:xfrm>
                <a:off x="1332736" y="987195"/>
                <a:ext cx="60427" cy="60427"/>
              </a:xfrm>
              <a:custGeom>
                <a:rect b="b" l="l" r="r" t="t"/>
                <a:pathLst>
                  <a:path extrusionOk="0" h="1162" w="1162">
                    <a:moveTo>
                      <a:pt x="678" y="0"/>
                    </a:moveTo>
                    <a:cubicBezTo>
                      <a:pt x="598" y="397"/>
                      <a:pt x="570" y="511"/>
                      <a:pt x="346" y="511"/>
                    </a:cubicBezTo>
                    <a:cubicBezTo>
                      <a:pt x="262" y="511"/>
                      <a:pt x="151" y="495"/>
                      <a:pt x="0" y="472"/>
                    </a:cubicBezTo>
                    <a:lnTo>
                      <a:pt x="0" y="472"/>
                    </a:lnTo>
                    <a:cubicBezTo>
                      <a:pt x="557" y="581"/>
                      <a:pt x="569" y="605"/>
                      <a:pt x="484" y="1161"/>
                    </a:cubicBezTo>
                    <a:cubicBezTo>
                      <a:pt x="564" y="755"/>
                      <a:pt x="592" y="639"/>
                      <a:pt x="818" y="639"/>
                    </a:cubicBezTo>
                    <a:cubicBezTo>
                      <a:pt x="901" y="639"/>
                      <a:pt x="1012" y="655"/>
                      <a:pt x="1162" y="677"/>
                    </a:cubicBezTo>
                    <a:cubicBezTo>
                      <a:pt x="617" y="569"/>
                      <a:pt x="605" y="557"/>
                      <a:pt x="67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" name="Google Shape;865;p3"/>
              <p:cNvSpPr/>
              <p:nvPr/>
            </p:nvSpPr>
            <p:spPr>
              <a:xfrm>
                <a:off x="702422" y="946894"/>
                <a:ext cx="37806" cy="37806"/>
              </a:xfrm>
              <a:custGeom>
                <a:rect b="b" l="l" r="r" t="t"/>
                <a:pathLst>
                  <a:path extrusionOk="0" h="727" w="727">
                    <a:moveTo>
                      <a:pt x="424" y="1"/>
                    </a:moveTo>
                    <a:lnTo>
                      <a:pt x="424" y="1"/>
                    </a:lnTo>
                    <a:cubicBezTo>
                      <a:pt x="370" y="253"/>
                      <a:pt x="349" y="324"/>
                      <a:pt x="203" y="324"/>
                    </a:cubicBezTo>
                    <a:cubicBezTo>
                      <a:pt x="152" y="324"/>
                      <a:pt x="87" y="316"/>
                      <a:pt x="0" y="303"/>
                    </a:cubicBezTo>
                    <a:lnTo>
                      <a:pt x="0" y="303"/>
                    </a:lnTo>
                    <a:cubicBezTo>
                      <a:pt x="339" y="376"/>
                      <a:pt x="351" y="376"/>
                      <a:pt x="303" y="727"/>
                    </a:cubicBezTo>
                    <a:cubicBezTo>
                      <a:pt x="357" y="475"/>
                      <a:pt x="371" y="403"/>
                      <a:pt x="519" y="403"/>
                    </a:cubicBezTo>
                    <a:cubicBezTo>
                      <a:pt x="570" y="403"/>
                      <a:pt x="636" y="412"/>
                      <a:pt x="726" y="424"/>
                    </a:cubicBezTo>
                    <a:cubicBezTo>
                      <a:pt x="375" y="352"/>
                      <a:pt x="375" y="340"/>
                      <a:pt x="42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" name="Google Shape;866;p3"/>
              <p:cNvSpPr/>
              <p:nvPr/>
            </p:nvSpPr>
            <p:spPr>
              <a:xfrm>
                <a:off x="752476" y="2371795"/>
                <a:ext cx="32030" cy="26647"/>
              </a:xfrm>
              <a:custGeom>
                <a:rect b="b" l="l" r="r" t="t"/>
                <a:pathLst>
                  <a:path extrusionOk="0" h="396" w="476">
                    <a:moveTo>
                      <a:pt x="250" y="0"/>
                    </a:moveTo>
                    <a:cubicBezTo>
                      <a:pt x="127" y="0"/>
                      <a:pt x="1" y="107"/>
                      <a:pt x="38" y="265"/>
                    </a:cubicBezTo>
                    <a:cubicBezTo>
                      <a:pt x="75" y="356"/>
                      <a:pt x="150" y="396"/>
                      <a:pt x="225" y="396"/>
                    </a:cubicBezTo>
                    <a:cubicBezTo>
                      <a:pt x="349" y="396"/>
                      <a:pt x="475" y="289"/>
                      <a:pt x="438" y="131"/>
                    </a:cubicBezTo>
                    <a:cubicBezTo>
                      <a:pt x="401" y="40"/>
                      <a:pt x="326" y="0"/>
                      <a:pt x="25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" name="Google Shape;867;p3"/>
              <p:cNvSpPr/>
              <p:nvPr/>
            </p:nvSpPr>
            <p:spPr>
              <a:xfrm>
                <a:off x="563323" y="2348849"/>
                <a:ext cx="54168" cy="42056"/>
              </a:xfrm>
              <a:custGeom>
                <a:rect b="b" l="l" r="r" t="t"/>
                <a:pathLst>
                  <a:path extrusionOk="0" h="625" w="805">
                    <a:moveTo>
                      <a:pt x="503" y="1"/>
                    </a:moveTo>
                    <a:lnTo>
                      <a:pt x="503" y="13"/>
                    </a:lnTo>
                    <a:cubicBezTo>
                      <a:pt x="482" y="9"/>
                      <a:pt x="461" y="7"/>
                      <a:pt x="442" y="7"/>
                    </a:cubicBezTo>
                    <a:cubicBezTo>
                      <a:pt x="133" y="7"/>
                      <a:pt x="0" y="434"/>
                      <a:pt x="285" y="593"/>
                    </a:cubicBezTo>
                    <a:cubicBezTo>
                      <a:pt x="330" y="614"/>
                      <a:pt x="378" y="624"/>
                      <a:pt x="426" y="624"/>
                    </a:cubicBezTo>
                    <a:cubicBezTo>
                      <a:pt x="543" y="624"/>
                      <a:pt x="657" y="564"/>
                      <a:pt x="708" y="460"/>
                    </a:cubicBezTo>
                    <a:cubicBezTo>
                      <a:pt x="805" y="267"/>
                      <a:pt x="696" y="49"/>
                      <a:pt x="5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" name="Google Shape;868;p3"/>
              <p:cNvSpPr/>
              <p:nvPr/>
            </p:nvSpPr>
            <p:spPr>
              <a:xfrm>
                <a:off x="638720" y="1908302"/>
                <a:ext cx="35830" cy="29173"/>
              </a:xfrm>
              <a:custGeom>
                <a:rect b="b" l="l" r="r" t="t"/>
                <a:pathLst>
                  <a:path extrusionOk="0" h="561" w="689">
                    <a:moveTo>
                      <a:pt x="360" y="1"/>
                    </a:moveTo>
                    <a:cubicBezTo>
                      <a:pt x="183" y="1"/>
                      <a:pt x="1" y="154"/>
                      <a:pt x="76" y="372"/>
                    </a:cubicBezTo>
                    <a:cubicBezTo>
                      <a:pt x="117" y="504"/>
                      <a:pt x="221" y="561"/>
                      <a:pt x="328" y="561"/>
                    </a:cubicBezTo>
                    <a:cubicBezTo>
                      <a:pt x="503" y="561"/>
                      <a:pt x="688" y="408"/>
                      <a:pt x="620" y="190"/>
                    </a:cubicBezTo>
                    <a:cubicBezTo>
                      <a:pt x="575" y="58"/>
                      <a:pt x="468" y="1"/>
                      <a:pt x="36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" name="Google Shape;869;p3"/>
              <p:cNvSpPr/>
              <p:nvPr/>
            </p:nvSpPr>
            <p:spPr>
              <a:xfrm>
                <a:off x="399408" y="1788594"/>
                <a:ext cx="22933" cy="19241"/>
              </a:xfrm>
              <a:custGeom>
                <a:rect b="b" l="l" r="r" t="t"/>
                <a:pathLst>
                  <a:path extrusionOk="0" h="370" w="441">
                    <a:moveTo>
                      <a:pt x="228" y="1"/>
                    </a:moveTo>
                    <a:cubicBezTo>
                      <a:pt x="116" y="1"/>
                      <a:pt x="0" y="101"/>
                      <a:pt x="45" y="242"/>
                    </a:cubicBezTo>
                    <a:cubicBezTo>
                      <a:pt x="73" y="331"/>
                      <a:pt x="143" y="370"/>
                      <a:pt x="214" y="370"/>
                    </a:cubicBezTo>
                    <a:cubicBezTo>
                      <a:pt x="326" y="370"/>
                      <a:pt x="440" y="274"/>
                      <a:pt x="396" y="133"/>
                    </a:cubicBezTo>
                    <a:cubicBezTo>
                      <a:pt x="368" y="40"/>
                      <a:pt x="299" y="1"/>
                      <a:pt x="22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" name="Google Shape;870;p3"/>
              <p:cNvSpPr/>
              <p:nvPr/>
            </p:nvSpPr>
            <p:spPr>
              <a:xfrm>
                <a:off x="406116" y="1590831"/>
                <a:ext cx="14509" cy="11181"/>
              </a:xfrm>
              <a:custGeom>
                <a:rect b="b" l="l" r="r" t="t"/>
                <a:pathLst>
                  <a:path extrusionOk="0" h="215" w="279">
                    <a:moveTo>
                      <a:pt x="156" y="1"/>
                    </a:moveTo>
                    <a:cubicBezTo>
                      <a:pt x="78" y="1"/>
                      <a:pt x="1" y="59"/>
                      <a:pt x="1" y="150"/>
                    </a:cubicBezTo>
                    <a:cubicBezTo>
                      <a:pt x="32" y="195"/>
                      <a:pt x="78" y="215"/>
                      <a:pt x="124" y="215"/>
                    </a:cubicBezTo>
                    <a:cubicBezTo>
                      <a:pt x="202" y="215"/>
                      <a:pt x="279" y="157"/>
                      <a:pt x="279" y="65"/>
                    </a:cubicBezTo>
                    <a:cubicBezTo>
                      <a:pt x="248" y="21"/>
                      <a:pt x="201" y="1"/>
                      <a:pt x="1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1" name="Google Shape;871;p3"/>
              <p:cNvSpPr/>
              <p:nvPr/>
            </p:nvSpPr>
            <p:spPr>
              <a:xfrm>
                <a:off x="174656" y="1316678"/>
                <a:ext cx="36714" cy="32034"/>
              </a:xfrm>
              <a:custGeom>
                <a:rect b="b" l="l" r="r" t="t"/>
                <a:pathLst>
                  <a:path extrusionOk="0" h="616" w="706">
                    <a:moveTo>
                      <a:pt x="287" y="1"/>
                    </a:moveTo>
                    <a:cubicBezTo>
                      <a:pt x="195" y="1"/>
                      <a:pt x="103" y="50"/>
                      <a:pt x="61" y="136"/>
                    </a:cubicBezTo>
                    <a:cubicBezTo>
                      <a:pt x="12" y="233"/>
                      <a:pt x="0" y="341"/>
                      <a:pt x="36" y="438"/>
                    </a:cubicBezTo>
                    <a:cubicBezTo>
                      <a:pt x="54" y="564"/>
                      <a:pt x="152" y="615"/>
                      <a:pt x="263" y="615"/>
                    </a:cubicBezTo>
                    <a:cubicBezTo>
                      <a:pt x="463" y="615"/>
                      <a:pt x="706" y="451"/>
                      <a:pt x="605" y="257"/>
                    </a:cubicBezTo>
                    <a:cubicBezTo>
                      <a:pt x="557" y="160"/>
                      <a:pt x="496" y="75"/>
                      <a:pt x="399" y="27"/>
                    </a:cubicBezTo>
                    <a:cubicBezTo>
                      <a:pt x="364" y="9"/>
                      <a:pt x="326" y="1"/>
                      <a:pt x="2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2" name="Google Shape;872;p3"/>
              <p:cNvSpPr/>
              <p:nvPr/>
            </p:nvSpPr>
            <p:spPr>
              <a:xfrm>
                <a:off x="262123" y="1174349"/>
                <a:ext cx="56631" cy="54395"/>
              </a:xfrm>
              <a:custGeom>
                <a:rect b="b" l="l" r="r" t="t"/>
                <a:pathLst>
                  <a:path extrusionOk="0" h="1046" w="1089">
                    <a:moveTo>
                      <a:pt x="565" y="1"/>
                    </a:moveTo>
                    <a:cubicBezTo>
                      <a:pt x="258" y="1"/>
                      <a:pt x="1" y="302"/>
                      <a:pt x="108" y="635"/>
                    </a:cubicBezTo>
                    <a:cubicBezTo>
                      <a:pt x="157" y="804"/>
                      <a:pt x="266" y="937"/>
                      <a:pt x="423" y="998"/>
                    </a:cubicBezTo>
                    <a:cubicBezTo>
                      <a:pt x="484" y="1030"/>
                      <a:pt x="550" y="1046"/>
                      <a:pt x="614" y="1046"/>
                    </a:cubicBezTo>
                    <a:cubicBezTo>
                      <a:pt x="767" y="1046"/>
                      <a:pt x="915" y="961"/>
                      <a:pt x="991" y="816"/>
                    </a:cubicBezTo>
                    <a:cubicBezTo>
                      <a:pt x="1076" y="671"/>
                      <a:pt x="1088" y="502"/>
                      <a:pt x="1028" y="333"/>
                    </a:cubicBezTo>
                    <a:cubicBezTo>
                      <a:pt x="991" y="224"/>
                      <a:pt x="907" y="115"/>
                      <a:pt x="786" y="54"/>
                    </a:cubicBezTo>
                    <a:cubicBezTo>
                      <a:pt x="712" y="17"/>
                      <a:pt x="637" y="1"/>
                      <a:pt x="5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3" name="Google Shape;873;p3"/>
              <p:cNvSpPr/>
              <p:nvPr/>
            </p:nvSpPr>
            <p:spPr>
              <a:xfrm>
                <a:off x="145275" y="1074818"/>
                <a:ext cx="53771" cy="41394"/>
              </a:xfrm>
              <a:custGeom>
                <a:rect b="b" l="l" r="r" t="t"/>
                <a:pathLst>
                  <a:path extrusionOk="0" h="796" w="1034">
                    <a:moveTo>
                      <a:pt x="580" y="1"/>
                    </a:moveTo>
                    <a:cubicBezTo>
                      <a:pt x="491" y="1"/>
                      <a:pt x="400" y="28"/>
                      <a:pt x="323" y="81"/>
                    </a:cubicBezTo>
                    <a:cubicBezTo>
                      <a:pt x="0" y="296"/>
                      <a:pt x="162" y="795"/>
                      <a:pt x="539" y="795"/>
                    </a:cubicBezTo>
                    <a:cubicBezTo>
                      <a:pt x="544" y="795"/>
                      <a:pt x="548" y="795"/>
                      <a:pt x="553" y="795"/>
                    </a:cubicBezTo>
                    <a:cubicBezTo>
                      <a:pt x="511" y="789"/>
                      <a:pt x="496" y="786"/>
                      <a:pt x="505" y="786"/>
                    </a:cubicBezTo>
                    <a:cubicBezTo>
                      <a:pt x="514" y="786"/>
                      <a:pt x="547" y="789"/>
                      <a:pt x="601" y="795"/>
                    </a:cubicBezTo>
                    <a:cubicBezTo>
                      <a:pt x="644" y="795"/>
                      <a:pt x="686" y="786"/>
                      <a:pt x="720" y="767"/>
                    </a:cubicBezTo>
                    <a:lnTo>
                      <a:pt x="720" y="767"/>
                    </a:lnTo>
                    <a:cubicBezTo>
                      <a:pt x="896" y="734"/>
                      <a:pt x="1034" y="612"/>
                      <a:pt x="1025" y="396"/>
                    </a:cubicBezTo>
                    <a:cubicBezTo>
                      <a:pt x="1025" y="323"/>
                      <a:pt x="1001" y="251"/>
                      <a:pt x="952" y="190"/>
                    </a:cubicBezTo>
                    <a:cubicBezTo>
                      <a:pt x="918" y="145"/>
                      <a:pt x="873" y="99"/>
                      <a:pt x="818" y="74"/>
                    </a:cubicBezTo>
                    <a:lnTo>
                      <a:pt x="818" y="74"/>
                    </a:lnTo>
                    <a:cubicBezTo>
                      <a:pt x="748" y="25"/>
                      <a:pt x="665" y="1"/>
                      <a:pt x="5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4" name="Google Shape;874;p3"/>
              <p:cNvSpPr/>
              <p:nvPr/>
            </p:nvSpPr>
            <p:spPr>
              <a:xfrm>
                <a:off x="271379" y="991719"/>
                <a:ext cx="53043" cy="45138"/>
              </a:xfrm>
              <a:custGeom>
                <a:rect b="b" l="l" r="r" t="t"/>
                <a:pathLst>
                  <a:path extrusionOk="0" h="868" w="1020">
                    <a:moveTo>
                      <a:pt x="538" y="1"/>
                    </a:moveTo>
                    <a:cubicBezTo>
                      <a:pt x="386" y="1"/>
                      <a:pt x="232" y="78"/>
                      <a:pt x="148" y="240"/>
                    </a:cubicBezTo>
                    <a:cubicBezTo>
                      <a:pt x="0" y="535"/>
                      <a:pt x="230" y="867"/>
                      <a:pt x="540" y="867"/>
                    </a:cubicBezTo>
                    <a:cubicBezTo>
                      <a:pt x="585" y="867"/>
                      <a:pt x="632" y="860"/>
                      <a:pt x="680" y="845"/>
                    </a:cubicBezTo>
                    <a:cubicBezTo>
                      <a:pt x="898" y="772"/>
                      <a:pt x="1019" y="530"/>
                      <a:pt x="959" y="300"/>
                    </a:cubicBezTo>
                    <a:cubicBezTo>
                      <a:pt x="894" y="105"/>
                      <a:pt x="716" y="1"/>
                      <a:pt x="53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5" name="Google Shape;875;p3"/>
              <p:cNvSpPr/>
              <p:nvPr/>
            </p:nvSpPr>
            <p:spPr>
              <a:xfrm>
                <a:off x="178868" y="860987"/>
                <a:ext cx="46750" cy="39886"/>
              </a:xfrm>
              <a:custGeom>
                <a:rect b="b" l="l" r="r" t="t"/>
                <a:pathLst>
                  <a:path extrusionOk="0" h="767" w="899">
                    <a:moveTo>
                      <a:pt x="476" y="1"/>
                    </a:moveTo>
                    <a:cubicBezTo>
                      <a:pt x="341" y="1"/>
                      <a:pt x="205" y="71"/>
                      <a:pt x="137" y="213"/>
                    </a:cubicBezTo>
                    <a:cubicBezTo>
                      <a:pt x="0" y="476"/>
                      <a:pt x="202" y="766"/>
                      <a:pt x="471" y="766"/>
                    </a:cubicBezTo>
                    <a:cubicBezTo>
                      <a:pt x="512" y="766"/>
                      <a:pt x="554" y="760"/>
                      <a:pt x="597" y="746"/>
                    </a:cubicBezTo>
                    <a:cubicBezTo>
                      <a:pt x="790" y="673"/>
                      <a:pt x="899" y="467"/>
                      <a:pt x="838" y="262"/>
                    </a:cubicBezTo>
                    <a:cubicBezTo>
                      <a:pt x="781" y="89"/>
                      <a:pt x="629" y="1"/>
                      <a:pt x="47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6" name="Google Shape;876;p3"/>
              <p:cNvSpPr/>
              <p:nvPr/>
            </p:nvSpPr>
            <p:spPr>
              <a:xfrm>
                <a:off x="327801" y="853031"/>
                <a:ext cx="19553" cy="16069"/>
              </a:xfrm>
              <a:custGeom>
                <a:rect b="b" l="l" r="r" t="t"/>
                <a:pathLst>
                  <a:path extrusionOk="0" h="309" w="376">
                    <a:moveTo>
                      <a:pt x="199" y="1"/>
                    </a:moveTo>
                    <a:cubicBezTo>
                      <a:pt x="101" y="1"/>
                      <a:pt x="1" y="82"/>
                      <a:pt x="31" y="209"/>
                    </a:cubicBezTo>
                    <a:cubicBezTo>
                      <a:pt x="63" y="278"/>
                      <a:pt x="123" y="309"/>
                      <a:pt x="183" y="309"/>
                    </a:cubicBezTo>
                    <a:cubicBezTo>
                      <a:pt x="280" y="309"/>
                      <a:pt x="375" y="228"/>
                      <a:pt x="345" y="100"/>
                    </a:cubicBezTo>
                    <a:cubicBezTo>
                      <a:pt x="318" y="31"/>
                      <a:pt x="259" y="1"/>
                      <a:pt x="1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7" name="Google Shape;877;p3"/>
              <p:cNvSpPr/>
              <p:nvPr/>
            </p:nvSpPr>
            <p:spPr>
              <a:xfrm>
                <a:off x="304972" y="719958"/>
                <a:ext cx="40718" cy="33126"/>
              </a:xfrm>
              <a:custGeom>
                <a:rect b="b" l="l" r="r" t="t"/>
                <a:pathLst>
                  <a:path extrusionOk="0" h="637" w="783">
                    <a:moveTo>
                      <a:pt x="407" y="0"/>
                    </a:moveTo>
                    <a:cubicBezTo>
                      <a:pt x="207" y="0"/>
                      <a:pt x="0" y="173"/>
                      <a:pt x="83" y="421"/>
                    </a:cubicBezTo>
                    <a:cubicBezTo>
                      <a:pt x="133" y="573"/>
                      <a:pt x="253" y="637"/>
                      <a:pt x="375" y="637"/>
                    </a:cubicBezTo>
                    <a:cubicBezTo>
                      <a:pt x="576" y="637"/>
                      <a:pt x="782" y="464"/>
                      <a:pt x="700" y="216"/>
                    </a:cubicBezTo>
                    <a:cubicBezTo>
                      <a:pt x="649" y="65"/>
                      <a:pt x="530" y="0"/>
                      <a:pt x="40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8" name="Google Shape;878;p3"/>
              <p:cNvSpPr/>
              <p:nvPr/>
            </p:nvSpPr>
            <p:spPr>
              <a:xfrm>
                <a:off x="340802" y="632128"/>
                <a:ext cx="39730" cy="32658"/>
              </a:xfrm>
              <a:custGeom>
                <a:rect b="b" l="l" r="r" t="t"/>
                <a:pathLst>
                  <a:path extrusionOk="0" h="628" w="764">
                    <a:moveTo>
                      <a:pt x="399" y="1"/>
                    </a:moveTo>
                    <a:cubicBezTo>
                      <a:pt x="202" y="1"/>
                      <a:pt x="1" y="169"/>
                      <a:pt x="83" y="417"/>
                    </a:cubicBezTo>
                    <a:cubicBezTo>
                      <a:pt x="129" y="564"/>
                      <a:pt x="245" y="627"/>
                      <a:pt x="364" y="627"/>
                    </a:cubicBezTo>
                    <a:cubicBezTo>
                      <a:pt x="559" y="627"/>
                      <a:pt x="763" y="459"/>
                      <a:pt x="688" y="211"/>
                    </a:cubicBezTo>
                    <a:cubicBezTo>
                      <a:pt x="638" y="64"/>
                      <a:pt x="519" y="1"/>
                      <a:pt x="3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9" name="Google Shape;879;p3"/>
              <p:cNvSpPr/>
              <p:nvPr/>
            </p:nvSpPr>
            <p:spPr>
              <a:xfrm>
                <a:off x="1395450" y="538160"/>
                <a:ext cx="29953" cy="24701"/>
              </a:xfrm>
              <a:custGeom>
                <a:rect b="b" l="l" r="r" t="t"/>
                <a:pathLst>
                  <a:path extrusionOk="0" h="475" w="576">
                    <a:moveTo>
                      <a:pt x="297" y="1"/>
                    </a:moveTo>
                    <a:cubicBezTo>
                      <a:pt x="149" y="1"/>
                      <a:pt x="0" y="127"/>
                      <a:pt x="52" y="313"/>
                    </a:cubicBezTo>
                    <a:cubicBezTo>
                      <a:pt x="95" y="425"/>
                      <a:pt x="188" y="474"/>
                      <a:pt x="281" y="474"/>
                    </a:cubicBezTo>
                    <a:cubicBezTo>
                      <a:pt x="428" y="474"/>
                      <a:pt x="576" y="352"/>
                      <a:pt x="524" y="167"/>
                    </a:cubicBezTo>
                    <a:cubicBezTo>
                      <a:pt x="482" y="51"/>
                      <a:pt x="389" y="1"/>
                      <a:pt x="2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0" name="Google Shape;880;p3"/>
              <p:cNvSpPr/>
              <p:nvPr/>
            </p:nvSpPr>
            <p:spPr>
              <a:xfrm>
                <a:off x="1460817" y="514188"/>
                <a:ext cx="27509" cy="23037"/>
              </a:xfrm>
              <a:custGeom>
                <a:rect b="b" l="l" r="r" t="t"/>
                <a:pathLst>
                  <a:path extrusionOk="0" h="443" w="529">
                    <a:moveTo>
                      <a:pt x="275" y="0"/>
                    </a:moveTo>
                    <a:cubicBezTo>
                      <a:pt x="139" y="0"/>
                      <a:pt x="1" y="117"/>
                      <a:pt x="53" y="290"/>
                    </a:cubicBezTo>
                    <a:cubicBezTo>
                      <a:pt x="91" y="396"/>
                      <a:pt x="174" y="443"/>
                      <a:pt x="258" y="443"/>
                    </a:cubicBezTo>
                    <a:cubicBezTo>
                      <a:pt x="393" y="443"/>
                      <a:pt x="529" y="323"/>
                      <a:pt x="477" y="145"/>
                    </a:cubicBezTo>
                    <a:cubicBezTo>
                      <a:pt x="440" y="44"/>
                      <a:pt x="358" y="0"/>
                      <a:pt x="27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" name="Google Shape;881;p3"/>
              <p:cNvSpPr/>
              <p:nvPr/>
            </p:nvSpPr>
            <p:spPr>
              <a:xfrm>
                <a:off x="1348961" y="443413"/>
                <a:ext cx="39314" cy="32658"/>
              </a:xfrm>
              <a:custGeom>
                <a:rect b="b" l="l" r="r" t="t"/>
                <a:pathLst>
                  <a:path extrusionOk="0" h="628" w="756">
                    <a:moveTo>
                      <a:pt x="394" y="1"/>
                    </a:moveTo>
                    <a:cubicBezTo>
                      <a:pt x="200" y="1"/>
                      <a:pt x="0" y="169"/>
                      <a:pt x="75" y="417"/>
                    </a:cubicBezTo>
                    <a:cubicBezTo>
                      <a:pt x="121" y="564"/>
                      <a:pt x="237" y="627"/>
                      <a:pt x="356" y="627"/>
                    </a:cubicBezTo>
                    <a:cubicBezTo>
                      <a:pt x="551" y="627"/>
                      <a:pt x="755" y="459"/>
                      <a:pt x="680" y="211"/>
                    </a:cubicBezTo>
                    <a:cubicBezTo>
                      <a:pt x="630" y="64"/>
                      <a:pt x="513" y="1"/>
                      <a:pt x="39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" name="Google Shape;882;p3"/>
              <p:cNvSpPr/>
              <p:nvPr/>
            </p:nvSpPr>
            <p:spPr>
              <a:xfrm>
                <a:off x="1466433" y="733427"/>
                <a:ext cx="21425" cy="17317"/>
              </a:xfrm>
              <a:custGeom>
                <a:rect b="b" l="l" r="r" t="t"/>
                <a:pathLst>
                  <a:path extrusionOk="0" h="333" w="412">
                    <a:moveTo>
                      <a:pt x="210" y="1"/>
                    </a:moveTo>
                    <a:cubicBezTo>
                      <a:pt x="103" y="1"/>
                      <a:pt x="0" y="89"/>
                      <a:pt x="30" y="223"/>
                    </a:cubicBezTo>
                    <a:cubicBezTo>
                      <a:pt x="62" y="300"/>
                      <a:pt x="126" y="333"/>
                      <a:pt x="191" y="333"/>
                    </a:cubicBezTo>
                    <a:cubicBezTo>
                      <a:pt x="300" y="333"/>
                      <a:pt x="411" y="242"/>
                      <a:pt x="381" y="114"/>
                    </a:cubicBezTo>
                    <a:cubicBezTo>
                      <a:pt x="344" y="35"/>
                      <a:pt x="276" y="1"/>
                      <a:pt x="21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" name="Google Shape;883;p3"/>
              <p:cNvSpPr/>
              <p:nvPr/>
            </p:nvSpPr>
            <p:spPr>
              <a:xfrm>
                <a:off x="1561180" y="723703"/>
                <a:ext cx="40094" cy="32918"/>
              </a:xfrm>
              <a:custGeom>
                <a:rect b="b" l="l" r="r" t="t"/>
                <a:pathLst>
                  <a:path extrusionOk="0" h="633" w="771">
                    <a:moveTo>
                      <a:pt x="399" y="1"/>
                    </a:moveTo>
                    <a:cubicBezTo>
                      <a:pt x="203" y="1"/>
                      <a:pt x="0" y="174"/>
                      <a:pt x="83" y="422"/>
                    </a:cubicBezTo>
                    <a:cubicBezTo>
                      <a:pt x="134" y="569"/>
                      <a:pt x="252" y="632"/>
                      <a:pt x="373" y="632"/>
                    </a:cubicBezTo>
                    <a:cubicBezTo>
                      <a:pt x="569" y="632"/>
                      <a:pt x="770" y="464"/>
                      <a:pt x="688" y="216"/>
                    </a:cubicBezTo>
                    <a:cubicBezTo>
                      <a:pt x="638" y="65"/>
                      <a:pt x="519" y="1"/>
                      <a:pt x="3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" name="Google Shape;884;p3"/>
              <p:cNvSpPr/>
              <p:nvPr/>
            </p:nvSpPr>
            <p:spPr>
              <a:xfrm>
                <a:off x="1549844" y="916421"/>
                <a:ext cx="11805" cy="9776"/>
              </a:xfrm>
              <a:custGeom>
                <a:rect b="b" l="l" r="r" t="t"/>
                <a:pathLst>
                  <a:path extrusionOk="0" h="188" w="227">
                    <a:moveTo>
                      <a:pt x="114" y="1"/>
                    </a:moveTo>
                    <a:cubicBezTo>
                      <a:pt x="57" y="1"/>
                      <a:pt x="0" y="52"/>
                      <a:pt x="23" y="127"/>
                    </a:cubicBezTo>
                    <a:cubicBezTo>
                      <a:pt x="37" y="169"/>
                      <a:pt x="73" y="188"/>
                      <a:pt x="109" y="188"/>
                    </a:cubicBezTo>
                    <a:cubicBezTo>
                      <a:pt x="167" y="188"/>
                      <a:pt x="227" y="141"/>
                      <a:pt x="204" y="67"/>
                    </a:cubicBezTo>
                    <a:cubicBezTo>
                      <a:pt x="186" y="21"/>
                      <a:pt x="150" y="1"/>
                      <a:pt x="11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" name="Google Shape;885;p3"/>
              <p:cNvSpPr/>
              <p:nvPr/>
            </p:nvSpPr>
            <p:spPr>
              <a:xfrm>
                <a:off x="1502626" y="913977"/>
                <a:ext cx="28913" cy="24233"/>
              </a:xfrm>
              <a:custGeom>
                <a:rect b="b" l="l" r="r" t="t"/>
                <a:pathLst>
                  <a:path extrusionOk="0" h="466" w="556">
                    <a:moveTo>
                      <a:pt x="281" y="1"/>
                    </a:moveTo>
                    <a:cubicBezTo>
                      <a:pt x="141" y="1"/>
                      <a:pt x="1" y="122"/>
                      <a:pt x="60" y="307"/>
                    </a:cubicBezTo>
                    <a:cubicBezTo>
                      <a:pt x="92" y="418"/>
                      <a:pt x="178" y="466"/>
                      <a:pt x="265" y="466"/>
                    </a:cubicBezTo>
                    <a:cubicBezTo>
                      <a:pt x="407" y="466"/>
                      <a:pt x="555" y="342"/>
                      <a:pt x="495" y="162"/>
                    </a:cubicBezTo>
                    <a:cubicBezTo>
                      <a:pt x="458" y="49"/>
                      <a:pt x="369" y="1"/>
                      <a:pt x="2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" name="Google Shape;886;p3"/>
              <p:cNvSpPr/>
              <p:nvPr/>
            </p:nvSpPr>
            <p:spPr>
              <a:xfrm>
                <a:off x="1501430" y="787509"/>
                <a:ext cx="40094" cy="32658"/>
              </a:xfrm>
              <a:custGeom>
                <a:rect b="b" l="l" r="r" t="t"/>
                <a:pathLst>
                  <a:path extrusionOk="0" h="628" w="771">
                    <a:moveTo>
                      <a:pt x="398" y="1"/>
                    </a:moveTo>
                    <a:cubicBezTo>
                      <a:pt x="202" y="1"/>
                      <a:pt x="0" y="169"/>
                      <a:pt x="83" y="417"/>
                    </a:cubicBezTo>
                    <a:cubicBezTo>
                      <a:pt x="133" y="564"/>
                      <a:pt x="252" y="627"/>
                      <a:pt x="373" y="627"/>
                    </a:cubicBezTo>
                    <a:cubicBezTo>
                      <a:pt x="569" y="627"/>
                      <a:pt x="770" y="459"/>
                      <a:pt x="688" y="211"/>
                    </a:cubicBezTo>
                    <a:cubicBezTo>
                      <a:pt x="637" y="64"/>
                      <a:pt x="518" y="1"/>
                      <a:pt x="3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" name="Google Shape;887;p3"/>
              <p:cNvSpPr/>
              <p:nvPr/>
            </p:nvSpPr>
            <p:spPr>
              <a:xfrm>
                <a:off x="1600754" y="826146"/>
                <a:ext cx="34166" cy="28497"/>
              </a:xfrm>
              <a:custGeom>
                <a:rect b="b" l="l" r="r" t="t"/>
                <a:pathLst>
                  <a:path extrusionOk="0" h="548" w="657">
                    <a:moveTo>
                      <a:pt x="339" y="1"/>
                    </a:moveTo>
                    <a:cubicBezTo>
                      <a:pt x="169" y="1"/>
                      <a:pt x="1" y="148"/>
                      <a:pt x="60" y="363"/>
                    </a:cubicBezTo>
                    <a:cubicBezTo>
                      <a:pt x="106" y="493"/>
                      <a:pt x="209" y="548"/>
                      <a:pt x="313" y="548"/>
                    </a:cubicBezTo>
                    <a:cubicBezTo>
                      <a:pt x="483" y="548"/>
                      <a:pt x="657" y="403"/>
                      <a:pt x="604" y="194"/>
                    </a:cubicBezTo>
                    <a:cubicBezTo>
                      <a:pt x="553" y="59"/>
                      <a:pt x="446" y="1"/>
                      <a:pt x="33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" name="Google Shape;888;p3"/>
              <p:cNvSpPr/>
              <p:nvPr/>
            </p:nvSpPr>
            <p:spPr>
              <a:xfrm>
                <a:off x="1520047" y="1039821"/>
                <a:ext cx="38066" cy="30889"/>
              </a:xfrm>
              <a:custGeom>
                <a:rect b="b" l="l" r="r" t="t"/>
                <a:pathLst>
                  <a:path extrusionOk="0" h="594" w="732">
                    <a:moveTo>
                      <a:pt x="383" y="1"/>
                    </a:moveTo>
                    <a:cubicBezTo>
                      <a:pt x="195" y="1"/>
                      <a:pt x="1" y="159"/>
                      <a:pt x="76" y="391"/>
                    </a:cubicBezTo>
                    <a:cubicBezTo>
                      <a:pt x="121" y="533"/>
                      <a:pt x="233" y="594"/>
                      <a:pt x="348" y="594"/>
                    </a:cubicBezTo>
                    <a:cubicBezTo>
                      <a:pt x="536" y="594"/>
                      <a:pt x="731" y="431"/>
                      <a:pt x="656" y="198"/>
                    </a:cubicBezTo>
                    <a:cubicBezTo>
                      <a:pt x="610" y="60"/>
                      <a:pt x="498" y="1"/>
                      <a:pt x="38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" name="Google Shape;889;p3"/>
              <p:cNvSpPr/>
              <p:nvPr/>
            </p:nvSpPr>
            <p:spPr>
              <a:xfrm>
                <a:off x="1447816" y="1079238"/>
                <a:ext cx="38274" cy="31722"/>
              </a:xfrm>
              <a:custGeom>
                <a:rect b="b" l="l" r="r" t="t"/>
                <a:pathLst>
                  <a:path extrusionOk="0" h="610" w="736">
                    <a:moveTo>
                      <a:pt x="396" y="1"/>
                    </a:moveTo>
                    <a:cubicBezTo>
                      <a:pt x="361" y="1"/>
                      <a:pt x="326" y="7"/>
                      <a:pt x="291" y="20"/>
                    </a:cubicBezTo>
                    <a:cubicBezTo>
                      <a:pt x="25" y="93"/>
                      <a:pt x="1" y="444"/>
                      <a:pt x="243" y="577"/>
                    </a:cubicBezTo>
                    <a:cubicBezTo>
                      <a:pt x="288" y="600"/>
                      <a:pt x="335" y="610"/>
                      <a:pt x="380" y="610"/>
                    </a:cubicBezTo>
                    <a:cubicBezTo>
                      <a:pt x="573" y="610"/>
                      <a:pt x="735" y="418"/>
                      <a:pt x="666" y="202"/>
                    </a:cubicBezTo>
                    <a:cubicBezTo>
                      <a:pt x="629" y="79"/>
                      <a:pt x="517" y="1"/>
                      <a:pt x="39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" name="Google Shape;890;p3"/>
              <p:cNvSpPr/>
              <p:nvPr/>
            </p:nvSpPr>
            <p:spPr>
              <a:xfrm>
                <a:off x="1516199" y="1127028"/>
                <a:ext cx="28133" cy="23505"/>
              </a:xfrm>
              <a:custGeom>
                <a:rect b="b" l="l" r="r" t="t"/>
                <a:pathLst>
                  <a:path extrusionOk="0" h="452" w="541">
                    <a:moveTo>
                      <a:pt x="280" y="1"/>
                    </a:moveTo>
                    <a:cubicBezTo>
                      <a:pt x="142" y="1"/>
                      <a:pt x="1" y="120"/>
                      <a:pt x="53" y="299"/>
                    </a:cubicBezTo>
                    <a:cubicBezTo>
                      <a:pt x="90" y="406"/>
                      <a:pt x="175" y="452"/>
                      <a:pt x="261" y="452"/>
                    </a:cubicBezTo>
                    <a:cubicBezTo>
                      <a:pt x="400" y="452"/>
                      <a:pt x="541" y="333"/>
                      <a:pt x="488" y="154"/>
                    </a:cubicBezTo>
                    <a:cubicBezTo>
                      <a:pt x="451" y="47"/>
                      <a:pt x="366" y="1"/>
                      <a:pt x="2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" name="Google Shape;891;p3"/>
              <p:cNvSpPr/>
              <p:nvPr/>
            </p:nvSpPr>
            <p:spPr>
              <a:xfrm>
                <a:off x="1424728" y="1180694"/>
                <a:ext cx="28913" cy="23765"/>
              </a:xfrm>
              <a:custGeom>
                <a:rect b="b" l="l" r="r" t="t"/>
                <a:pathLst>
                  <a:path extrusionOk="0" h="457" w="556">
                    <a:moveTo>
                      <a:pt x="296" y="1"/>
                    </a:moveTo>
                    <a:cubicBezTo>
                      <a:pt x="149" y="1"/>
                      <a:pt x="0" y="126"/>
                      <a:pt x="46" y="307"/>
                    </a:cubicBezTo>
                    <a:cubicBezTo>
                      <a:pt x="91" y="412"/>
                      <a:pt x="177" y="456"/>
                      <a:pt x="264" y="456"/>
                    </a:cubicBezTo>
                    <a:cubicBezTo>
                      <a:pt x="409" y="456"/>
                      <a:pt x="555" y="332"/>
                      <a:pt x="518" y="150"/>
                    </a:cubicBezTo>
                    <a:cubicBezTo>
                      <a:pt x="472" y="46"/>
                      <a:pt x="384" y="1"/>
                      <a:pt x="29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" name="Google Shape;892;p3"/>
              <p:cNvSpPr/>
              <p:nvPr/>
            </p:nvSpPr>
            <p:spPr>
              <a:xfrm>
                <a:off x="1368202" y="1196502"/>
                <a:ext cx="33490" cy="28029"/>
              </a:xfrm>
              <a:custGeom>
                <a:rect b="b" l="l" r="r" t="t"/>
                <a:pathLst>
                  <a:path extrusionOk="0" h="539" w="644">
                    <a:moveTo>
                      <a:pt x="333" y="0"/>
                    </a:moveTo>
                    <a:cubicBezTo>
                      <a:pt x="169" y="0"/>
                      <a:pt x="1" y="145"/>
                      <a:pt x="68" y="354"/>
                    </a:cubicBezTo>
                    <a:cubicBezTo>
                      <a:pt x="110" y="483"/>
                      <a:pt x="210" y="539"/>
                      <a:pt x="311" y="539"/>
                    </a:cubicBezTo>
                    <a:cubicBezTo>
                      <a:pt x="475" y="539"/>
                      <a:pt x="644" y="394"/>
                      <a:pt x="576" y="185"/>
                    </a:cubicBezTo>
                    <a:cubicBezTo>
                      <a:pt x="535" y="55"/>
                      <a:pt x="435" y="0"/>
                      <a:pt x="3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" name="Google Shape;893;p3"/>
              <p:cNvSpPr/>
              <p:nvPr/>
            </p:nvSpPr>
            <p:spPr>
              <a:xfrm>
                <a:off x="1291083" y="1247724"/>
                <a:ext cx="37390" cy="30629"/>
              </a:xfrm>
              <a:custGeom>
                <a:rect b="b" l="l" r="r" t="t"/>
                <a:pathLst>
                  <a:path extrusionOk="0" h="589" w="719">
                    <a:moveTo>
                      <a:pt x="374" y="1"/>
                    </a:moveTo>
                    <a:cubicBezTo>
                      <a:pt x="190" y="1"/>
                      <a:pt x="1" y="160"/>
                      <a:pt x="75" y="385"/>
                    </a:cubicBezTo>
                    <a:cubicBezTo>
                      <a:pt x="122" y="528"/>
                      <a:pt x="232" y="588"/>
                      <a:pt x="345" y="588"/>
                    </a:cubicBezTo>
                    <a:cubicBezTo>
                      <a:pt x="529" y="588"/>
                      <a:pt x="719" y="429"/>
                      <a:pt x="644" y="204"/>
                    </a:cubicBezTo>
                    <a:cubicBezTo>
                      <a:pt x="598" y="61"/>
                      <a:pt x="487" y="1"/>
                      <a:pt x="37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" name="Google Shape;894;p3"/>
              <p:cNvSpPr/>
              <p:nvPr/>
            </p:nvSpPr>
            <p:spPr>
              <a:xfrm>
                <a:off x="1232633" y="1311270"/>
                <a:ext cx="22829" cy="18617"/>
              </a:xfrm>
              <a:custGeom>
                <a:rect b="b" l="l" r="r" t="t"/>
                <a:pathLst>
                  <a:path extrusionOk="0" h="358" w="439">
                    <a:moveTo>
                      <a:pt x="226" y="1"/>
                    </a:moveTo>
                    <a:cubicBezTo>
                      <a:pt x="113" y="1"/>
                      <a:pt x="1" y="97"/>
                      <a:pt x="38" y="240"/>
                    </a:cubicBezTo>
                    <a:cubicBezTo>
                      <a:pt x="70" y="322"/>
                      <a:pt x="139" y="358"/>
                      <a:pt x="208" y="358"/>
                    </a:cubicBezTo>
                    <a:cubicBezTo>
                      <a:pt x="322" y="358"/>
                      <a:pt x="439" y="262"/>
                      <a:pt x="401" y="119"/>
                    </a:cubicBezTo>
                    <a:cubicBezTo>
                      <a:pt x="364" y="36"/>
                      <a:pt x="295" y="1"/>
                      <a:pt x="2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" name="Google Shape;895;p3"/>
              <p:cNvSpPr/>
              <p:nvPr/>
            </p:nvSpPr>
            <p:spPr>
              <a:xfrm>
                <a:off x="1132737" y="1319382"/>
                <a:ext cx="16901" cy="13729"/>
              </a:xfrm>
              <a:custGeom>
                <a:rect b="b" l="l" r="r" t="t"/>
                <a:pathLst>
                  <a:path extrusionOk="0" h="264" w="325">
                    <a:moveTo>
                      <a:pt x="175" y="1"/>
                    </a:moveTo>
                    <a:cubicBezTo>
                      <a:pt x="89" y="1"/>
                      <a:pt x="1" y="74"/>
                      <a:pt x="24" y="181"/>
                    </a:cubicBezTo>
                    <a:cubicBezTo>
                      <a:pt x="50" y="239"/>
                      <a:pt x="100" y="264"/>
                      <a:pt x="151" y="264"/>
                    </a:cubicBezTo>
                    <a:cubicBezTo>
                      <a:pt x="237" y="264"/>
                      <a:pt x="325" y="191"/>
                      <a:pt x="302" y="84"/>
                    </a:cubicBezTo>
                    <a:cubicBezTo>
                      <a:pt x="275" y="26"/>
                      <a:pt x="225" y="1"/>
                      <a:pt x="17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" name="Google Shape;896;p3"/>
              <p:cNvSpPr/>
              <p:nvPr/>
            </p:nvSpPr>
            <p:spPr>
              <a:xfrm>
                <a:off x="993840" y="1259632"/>
                <a:ext cx="24181" cy="20229"/>
              </a:xfrm>
              <a:custGeom>
                <a:rect b="b" l="l" r="r" t="t"/>
                <a:pathLst>
                  <a:path extrusionOk="0" h="389" w="465">
                    <a:moveTo>
                      <a:pt x="241" y="0"/>
                    </a:moveTo>
                    <a:cubicBezTo>
                      <a:pt x="122" y="0"/>
                      <a:pt x="1" y="103"/>
                      <a:pt x="45" y="253"/>
                    </a:cubicBezTo>
                    <a:cubicBezTo>
                      <a:pt x="78" y="347"/>
                      <a:pt x="154" y="388"/>
                      <a:pt x="229" y="388"/>
                    </a:cubicBezTo>
                    <a:cubicBezTo>
                      <a:pt x="347" y="388"/>
                      <a:pt x="465" y="287"/>
                      <a:pt x="420" y="132"/>
                    </a:cubicBezTo>
                    <a:cubicBezTo>
                      <a:pt x="388" y="40"/>
                      <a:pt x="315" y="0"/>
                      <a:pt x="24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" name="Google Shape;897;p3"/>
              <p:cNvSpPr/>
              <p:nvPr/>
            </p:nvSpPr>
            <p:spPr>
              <a:xfrm>
                <a:off x="931802" y="1209191"/>
                <a:ext cx="28809" cy="25481"/>
              </a:xfrm>
              <a:custGeom>
                <a:rect b="b" l="l" r="r" t="t"/>
                <a:pathLst>
                  <a:path extrusionOk="0" h="490" w="554">
                    <a:moveTo>
                      <a:pt x="281" y="0"/>
                    </a:moveTo>
                    <a:cubicBezTo>
                      <a:pt x="142" y="0"/>
                      <a:pt x="1" y="124"/>
                      <a:pt x="53" y="304"/>
                    </a:cubicBezTo>
                    <a:lnTo>
                      <a:pt x="77" y="340"/>
                    </a:lnTo>
                    <a:cubicBezTo>
                      <a:pt x="109" y="445"/>
                      <a:pt x="189" y="490"/>
                      <a:pt x="272" y="490"/>
                    </a:cubicBezTo>
                    <a:cubicBezTo>
                      <a:pt x="409" y="490"/>
                      <a:pt x="553" y="368"/>
                      <a:pt x="501" y="195"/>
                    </a:cubicBezTo>
                    <a:lnTo>
                      <a:pt x="488" y="158"/>
                    </a:lnTo>
                    <a:cubicBezTo>
                      <a:pt x="452" y="48"/>
                      <a:pt x="367" y="0"/>
                      <a:pt x="2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" name="Google Shape;898;p3"/>
              <p:cNvSpPr/>
              <p:nvPr/>
            </p:nvSpPr>
            <p:spPr>
              <a:xfrm>
                <a:off x="906217" y="1173517"/>
                <a:ext cx="676" cy="832"/>
              </a:xfrm>
              <a:custGeom>
                <a:rect b="b" l="l" r="r" t="t"/>
                <a:pathLst>
                  <a:path extrusionOk="0" h="16" w="13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4"/>
                      <a:pt x="2" y="15"/>
                      <a:pt x="4" y="15"/>
                    </a:cubicBezTo>
                    <a:cubicBezTo>
                      <a:pt x="7" y="15"/>
                      <a:pt x="13" y="10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" name="Google Shape;899;p3"/>
              <p:cNvSpPr/>
              <p:nvPr/>
            </p:nvSpPr>
            <p:spPr>
              <a:xfrm>
                <a:off x="851303" y="1084074"/>
                <a:ext cx="26261" cy="22049"/>
              </a:xfrm>
              <a:custGeom>
                <a:rect b="b" l="l" r="r" t="t"/>
                <a:pathLst>
                  <a:path extrusionOk="0" h="424" w="505">
                    <a:moveTo>
                      <a:pt x="262" y="0"/>
                    </a:moveTo>
                    <a:cubicBezTo>
                      <a:pt x="133" y="0"/>
                      <a:pt x="0" y="114"/>
                      <a:pt x="53" y="278"/>
                    </a:cubicBezTo>
                    <a:cubicBezTo>
                      <a:pt x="85" y="380"/>
                      <a:pt x="163" y="423"/>
                      <a:pt x="243" y="423"/>
                    </a:cubicBezTo>
                    <a:cubicBezTo>
                      <a:pt x="372" y="423"/>
                      <a:pt x="504" y="310"/>
                      <a:pt x="452" y="145"/>
                    </a:cubicBezTo>
                    <a:cubicBezTo>
                      <a:pt x="419" y="43"/>
                      <a:pt x="341" y="0"/>
                      <a:pt x="26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" name="Google Shape;900;p3"/>
              <p:cNvSpPr/>
              <p:nvPr/>
            </p:nvSpPr>
            <p:spPr>
              <a:xfrm>
                <a:off x="837679" y="1022088"/>
                <a:ext cx="30213" cy="24909"/>
              </a:xfrm>
              <a:custGeom>
                <a:rect b="b" l="l" r="r" t="t"/>
                <a:pathLst>
                  <a:path extrusionOk="0" h="479" w="581">
                    <a:moveTo>
                      <a:pt x="299" y="1"/>
                    </a:moveTo>
                    <a:cubicBezTo>
                      <a:pt x="151" y="1"/>
                      <a:pt x="0" y="133"/>
                      <a:pt x="61" y="321"/>
                    </a:cubicBezTo>
                    <a:cubicBezTo>
                      <a:pt x="97" y="431"/>
                      <a:pt x="186" y="479"/>
                      <a:pt x="277" y="479"/>
                    </a:cubicBezTo>
                    <a:cubicBezTo>
                      <a:pt x="426" y="479"/>
                      <a:pt x="580" y="351"/>
                      <a:pt x="520" y="164"/>
                    </a:cubicBezTo>
                    <a:cubicBezTo>
                      <a:pt x="479" y="50"/>
                      <a:pt x="390" y="1"/>
                      <a:pt x="2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3"/>
              <p:cNvSpPr/>
              <p:nvPr/>
            </p:nvSpPr>
            <p:spPr>
              <a:xfrm>
                <a:off x="855828" y="952666"/>
                <a:ext cx="28497" cy="23609"/>
              </a:xfrm>
              <a:custGeom>
                <a:rect b="b" l="l" r="r" t="t"/>
                <a:pathLst>
                  <a:path extrusionOk="0" h="454" w="548">
                    <a:moveTo>
                      <a:pt x="291" y="0"/>
                    </a:moveTo>
                    <a:cubicBezTo>
                      <a:pt x="146" y="0"/>
                      <a:pt x="0" y="120"/>
                      <a:pt x="38" y="301"/>
                    </a:cubicBezTo>
                    <a:cubicBezTo>
                      <a:pt x="84" y="407"/>
                      <a:pt x="172" y="453"/>
                      <a:pt x="261" y="453"/>
                    </a:cubicBezTo>
                    <a:cubicBezTo>
                      <a:pt x="404" y="453"/>
                      <a:pt x="547" y="331"/>
                      <a:pt x="510" y="144"/>
                    </a:cubicBezTo>
                    <a:cubicBezTo>
                      <a:pt x="464" y="44"/>
                      <a:pt x="378" y="0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3"/>
              <p:cNvSpPr/>
              <p:nvPr/>
            </p:nvSpPr>
            <p:spPr>
              <a:xfrm>
                <a:off x="300500" y="1591819"/>
                <a:ext cx="29901" cy="24961"/>
              </a:xfrm>
              <a:custGeom>
                <a:rect b="b" l="l" r="r" t="t"/>
                <a:pathLst>
                  <a:path extrusionOk="0" h="480" w="575">
                    <a:moveTo>
                      <a:pt x="290" y="1"/>
                    </a:moveTo>
                    <a:cubicBezTo>
                      <a:pt x="146" y="1"/>
                      <a:pt x="1" y="127"/>
                      <a:pt x="60" y="313"/>
                    </a:cubicBezTo>
                    <a:cubicBezTo>
                      <a:pt x="97" y="429"/>
                      <a:pt x="189" y="479"/>
                      <a:pt x="281" y="479"/>
                    </a:cubicBezTo>
                    <a:cubicBezTo>
                      <a:pt x="427" y="479"/>
                      <a:pt x="574" y="353"/>
                      <a:pt x="508" y="167"/>
                    </a:cubicBezTo>
                    <a:cubicBezTo>
                      <a:pt x="470" y="51"/>
                      <a:pt x="380" y="1"/>
                      <a:pt x="29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3" name="Google Shape;903;p3"/>
              <p:cNvSpPr/>
              <p:nvPr/>
            </p:nvSpPr>
            <p:spPr>
              <a:xfrm>
                <a:off x="303776" y="1385684"/>
                <a:ext cx="22933" cy="18929"/>
              </a:xfrm>
              <a:custGeom>
                <a:rect b="b" l="l" r="r" t="t"/>
                <a:pathLst>
                  <a:path extrusionOk="0" h="364" w="441">
                    <a:moveTo>
                      <a:pt x="227" y="0"/>
                    </a:moveTo>
                    <a:cubicBezTo>
                      <a:pt x="115" y="0"/>
                      <a:pt x="1" y="95"/>
                      <a:pt x="45" y="236"/>
                    </a:cubicBezTo>
                    <a:cubicBezTo>
                      <a:pt x="78" y="325"/>
                      <a:pt x="149" y="364"/>
                      <a:pt x="220" y="364"/>
                    </a:cubicBezTo>
                    <a:cubicBezTo>
                      <a:pt x="331" y="364"/>
                      <a:pt x="441" y="268"/>
                      <a:pt x="396" y="127"/>
                    </a:cubicBezTo>
                    <a:cubicBezTo>
                      <a:pt x="368" y="38"/>
                      <a:pt x="298" y="0"/>
                      <a:pt x="2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4" name="Google Shape;904;p3"/>
              <p:cNvSpPr/>
              <p:nvPr/>
            </p:nvSpPr>
            <p:spPr>
              <a:xfrm>
                <a:off x="186512" y="1199310"/>
                <a:ext cx="22829" cy="18617"/>
              </a:xfrm>
              <a:custGeom>
                <a:rect b="b" l="l" r="r" t="t"/>
                <a:pathLst>
                  <a:path extrusionOk="0" h="358" w="439">
                    <a:moveTo>
                      <a:pt x="231" y="1"/>
                    </a:moveTo>
                    <a:cubicBezTo>
                      <a:pt x="117" y="1"/>
                      <a:pt x="1" y="97"/>
                      <a:pt x="38" y="240"/>
                    </a:cubicBezTo>
                    <a:cubicBezTo>
                      <a:pt x="70" y="322"/>
                      <a:pt x="139" y="358"/>
                      <a:pt x="208" y="358"/>
                    </a:cubicBezTo>
                    <a:cubicBezTo>
                      <a:pt x="322" y="358"/>
                      <a:pt x="439" y="262"/>
                      <a:pt x="401" y="119"/>
                    </a:cubicBezTo>
                    <a:cubicBezTo>
                      <a:pt x="369" y="36"/>
                      <a:pt x="301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3"/>
              <p:cNvSpPr/>
              <p:nvPr/>
            </p:nvSpPr>
            <p:spPr>
              <a:xfrm>
                <a:off x="231650" y="1039561"/>
                <a:ext cx="31097" cy="24649"/>
              </a:xfrm>
              <a:custGeom>
                <a:rect b="b" l="l" r="r" t="t"/>
                <a:pathLst>
                  <a:path extrusionOk="0" h="474" w="598">
                    <a:moveTo>
                      <a:pt x="359" y="1"/>
                    </a:moveTo>
                    <a:cubicBezTo>
                      <a:pt x="163" y="1"/>
                      <a:pt x="1" y="418"/>
                      <a:pt x="247" y="469"/>
                    </a:cubicBezTo>
                    <a:cubicBezTo>
                      <a:pt x="265" y="472"/>
                      <a:pt x="282" y="474"/>
                      <a:pt x="300" y="474"/>
                    </a:cubicBezTo>
                    <a:cubicBezTo>
                      <a:pt x="343" y="474"/>
                      <a:pt x="386" y="465"/>
                      <a:pt x="428" y="457"/>
                    </a:cubicBezTo>
                    <a:cubicBezTo>
                      <a:pt x="537" y="420"/>
                      <a:pt x="598" y="300"/>
                      <a:pt x="561" y="191"/>
                    </a:cubicBezTo>
                    <a:cubicBezTo>
                      <a:pt x="537" y="142"/>
                      <a:pt x="501" y="82"/>
                      <a:pt x="465" y="45"/>
                    </a:cubicBezTo>
                    <a:cubicBezTo>
                      <a:pt x="430" y="14"/>
                      <a:pt x="394" y="1"/>
                      <a:pt x="35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3"/>
              <p:cNvSpPr/>
              <p:nvPr/>
            </p:nvSpPr>
            <p:spPr>
              <a:xfrm>
                <a:off x="252762" y="921829"/>
                <a:ext cx="36558" cy="27821"/>
              </a:xfrm>
              <a:custGeom>
                <a:rect b="b" l="l" r="r" t="t"/>
                <a:pathLst>
                  <a:path extrusionOk="0" h="535" w="703">
                    <a:moveTo>
                      <a:pt x="330" y="0"/>
                    </a:moveTo>
                    <a:cubicBezTo>
                      <a:pt x="234" y="0"/>
                      <a:pt x="139" y="49"/>
                      <a:pt x="95" y="144"/>
                    </a:cubicBezTo>
                    <a:cubicBezTo>
                      <a:pt x="1" y="321"/>
                      <a:pt x="136" y="532"/>
                      <a:pt x="333" y="532"/>
                    </a:cubicBezTo>
                    <a:cubicBezTo>
                      <a:pt x="335" y="532"/>
                      <a:pt x="337" y="532"/>
                      <a:pt x="339" y="532"/>
                    </a:cubicBezTo>
                    <a:lnTo>
                      <a:pt x="339" y="532"/>
                    </a:lnTo>
                    <a:cubicBezTo>
                      <a:pt x="352" y="534"/>
                      <a:pt x="365" y="534"/>
                      <a:pt x="377" y="534"/>
                    </a:cubicBezTo>
                    <a:cubicBezTo>
                      <a:pt x="583" y="534"/>
                      <a:pt x="702" y="279"/>
                      <a:pt x="555" y="120"/>
                    </a:cubicBezTo>
                    <a:cubicBezTo>
                      <a:pt x="503" y="40"/>
                      <a:pt x="416" y="0"/>
                      <a:pt x="33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3"/>
              <p:cNvSpPr/>
              <p:nvPr/>
            </p:nvSpPr>
            <p:spPr>
              <a:xfrm>
                <a:off x="246314" y="685793"/>
                <a:ext cx="46646" cy="33074"/>
              </a:xfrm>
              <a:custGeom>
                <a:rect b="b" l="l" r="r" t="t"/>
                <a:pathLst>
                  <a:path extrusionOk="0" h="636" w="897">
                    <a:moveTo>
                      <a:pt x="517" y="1"/>
                    </a:moveTo>
                    <a:cubicBezTo>
                      <a:pt x="461" y="1"/>
                      <a:pt x="404" y="11"/>
                      <a:pt x="352" y="26"/>
                    </a:cubicBezTo>
                    <a:cubicBezTo>
                      <a:pt x="1" y="147"/>
                      <a:pt x="127" y="635"/>
                      <a:pt x="442" y="635"/>
                    </a:cubicBezTo>
                    <a:cubicBezTo>
                      <a:pt x="475" y="635"/>
                      <a:pt x="509" y="630"/>
                      <a:pt x="545" y="619"/>
                    </a:cubicBezTo>
                    <a:cubicBezTo>
                      <a:pt x="630" y="594"/>
                      <a:pt x="703" y="534"/>
                      <a:pt x="763" y="474"/>
                    </a:cubicBezTo>
                    <a:cubicBezTo>
                      <a:pt x="896" y="304"/>
                      <a:pt x="812" y="62"/>
                      <a:pt x="618" y="14"/>
                    </a:cubicBezTo>
                    <a:cubicBezTo>
                      <a:pt x="586" y="5"/>
                      <a:pt x="552" y="1"/>
                      <a:pt x="51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3"/>
              <p:cNvSpPr/>
              <p:nvPr/>
            </p:nvSpPr>
            <p:spPr>
              <a:xfrm>
                <a:off x="397432" y="665097"/>
                <a:ext cx="32658" cy="27821"/>
              </a:xfrm>
              <a:custGeom>
                <a:rect b="b" l="l" r="r" t="t"/>
                <a:pathLst>
                  <a:path extrusionOk="0" h="535" w="628">
                    <a:moveTo>
                      <a:pt x="340" y="0"/>
                    </a:moveTo>
                    <a:cubicBezTo>
                      <a:pt x="244" y="0"/>
                      <a:pt x="147" y="49"/>
                      <a:pt x="95" y="146"/>
                    </a:cubicBezTo>
                    <a:cubicBezTo>
                      <a:pt x="0" y="335"/>
                      <a:pt x="144" y="534"/>
                      <a:pt x="335" y="534"/>
                    </a:cubicBezTo>
                    <a:cubicBezTo>
                      <a:pt x="363" y="534"/>
                      <a:pt x="392" y="530"/>
                      <a:pt x="422" y="521"/>
                    </a:cubicBezTo>
                    <a:cubicBezTo>
                      <a:pt x="555" y="472"/>
                      <a:pt x="627" y="327"/>
                      <a:pt x="591" y="182"/>
                    </a:cubicBezTo>
                    <a:cubicBezTo>
                      <a:pt x="553" y="61"/>
                      <a:pt x="447" y="0"/>
                      <a:pt x="34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9" name="Google Shape;909;p3"/>
              <p:cNvSpPr/>
              <p:nvPr/>
            </p:nvSpPr>
            <p:spPr>
              <a:xfrm>
                <a:off x="1311832" y="376747"/>
                <a:ext cx="36766" cy="30109"/>
              </a:xfrm>
              <a:custGeom>
                <a:rect b="b" l="l" r="r" t="t"/>
                <a:pathLst>
                  <a:path extrusionOk="0" h="579" w="707">
                    <a:moveTo>
                      <a:pt x="365" y="1"/>
                    </a:moveTo>
                    <a:cubicBezTo>
                      <a:pt x="185" y="1"/>
                      <a:pt x="1" y="156"/>
                      <a:pt x="76" y="380"/>
                    </a:cubicBezTo>
                    <a:cubicBezTo>
                      <a:pt x="122" y="519"/>
                      <a:pt x="232" y="578"/>
                      <a:pt x="343" y="578"/>
                    </a:cubicBezTo>
                    <a:cubicBezTo>
                      <a:pt x="523" y="578"/>
                      <a:pt x="707" y="423"/>
                      <a:pt x="632" y="199"/>
                    </a:cubicBezTo>
                    <a:cubicBezTo>
                      <a:pt x="586" y="60"/>
                      <a:pt x="476" y="1"/>
                      <a:pt x="3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0" name="Google Shape;910;p3"/>
              <p:cNvSpPr/>
              <p:nvPr/>
            </p:nvSpPr>
            <p:spPr>
              <a:xfrm>
                <a:off x="1297999" y="509248"/>
                <a:ext cx="38690" cy="31202"/>
              </a:xfrm>
              <a:custGeom>
                <a:rect b="b" l="l" r="r" t="t"/>
                <a:pathLst>
                  <a:path extrusionOk="0" h="600" w="744">
                    <a:moveTo>
                      <a:pt x="392" y="1"/>
                    </a:moveTo>
                    <a:cubicBezTo>
                      <a:pt x="201" y="1"/>
                      <a:pt x="0" y="164"/>
                      <a:pt x="76" y="397"/>
                    </a:cubicBezTo>
                    <a:cubicBezTo>
                      <a:pt x="126" y="539"/>
                      <a:pt x="240" y="599"/>
                      <a:pt x="357" y="599"/>
                    </a:cubicBezTo>
                    <a:cubicBezTo>
                      <a:pt x="548" y="599"/>
                      <a:pt x="743" y="436"/>
                      <a:pt x="668" y="203"/>
                    </a:cubicBezTo>
                    <a:cubicBezTo>
                      <a:pt x="622" y="61"/>
                      <a:pt x="509" y="1"/>
                      <a:pt x="39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3"/>
              <p:cNvSpPr/>
              <p:nvPr/>
            </p:nvSpPr>
            <p:spPr>
              <a:xfrm>
                <a:off x="1512247" y="584754"/>
                <a:ext cx="35050" cy="29693"/>
              </a:xfrm>
              <a:custGeom>
                <a:rect b="b" l="l" r="r" t="t"/>
                <a:pathLst>
                  <a:path extrusionOk="0" h="571" w="674">
                    <a:moveTo>
                      <a:pt x="355" y="0"/>
                    </a:moveTo>
                    <a:cubicBezTo>
                      <a:pt x="258" y="0"/>
                      <a:pt x="160" y="50"/>
                      <a:pt x="105" y="154"/>
                    </a:cubicBezTo>
                    <a:cubicBezTo>
                      <a:pt x="0" y="353"/>
                      <a:pt x="149" y="570"/>
                      <a:pt x="348" y="570"/>
                    </a:cubicBezTo>
                    <a:cubicBezTo>
                      <a:pt x="379" y="570"/>
                      <a:pt x="411" y="565"/>
                      <a:pt x="443" y="554"/>
                    </a:cubicBezTo>
                    <a:cubicBezTo>
                      <a:pt x="601" y="505"/>
                      <a:pt x="673" y="348"/>
                      <a:pt x="625" y="203"/>
                    </a:cubicBezTo>
                    <a:cubicBezTo>
                      <a:pt x="585" y="71"/>
                      <a:pt x="470" y="0"/>
                      <a:pt x="35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3"/>
              <p:cNvSpPr/>
              <p:nvPr/>
            </p:nvSpPr>
            <p:spPr>
              <a:xfrm>
                <a:off x="1435440" y="619803"/>
                <a:ext cx="26105" cy="21789"/>
              </a:xfrm>
              <a:custGeom>
                <a:rect b="b" l="l" r="r" t="t"/>
                <a:pathLst>
                  <a:path extrusionOk="0" h="419" w="502">
                    <a:moveTo>
                      <a:pt x="261" y="1"/>
                    </a:moveTo>
                    <a:cubicBezTo>
                      <a:pt x="131" y="1"/>
                      <a:pt x="1" y="114"/>
                      <a:pt x="45" y="279"/>
                    </a:cubicBezTo>
                    <a:cubicBezTo>
                      <a:pt x="83" y="376"/>
                      <a:pt x="162" y="419"/>
                      <a:pt x="243" y="419"/>
                    </a:cubicBezTo>
                    <a:cubicBezTo>
                      <a:pt x="372" y="419"/>
                      <a:pt x="501" y="310"/>
                      <a:pt x="457" y="146"/>
                    </a:cubicBezTo>
                    <a:cubicBezTo>
                      <a:pt x="420" y="44"/>
                      <a:pt x="340" y="1"/>
                      <a:pt x="26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3"/>
              <p:cNvSpPr/>
              <p:nvPr/>
            </p:nvSpPr>
            <p:spPr>
              <a:xfrm>
                <a:off x="1481097" y="650328"/>
                <a:ext cx="38378" cy="31045"/>
              </a:xfrm>
              <a:custGeom>
                <a:rect b="b" l="l" r="r" t="t"/>
                <a:pathLst>
                  <a:path extrusionOk="0" h="597" w="738">
                    <a:moveTo>
                      <a:pt x="378" y="0"/>
                    </a:moveTo>
                    <a:cubicBezTo>
                      <a:pt x="192" y="0"/>
                      <a:pt x="0" y="162"/>
                      <a:pt x="75" y="393"/>
                    </a:cubicBezTo>
                    <a:cubicBezTo>
                      <a:pt x="121" y="536"/>
                      <a:pt x="235" y="597"/>
                      <a:pt x="352" y="597"/>
                    </a:cubicBezTo>
                    <a:cubicBezTo>
                      <a:pt x="542" y="597"/>
                      <a:pt x="738" y="437"/>
                      <a:pt x="655" y="212"/>
                    </a:cubicBezTo>
                    <a:cubicBezTo>
                      <a:pt x="609" y="63"/>
                      <a:pt x="495" y="0"/>
                      <a:pt x="37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4" name="Google Shape;914;p3"/>
              <p:cNvSpPr/>
              <p:nvPr/>
            </p:nvSpPr>
            <p:spPr>
              <a:xfrm>
                <a:off x="1637103" y="913457"/>
                <a:ext cx="23245" cy="19189"/>
              </a:xfrm>
              <a:custGeom>
                <a:rect b="b" l="l" r="r" t="t"/>
                <a:pathLst>
                  <a:path extrusionOk="0" h="369" w="447">
                    <a:moveTo>
                      <a:pt x="233" y="0"/>
                    </a:moveTo>
                    <a:cubicBezTo>
                      <a:pt x="118" y="0"/>
                      <a:pt x="1" y="101"/>
                      <a:pt x="38" y="245"/>
                    </a:cubicBezTo>
                    <a:cubicBezTo>
                      <a:pt x="75" y="331"/>
                      <a:pt x="146" y="368"/>
                      <a:pt x="216" y="368"/>
                    </a:cubicBezTo>
                    <a:cubicBezTo>
                      <a:pt x="332" y="368"/>
                      <a:pt x="447" y="267"/>
                      <a:pt x="401" y="124"/>
                    </a:cubicBezTo>
                    <a:cubicBezTo>
                      <a:pt x="369" y="37"/>
                      <a:pt x="302" y="0"/>
                      <a:pt x="2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" name="Google Shape;915;p3"/>
              <p:cNvSpPr/>
              <p:nvPr/>
            </p:nvSpPr>
            <p:spPr>
              <a:xfrm>
                <a:off x="1601170" y="1002484"/>
                <a:ext cx="34998" cy="28653"/>
              </a:xfrm>
              <a:custGeom>
                <a:rect b="b" l="l" r="r" t="t"/>
                <a:pathLst>
                  <a:path extrusionOk="0" h="551" w="673">
                    <a:moveTo>
                      <a:pt x="366" y="1"/>
                    </a:moveTo>
                    <a:cubicBezTo>
                      <a:pt x="188" y="1"/>
                      <a:pt x="1" y="153"/>
                      <a:pt x="76" y="371"/>
                    </a:cubicBezTo>
                    <a:cubicBezTo>
                      <a:pt x="127" y="496"/>
                      <a:pt x="230" y="550"/>
                      <a:pt x="334" y="550"/>
                    </a:cubicBezTo>
                    <a:cubicBezTo>
                      <a:pt x="503" y="550"/>
                      <a:pt x="673" y="407"/>
                      <a:pt x="621" y="190"/>
                    </a:cubicBezTo>
                    <a:cubicBezTo>
                      <a:pt x="579" y="57"/>
                      <a:pt x="474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3"/>
              <p:cNvSpPr/>
              <p:nvPr/>
            </p:nvSpPr>
            <p:spPr>
              <a:xfrm>
                <a:off x="1455617" y="788081"/>
                <a:ext cx="22881" cy="18929"/>
              </a:xfrm>
              <a:custGeom>
                <a:rect b="b" l="l" r="r" t="t"/>
                <a:pathLst>
                  <a:path extrusionOk="0" h="364" w="440">
                    <a:moveTo>
                      <a:pt x="221" y="0"/>
                    </a:moveTo>
                    <a:cubicBezTo>
                      <a:pt x="110" y="0"/>
                      <a:pt x="0" y="96"/>
                      <a:pt x="45" y="236"/>
                    </a:cubicBezTo>
                    <a:cubicBezTo>
                      <a:pt x="73" y="325"/>
                      <a:pt x="143" y="364"/>
                      <a:pt x="213" y="364"/>
                    </a:cubicBezTo>
                    <a:cubicBezTo>
                      <a:pt x="325" y="364"/>
                      <a:pt x="440" y="268"/>
                      <a:pt x="395" y="127"/>
                    </a:cubicBezTo>
                    <a:cubicBezTo>
                      <a:pt x="363" y="38"/>
                      <a:pt x="292" y="0"/>
                      <a:pt x="22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3"/>
              <p:cNvSpPr/>
              <p:nvPr/>
            </p:nvSpPr>
            <p:spPr>
              <a:xfrm>
                <a:off x="1498674" y="971491"/>
                <a:ext cx="35778" cy="29797"/>
              </a:xfrm>
              <a:custGeom>
                <a:rect b="b" l="l" r="r" t="t"/>
                <a:pathLst>
                  <a:path extrusionOk="0" h="573" w="688">
                    <a:moveTo>
                      <a:pt x="355" y="1"/>
                    </a:moveTo>
                    <a:cubicBezTo>
                      <a:pt x="179" y="1"/>
                      <a:pt x="1" y="151"/>
                      <a:pt x="75" y="375"/>
                    </a:cubicBezTo>
                    <a:cubicBezTo>
                      <a:pt x="122" y="513"/>
                      <a:pt x="228" y="572"/>
                      <a:pt x="335" y="572"/>
                    </a:cubicBezTo>
                    <a:cubicBezTo>
                      <a:pt x="509" y="572"/>
                      <a:pt x="687" y="417"/>
                      <a:pt x="620" y="193"/>
                    </a:cubicBezTo>
                    <a:cubicBezTo>
                      <a:pt x="573" y="59"/>
                      <a:pt x="465" y="1"/>
                      <a:pt x="35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3"/>
              <p:cNvSpPr/>
              <p:nvPr/>
            </p:nvSpPr>
            <p:spPr>
              <a:xfrm>
                <a:off x="1437104" y="1179862"/>
                <a:ext cx="16485" cy="13521"/>
              </a:xfrm>
              <a:custGeom>
                <a:rect b="b" l="l" r="r" t="t"/>
                <a:pathLst>
                  <a:path extrusionOk="0" h="260" w="317">
                    <a:moveTo>
                      <a:pt x="161" y="0"/>
                    </a:moveTo>
                    <a:cubicBezTo>
                      <a:pt x="82" y="0"/>
                      <a:pt x="1" y="70"/>
                      <a:pt x="38" y="166"/>
                    </a:cubicBezTo>
                    <a:cubicBezTo>
                      <a:pt x="56" y="232"/>
                      <a:pt x="106" y="259"/>
                      <a:pt x="156" y="259"/>
                    </a:cubicBezTo>
                    <a:cubicBezTo>
                      <a:pt x="235" y="259"/>
                      <a:pt x="317" y="190"/>
                      <a:pt x="280" y="93"/>
                    </a:cubicBezTo>
                    <a:cubicBezTo>
                      <a:pt x="261" y="28"/>
                      <a:pt x="211" y="0"/>
                      <a:pt x="16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" name="Google Shape;919;p3"/>
              <p:cNvSpPr/>
              <p:nvPr/>
            </p:nvSpPr>
            <p:spPr>
              <a:xfrm>
                <a:off x="1474545" y="1124792"/>
                <a:ext cx="33126" cy="25117"/>
              </a:xfrm>
              <a:custGeom>
                <a:rect b="b" l="l" r="r" t="t"/>
                <a:pathLst>
                  <a:path extrusionOk="0" h="483" w="637">
                    <a:moveTo>
                      <a:pt x="426" y="1"/>
                    </a:moveTo>
                    <a:cubicBezTo>
                      <a:pt x="235" y="1"/>
                      <a:pt x="0" y="156"/>
                      <a:pt x="116" y="342"/>
                    </a:cubicBezTo>
                    <a:lnTo>
                      <a:pt x="140" y="366"/>
                    </a:lnTo>
                    <a:cubicBezTo>
                      <a:pt x="198" y="446"/>
                      <a:pt x="281" y="482"/>
                      <a:pt x="362" y="482"/>
                    </a:cubicBezTo>
                    <a:cubicBezTo>
                      <a:pt x="501" y="482"/>
                      <a:pt x="636" y="377"/>
                      <a:pt x="636" y="209"/>
                    </a:cubicBezTo>
                    <a:lnTo>
                      <a:pt x="636" y="173"/>
                    </a:lnTo>
                    <a:cubicBezTo>
                      <a:pt x="627" y="50"/>
                      <a:pt x="534" y="1"/>
                      <a:pt x="4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" name="Google Shape;920;p3"/>
              <p:cNvSpPr/>
              <p:nvPr/>
            </p:nvSpPr>
            <p:spPr>
              <a:xfrm>
                <a:off x="1485570" y="1178926"/>
                <a:ext cx="43838" cy="32346"/>
              </a:xfrm>
              <a:custGeom>
                <a:rect b="b" l="l" r="r" t="t"/>
                <a:pathLst>
                  <a:path extrusionOk="0" h="622" w="843">
                    <a:moveTo>
                      <a:pt x="334" y="0"/>
                    </a:moveTo>
                    <a:cubicBezTo>
                      <a:pt x="307" y="0"/>
                      <a:pt x="280" y="6"/>
                      <a:pt x="254" y="19"/>
                    </a:cubicBezTo>
                    <a:lnTo>
                      <a:pt x="254" y="19"/>
                    </a:lnTo>
                    <a:cubicBezTo>
                      <a:pt x="215" y="26"/>
                      <a:pt x="173" y="45"/>
                      <a:pt x="146" y="63"/>
                    </a:cubicBezTo>
                    <a:cubicBezTo>
                      <a:pt x="110" y="87"/>
                      <a:pt x="73" y="124"/>
                      <a:pt x="49" y="172"/>
                    </a:cubicBezTo>
                    <a:cubicBezTo>
                      <a:pt x="1" y="281"/>
                      <a:pt x="25" y="426"/>
                      <a:pt x="110" y="511"/>
                    </a:cubicBezTo>
                    <a:cubicBezTo>
                      <a:pt x="200" y="583"/>
                      <a:pt x="310" y="621"/>
                      <a:pt x="420" y="621"/>
                    </a:cubicBezTo>
                    <a:cubicBezTo>
                      <a:pt x="458" y="621"/>
                      <a:pt x="496" y="617"/>
                      <a:pt x="533" y="607"/>
                    </a:cubicBezTo>
                    <a:cubicBezTo>
                      <a:pt x="843" y="498"/>
                      <a:pt x="583" y="0"/>
                      <a:pt x="33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3"/>
              <p:cNvSpPr/>
              <p:nvPr/>
            </p:nvSpPr>
            <p:spPr>
              <a:xfrm>
                <a:off x="1410999" y="1130408"/>
                <a:ext cx="32814" cy="27509"/>
              </a:xfrm>
              <a:custGeom>
                <a:rect b="b" l="l" r="r" t="t"/>
                <a:pathLst>
                  <a:path extrusionOk="0" h="529" w="631">
                    <a:moveTo>
                      <a:pt x="323" y="0"/>
                    </a:moveTo>
                    <a:cubicBezTo>
                      <a:pt x="163" y="0"/>
                      <a:pt x="1" y="142"/>
                      <a:pt x="68" y="343"/>
                    </a:cubicBezTo>
                    <a:cubicBezTo>
                      <a:pt x="110" y="473"/>
                      <a:pt x="209" y="528"/>
                      <a:pt x="309" y="528"/>
                    </a:cubicBezTo>
                    <a:cubicBezTo>
                      <a:pt x="469" y="528"/>
                      <a:pt x="631" y="387"/>
                      <a:pt x="564" y="186"/>
                    </a:cubicBezTo>
                    <a:cubicBezTo>
                      <a:pt x="522" y="55"/>
                      <a:pt x="423" y="0"/>
                      <a:pt x="32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3"/>
              <p:cNvSpPr/>
              <p:nvPr/>
            </p:nvSpPr>
            <p:spPr>
              <a:xfrm>
                <a:off x="1342149" y="1281161"/>
                <a:ext cx="29485" cy="22517"/>
              </a:xfrm>
              <a:custGeom>
                <a:rect b="b" l="l" r="r" t="t"/>
                <a:pathLst>
                  <a:path extrusionOk="0" h="433" w="567">
                    <a:moveTo>
                      <a:pt x="249" y="1"/>
                    </a:moveTo>
                    <a:cubicBezTo>
                      <a:pt x="180" y="1"/>
                      <a:pt x="112" y="36"/>
                      <a:pt x="73" y="93"/>
                    </a:cubicBezTo>
                    <a:cubicBezTo>
                      <a:pt x="1" y="202"/>
                      <a:pt x="37" y="347"/>
                      <a:pt x="158" y="408"/>
                    </a:cubicBezTo>
                    <a:cubicBezTo>
                      <a:pt x="194" y="425"/>
                      <a:pt x="227" y="432"/>
                      <a:pt x="259" y="432"/>
                    </a:cubicBezTo>
                    <a:cubicBezTo>
                      <a:pt x="472" y="432"/>
                      <a:pt x="567" y="82"/>
                      <a:pt x="303" y="8"/>
                    </a:cubicBezTo>
                    <a:cubicBezTo>
                      <a:pt x="285" y="3"/>
                      <a:pt x="267" y="1"/>
                      <a:pt x="24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3"/>
              <p:cNvSpPr/>
              <p:nvPr/>
            </p:nvSpPr>
            <p:spPr>
              <a:xfrm>
                <a:off x="1195920" y="1263064"/>
                <a:ext cx="28133" cy="25377"/>
              </a:xfrm>
              <a:custGeom>
                <a:rect b="b" l="l" r="r" t="t"/>
                <a:pathLst>
                  <a:path extrusionOk="0" h="488" w="541">
                    <a:moveTo>
                      <a:pt x="254" y="0"/>
                    </a:moveTo>
                    <a:cubicBezTo>
                      <a:pt x="127" y="0"/>
                      <a:pt x="1" y="83"/>
                      <a:pt x="6" y="260"/>
                    </a:cubicBezTo>
                    <a:cubicBezTo>
                      <a:pt x="13" y="408"/>
                      <a:pt x="132" y="487"/>
                      <a:pt x="254" y="487"/>
                    </a:cubicBezTo>
                    <a:cubicBezTo>
                      <a:pt x="360" y="487"/>
                      <a:pt x="468" y="426"/>
                      <a:pt x="502" y="296"/>
                    </a:cubicBezTo>
                    <a:cubicBezTo>
                      <a:pt x="541" y="104"/>
                      <a:pt x="396" y="0"/>
                      <a:pt x="25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4" name="Google Shape;924;p3"/>
              <p:cNvSpPr/>
              <p:nvPr/>
            </p:nvSpPr>
            <p:spPr>
              <a:xfrm>
                <a:off x="1104968" y="1321410"/>
                <a:ext cx="29069" cy="23505"/>
              </a:xfrm>
              <a:custGeom>
                <a:rect b="b" l="l" r="r" t="t"/>
                <a:pathLst>
                  <a:path extrusionOk="0" h="452" w="559">
                    <a:moveTo>
                      <a:pt x="293" y="1"/>
                    </a:moveTo>
                    <a:cubicBezTo>
                      <a:pt x="147" y="1"/>
                      <a:pt x="0" y="120"/>
                      <a:pt x="38" y="299"/>
                    </a:cubicBezTo>
                    <a:cubicBezTo>
                      <a:pt x="84" y="406"/>
                      <a:pt x="175" y="452"/>
                      <a:pt x="266" y="452"/>
                    </a:cubicBezTo>
                    <a:cubicBezTo>
                      <a:pt x="412" y="452"/>
                      <a:pt x="559" y="333"/>
                      <a:pt x="521" y="154"/>
                    </a:cubicBezTo>
                    <a:cubicBezTo>
                      <a:pt x="475" y="47"/>
                      <a:pt x="384" y="1"/>
                      <a:pt x="29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5" name="Google Shape;925;p3"/>
              <p:cNvSpPr/>
              <p:nvPr/>
            </p:nvSpPr>
            <p:spPr>
              <a:xfrm>
                <a:off x="1190147" y="1342523"/>
                <a:ext cx="32554" cy="30369"/>
              </a:xfrm>
              <a:custGeom>
                <a:rect b="b" l="l" r="r" t="t"/>
                <a:pathLst>
                  <a:path extrusionOk="0" h="584" w="626">
                    <a:moveTo>
                      <a:pt x="294" y="0"/>
                    </a:moveTo>
                    <a:cubicBezTo>
                      <a:pt x="209" y="0"/>
                      <a:pt x="124" y="40"/>
                      <a:pt x="69" y="111"/>
                    </a:cubicBezTo>
                    <a:cubicBezTo>
                      <a:pt x="1" y="188"/>
                      <a:pt x="11" y="290"/>
                      <a:pt x="74" y="358"/>
                    </a:cubicBezTo>
                    <a:lnTo>
                      <a:pt x="74" y="358"/>
                    </a:lnTo>
                    <a:cubicBezTo>
                      <a:pt x="83" y="373"/>
                      <a:pt x="92" y="387"/>
                      <a:pt x="102" y="397"/>
                    </a:cubicBezTo>
                    <a:lnTo>
                      <a:pt x="102" y="397"/>
                    </a:lnTo>
                    <a:cubicBezTo>
                      <a:pt x="130" y="497"/>
                      <a:pt x="217" y="572"/>
                      <a:pt x="323" y="582"/>
                    </a:cubicBezTo>
                    <a:cubicBezTo>
                      <a:pt x="331" y="583"/>
                      <a:pt x="338" y="584"/>
                      <a:pt x="346" y="584"/>
                    </a:cubicBezTo>
                    <a:cubicBezTo>
                      <a:pt x="459" y="584"/>
                      <a:pt x="566" y="502"/>
                      <a:pt x="589" y="389"/>
                    </a:cubicBezTo>
                    <a:lnTo>
                      <a:pt x="601" y="401"/>
                    </a:lnTo>
                    <a:cubicBezTo>
                      <a:pt x="625" y="256"/>
                      <a:pt x="565" y="111"/>
                      <a:pt x="432" y="38"/>
                    </a:cubicBezTo>
                    <a:cubicBezTo>
                      <a:pt x="389" y="12"/>
                      <a:pt x="342" y="0"/>
                      <a:pt x="29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3"/>
              <p:cNvSpPr/>
              <p:nvPr/>
            </p:nvSpPr>
            <p:spPr>
              <a:xfrm>
                <a:off x="1080787" y="1274245"/>
                <a:ext cx="20177" cy="16589"/>
              </a:xfrm>
              <a:custGeom>
                <a:rect b="b" l="l" r="r" t="t"/>
                <a:pathLst>
                  <a:path extrusionOk="0" h="319" w="388">
                    <a:moveTo>
                      <a:pt x="203" y="0"/>
                    </a:moveTo>
                    <a:cubicBezTo>
                      <a:pt x="102" y="0"/>
                      <a:pt x="1" y="86"/>
                      <a:pt x="31" y="214"/>
                    </a:cubicBezTo>
                    <a:cubicBezTo>
                      <a:pt x="63" y="287"/>
                      <a:pt x="124" y="319"/>
                      <a:pt x="186" y="319"/>
                    </a:cubicBezTo>
                    <a:cubicBezTo>
                      <a:pt x="287" y="319"/>
                      <a:pt x="387" y="233"/>
                      <a:pt x="357" y="105"/>
                    </a:cubicBezTo>
                    <a:cubicBezTo>
                      <a:pt x="325" y="32"/>
                      <a:pt x="264" y="0"/>
                      <a:pt x="20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3"/>
              <p:cNvSpPr/>
              <p:nvPr/>
            </p:nvSpPr>
            <p:spPr>
              <a:xfrm>
                <a:off x="1015109" y="1269773"/>
                <a:ext cx="30109" cy="24909"/>
              </a:xfrm>
              <a:custGeom>
                <a:rect b="b" l="l" r="r" t="t"/>
                <a:pathLst>
                  <a:path extrusionOk="0" h="479" w="579">
                    <a:moveTo>
                      <a:pt x="298" y="0"/>
                    </a:moveTo>
                    <a:cubicBezTo>
                      <a:pt x="151" y="0"/>
                      <a:pt x="0" y="126"/>
                      <a:pt x="60" y="312"/>
                    </a:cubicBezTo>
                    <a:cubicBezTo>
                      <a:pt x="102" y="429"/>
                      <a:pt x="194" y="479"/>
                      <a:pt x="287" y="479"/>
                    </a:cubicBezTo>
                    <a:cubicBezTo>
                      <a:pt x="433" y="479"/>
                      <a:pt x="579" y="352"/>
                      <a:pt x="520" y="167"/>
                    </a:cubicBezTo>
                    <a:cubicBezTo>
                      <a:pt x="482" y="50"/>
                      <a:pt x="391" y="0"/>
                      <a:pt x="29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3"/>
              <p:cNvSpPr/>
              <p:nvPr/>
            </p:nvSpPr>
            <p:spPr>
              <a:xfrm>
                <a:off x="1132841" y="1232539"/>
                <a:ext cx="27405" cy="22621"/>
              </a:xfrm>
              <a:custGeom>
                <a:rect b="b" l="l" r="r" t="t"/>
                <a:pathLst>
                  <a:path extrusionOk="0" h="435" w="527">
                    <a:moveTo>
                      <a:pt x="274" y="1"/>
                    </a:moveTo>
                    <a:cubicBezTo>
                      <a:pt x="138" y="1"/>
                      <a:pt x="1" y="117"/>
                      <a:pt x="46" y="290"/>
                    </a:cubicBezTo>
                    <a:cubicBezTo>
                      <a:pt x="87" y="391"/>
                      <a:pt x="170" y="435"/>
                      <a:pt x="253" y="435"/>
                    </a:cubicBezTo>
                    <a:cubicBezTo>
                      <a:pt x="390" y="435"/>
                      <a:pt x="526" y="318"/>
                      <a:pt x="481" y="145"/>
                    </a:cubicBezTo>
                    <a:cubicBezTo>
                      <a:pt x="440" y="44"/>
                      <a:pt x="357" y="1"/>
                      <a:pt x="27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9" name="Google Shape;929;p3"/>
              <p:cNvSpPr/>
              <p:nvPr/>
            </p:nvSpPr>
            <p:spPr>
              <a:xfrm>
                <a:off x="1160558" y="1233891"/>
                <a:ext cx="29849" cy="24961"/>
              </a:xfrm>
              <a:custGeom>
                <a:rect b="b" l="l" r="r" t="t"/>
                <a:pathLst>
                  <a:path extrusionOk="0" h="480" w="574">
                    <a:moveTo>
                      <a:pt x="295" y="1"/>
                    </a:moveTo>
                    <a:cubicBezTo>
                      <a:pt x="147" y="1"/>
                      <a:pt x="1" y="127"/>
                      <a:pt x="45" y="313"/>
                    </a:cubicBezTo>
                    <a:cubicBezTo>
                      <a:pt x="92" y="429"/>
                      <a:pt x="185" y="479"/>
                      <a:pt x="279" y="479"/>
                    </a:cubicBezTo>
                    <a:cubicBezTo>
                      <a:pt x="427" y="479"/>
                      <a:pt x="574" y="353"/>
                      <a:pt x="529" y="167"/>
                    </a:cubicBezTo>
                    <a:cubicBezTo>
                      <a:pt x="482" y="51"/>
                      <a:pt x="389" y="1"/>
                      <a:pt x="29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0" name="Google Shape;930;p3"/>
              <p:cNvSpPr/>
              <p:nvPr/>
            </p:nvSpPr>
            <p:spPr>
              <a:xfrm>
                <a:off x="1007153" y="1164781"/>
                <a:ext cx="34998" cy="28913"/>
              </a:xfrm>
              <a:custGeom>
                <a:rect b="b" l="l" r="r" t="t"/>
                <a:pathLst>
                  <a:path extrusionOk="0" h="556" w="673">
                    <a:moveTo>
                      <a:pt x="355" y="1"/>
                    </a:moveTo>
                    <a:cubicBezTo>
                      <a:pt x="180" y="1"/>
                      <a:pt x="0" y="153"/>
                      <a:pt x="68" y="371"/>
                    </a:cubicBezTo>
                    <a:cubicBezTo>
                      <a:pt x="118" y="500"/>
                      <a:pt x="223" y="555"/>
                      <a:pt x="328" y="555"/>
                    </a:cubicBezTo>
                    <a:cubicBezTo>
                      <a:pt x="499" y="555"/>
                      <a:pt x="672" y="408"/>
                      <a:pt x="612" y="190"/>
                    </a:cubicBezTo>
                    <a:cubicBezTo>
                      <a:pt x="566" y="57"/>
                      <a:pt x="462" y="1"/>
                      <a:pt x="35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" name="Google Shape;931;p3"/>
              <p:cNvSpPr/>
              <p:nvPr/>
            </p:nvSpPr>
            <p:spPr>
              <a:xfrm>
                <a:off x="961859" y="1175025"/>
                <a:ext cx="36402" cy="29641"/>
              </a:xfrm>
              <a:custGeom>
                <a:rect b="b" l="l" r="r" t="t"/>
                <a:pathLst>
                  <a:path extrusionOk="0" h="570" w="700">
                    <a:moveTo>
                      <a:pt x="366" y="1"/>
                    </a:moveTo>
                    <a:cubicBezTo>
                      <a:pt x="187" y="1"/>
                      <a:pt x="0" y="156"/>
                      <a:pt x="68" y="380"/>
                    </a:cubicBezTo>
                    <a:cubicBezTo>
                      <a:pt x="114" y="513"/>
                      <a:pt x="222" y="569"/>
                      <a:pt x="332" y="569"/>
                    </a:cubicBezTo>
                    <a:cubicBezTo>
                      <a:pt x="513" y="569"/>
                      <a:pt x="699" y="417"/>
                      <a:pt x="624" y="199"/>
                    </a:cubicBezTo>
                    <a:cubicBezTo>
                      <a:pt x="583" y="60"/>
                      <a:pt x="476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" name="Google Shape;932;p3"/>
              <p:cNvSpPr/>
              <p:nvPr/>
            </p:nvSpPr>
            <p:spPr>
              <a:xfrm>
                <a:off x="892957" y="1145228"/>
                <a:ext cx="22205" cy="18617"/>
              </a:xfrm>
              <a:custGeom>
                <a:rect b="b" l="l" r="r" t="t"/>
                <a:pathLst>
                  <a:path extrusionOk="0" h="358" w="427">
                    <a:moveTo>
                      <a:pt x="223" y="0"/>
                    </a:moveTo>
                    <a:cubicBezTo>
                      <a:pt x="112" y="0"/>
                      <a:pt x="0" y="96"/>
                      <a:pt x="38" y="239"/>
                    </a:cubicBezTo>
                    <a:cubicBezTo>
                      <a:pt x="70" y="322"/>
                      <a:pt x="137" y="357"/>
                      <a:pt x="204" y="357"/>
                    </a:cubicBezTo>
                    <a:cubicBezTo>
                      <a:pt x="314" y="357"/>
                      <a:pt x="426" y="261"/>
                      <a:pt x="389" y="118"/>
                    </a:cubicBezTo>
                    <a:cubicBezTo>
                      <a:pt x="357" y="36"/>
                      <a:pt x="290" y="0"/>
                      <a:pt x="22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" name="Google Shape;933;p3"/>
              <p:cNvSpPr/>
              <p:nvPr/>
            </p:nvSpPr>
            <p:spPr>
              <a:xfrm>
                <a:off x="856348" y="1189222"/>
                <a:ext cx="29953" cy="24701"/>
              </a:xfrm>
              <a:custGeom>
                <a:rect b="b" l="l" r="r" t="t"/>
                <a:pathLst>
                  <a:path extrusionOk="0" h="475" w="576">
                    <a:moveTo>
                      <a:pt x="297" y="1"/>
                    </a:moveTo>
                    <a:cubicBezTo>
                      <a:pt x="149" y="1"/>
                      <a:pt x="0" y="127"/>
                      <a:pt x="52" y="313"/>
                    </a:cubicBezTo>
                    <a:cubicBezTo>
                      <a:pt x="95" y="425"/>
                      <a:pt x="188" y="474"/>
                      <a:pt x="281" y="474"/>
                    </a:cubicBezTo>
                    <a:cubicBezTo>
                      <a:pt x="428" y="474"/>
                      <a:pt x="576" y="353"/>
                      <a:pt x="524" y="167"/>
                    </a:cubicBezTo>
                    <a:cubicBezTo>
                      <a:pt x="482" y="51"/>
                      <a:pt x="390" y="1"/>
                      <a:pt x="2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" name="Google Shape;934;p3"/>
              <p:cNvSpPr/>
              <p:nvPr/>
            </p:nvSpPr>
            <p:spPr>
              <a:xfrm>
                <a:off x="855568" y="1106071"/>
                <a:ext cx="34686" cy="28965"/>
              </a:xfrm>
              <a:custGeom>
                <a:rect b="b" l="l" r="r" t="t"/>
                <a:pathLst>
                  <a:path extrusionOk="0" h="557" w="667">
                    <a:moveTo>
                      <a:pt x="341" y="1"/>
                    </a:moveTo>
                    <a:cubicBezTo>
                      <a:pt x="171" y="1"/>
                      <a:pt x="1" y="148"/>
                      <a:pt x="67" y="363"/>
                    </a:cubicBezTo>
                    <a:cubicBezTo>
                      <a:pt x="114" y="499"/>
                      <a:pt x="220" y="556"/>
                      <a:pt x="326" y="556"/>
                    </a:cubicBezTo>
                    <a:cubicBezTo>
                      <a:pt x="496" y="556"/>
                      <a:pt x="667" y="409"/>
                      <a:pt x="600" y="194"/>
                    </a:cubicBezTo>
                    <a:cubicBezTo>
                      <a:pt x="553" y="59"/>
                      <a:pt x="447" y="1"/>
                      <a:pt x="34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" name="Google Shape;935;p3"/>
              <p:cNvSpPr/>
              <p:nvPr/>
            </p:nvSpPr>
            <p:spPr>
              <a:xfrm>
                <a:off x="912978" y="1017512"/>
                <a:ext cx="29953" cy="24961"/>
              </a:xfrm>
              <a:custGeom>
                <a:rect b="b" l="l" r="r" t="t"/>
                <a:pathLst>
                  <a:path extrusionOk="0" h="480" w="576">
                    <a:moveTo>
                      <a:pt x="296" y="0"/>
                    </a:moveTo>
                    <a:cubicBezTo>
                      <a:pt x="149" y="0"/>
                      <a:pt x="0" y="127"/>
                      <a:pt x="52" y="312"/>
                    </a:cubicBezTo>
                    <a:cubicBezTo>
                      <a:pt x="94" y="429"/>
                      <a:pt x="187" y="479"/>
                      <a:pt x="280" y="479"/>
                    </a:cubicBezTo>
                    <a:cubicBezTo>
                      <a:pt x="427" y="479"/>
                      <a:pt x="576" y="353"/>
                      <a:pt x="524" y="167"/>
                    </a:cubicBezTo>
                    <a:cubicBezTo>
                      <a:pt x="482" y="50"/>
                      <a:pt x="389" y="0"/>
                      <a:pt x="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" name="Google Shape;936;p3"/>
              <p:cNvSpPr/>
              <p:nvPr/>
            </p:nvSpPr>
            <p:spPr>
              <a:xfrm>
                <a:off x="900393" y="959166"/>
                <a:ext cx="33750" cy="28237"/>
              </a:xfrm>
              <a:custGeom>
                <a:rect b="b" l="l" r="r" t="t"/>
                <a:pathLst>
                  <a:path extrusionOk="0" h="543" w="649">
                    <a:moveTo>
                      <a:pt x="334" y="0"/>
                    </a:moveTo>
                    <a:cubicBezTo>
                      <a:pt x="166" y="0"/>
                      <a:pt x="0" y="143"/>
                      <a:pt x="52" y="358"/>
                    </a:cubicBezTo>
                    <a:cubicBezTo>
                      <a:pt x="103" y="487"/>
                      <a:pt x="207" y="542"/>
                      <a:pt x="311" y="542"/>
                    </a:cubicBezTo>
                    <a:cubicBezTo>
                      <a:pt x="479" y="542"/>
                      <a:pt x="649" y="398"/>
                      <a:pt x="597" y="188"/>
                    </a:cubicBezTo>
                    <a:cubicBezTo>
                      <a:pt x="545" y="57"/>
                      <a:pt x="439" y="0"/>
                      <a:pt x="33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" name="Google Shape;937;p3"/>
              <p:cNvSpPr/>
              <p:nvPr/>
            </p:nvSpPr>
            <p:spPr>
              <a:xfrm>
                <a:off x="569447" y="2229207"/>
                <a:ext cx="122131" cy="121324"/>
              </a:xfrm>
              <a:custGeom>
                <a:rect b="b" l="l" r="r" t="t"/>
                <a:pathLst>
                  <a:path extrusionOk="0" h="1803" w="181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859" y="871"/>
                      <a:pt x="859" y="896"/>
                      <a:pt x="0" y="1198"/>
                    </a:cubicBezTo>
                    <a:cubicBezTo>
                      <a:pt x="307" y="1104"/>
                      <a:pt x="510" y="1045"/>
                      <a:pt x="658" y="1045"/>
                    </a:cubicBezTo>
                    <a:cubicBezTo>
                      <a:pt x="930" y="1045"/>
                      <a:pt x="1014" y="1246"/>
                      <a:pt x="1210" y="1803"/>
                    </a:cubicBezTo>
                    <a:cubicBezTo>
                      <a:pt x="944" y="932"/>
                      <a:pt x="956" y="908"/>
                      <a:pt x="1815" y="605"/>
                    </a:cubicBezTo>
                    <a:lnTo>
                      <a:pt x="1815" y="605"/>
                    </a:lnTo>
                    <a:cubicBezTo>
                      <a:pt x="1508" y="699"/>
                      <a:pt x="1305" y="758"/>
                      <a:pt x="1158" y="758"/>
                    </a:cubicBezTo>
                    <a:cubicBezTo>
                      <a:pt x="885" y="758"/>
                      <a:pt x="801" y="557"/>
                      <a:pt x="6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" name="Google Shape;938;p3"/>
              <p:cNvSpPr/>
              <p:nvPr/>
            </p:nvSpPr>
            <p:spPr>
              <a:xfrm>
                <a:off x="175904" y="1442002"/>
                <a:ext cx="93761" cy="94385"/>
              </a:xfrm>
              <a:custGeom>
                <a:rect b="b" l="l" r="r" t="t"/>
                <a:pathLst>
                  <a:path extrusionOk="0" h="1815" w="1803">
                    <a:moveTo>
                      <a:pt x="593" y="0"/>
                    </a:moveTo>
                    <a:lnTo>
                      <a:pt x="593" y="0"/>
                    </a:lnTo>
                    <a:cubicBezTo>
                      <a:pt x="859" y="871"/>
                      <a:pt x="847" y="895"/>
                      <a:pt x="0" y="1210"/>
                    </a:cubicBezTo>
                    <a:cubicBezTo>
                      <a:pt x="307" y="1116"/>
                      <a:pt x="508" y="1057"/>
                      <a:pt x="654" y="1057"/>
                    </a:cubicBezTo>
                    <a:cubicBezTo>
                      <a:pt x="923" y="1057"/>
                      <a:pt x="1002" y="1258"/>
                      <a:pt x="1198" y="1815"/>
                    </a:cubicBezTo>
                    <a:cubicBezTo>
                      <a:pt x="944" y="931"/>
                      <a:pt x="956" y="907"/>
                      <a:pt x="1803" y="605"/>
                    </a:cubicBezTo>
                    <a:lnTo>
                      <a:pt x="1803" y="605"/>
                    </a:lnTo>
                    <a:cubicBezTo>
                      <a:pt x="1496" y="698"/>
                      <a:pt x="1293" y="758"/>
                      <a:pt x="1145" y="758"/>
                    </a:cubicBezTo>
                    <a:cubicBezTo>
                      <a:pt x="873" y="758"/>
                      <a:pt x="789" y="557"/>
                      <a:pt x="5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" name="Google Shape;939;p3"/>
              <p:cNvSpPr/>
              <p:nvPr/>
            </p:nvSpPr>
            <p:spPr>
              <a:xfrm>
                <a:off x="303568" y="765096"/>
                <a:ext cx="93813" cy="94437"/>
              </a:xfrm>
              <a:custGeom>
                <a:rect b="b" l="l" r="r" t="t"/>
                <a:pathLst>
                  <a:path extrusionOk="0" h="1816" w="1804">
                    <a:moveTo>
                      <a:pt x="594" y="1"/>
                    </a:moveTo>
                    <a:cubicBezTo>
                      <a:pt x="860" y="872"/>
                      <a:pt x="836" y="896"/>
                      <a:pt x="1" y="1211"/>
                    </a:cubicBezTo>
                    <a:cubicBezTo>
                      <a:pt x="307" y="1117"/>
                      <a:pt x="509" y="1058"/>
                      <a:pt x="655" y="1058"/>
                    </a:cubicBezTo>
                    <a:cubicBezTo>
                      <a:pt x="923" y="1058"/>
                      <a:pt x="1002" y="1259"/>
                      <a:pt x="1199" y="1815"/>
                    </a:cubicBezTo>
                    <a:cubicBezTo>
                      <a:pt x="932" y="932"/>
                      <a:pt x="944" y="908"/>
                      <a:pt x="1803" y="606"/>
                    </a:cubicBezTo>
                    <a:lnTo>
                      <a:pt x="1803" y="606"/>
                    </a:lnTo>
                    <a:cubicBezTo>
                      <a:pt x="1497" y="699"/>
                      <a:pt x="1294" y="759"/>
                      <a:pt x="1146" y="759"/>
                    </a:cubicBezTo>
                    <a:cubicBezTo>
                      <a:pt x="874" y="759"/>
                      <a:pt x="790" y="558"/>
                      <a:pt x="5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0" name="Google Shape;940;p3"/>
              <p:cNvSpPr/>
              <p:nvPr/>
            </p:nvSpPr>
            <p:spPr>
              <a:xfrm>
                <a:off x="1471113" y="673885"/>
                <a:ext cx="94437" cy="94437"/>
              </a:xfrm>
              <a:custGeom>
                <a:rect b="b" l="l" r="r" t="t"/>
                <a:pathLst>
                  <a:path extrusionOk="0" h="1816" w="1816">
                    <a:moveTo>
                      <a:pt x="617" y="1"/>
                    </a:moveTo>
                    <a:lnTo>
                      <a:pt x="617" y="1"/>
                    </a:lnTo>
                    <a:cubicBezTo>
                      <a:pt x="872" y="872"/>
                      <a:pt x="859" y="896"/>
                      <a:pt x="1" y="1211"/>
                    </a:cubicBezTo>
                    <a:cubicBezTo>
                      <a:pt x="311" y="1117"/>
                      <a:pt x="516" y="1058"/>
                      <a:pt x="663" y="1058"/>
                    </a:cubicBezTo>
                    <a:cubicBezTo>
                      <a:pt x="935" y="1058"/>
                      <a:pt x="1014" y="1259"/>
                      <a:pt x="1210" y="1815"/>
                    </a:cubicBezTo>
                    <a:cubicBezTo>
                      <a:pt x="944" y="932"/>
                      <a:pt x="956" y="908"/>
                      <a:pt x="1815" y="606"/>
                    </a:cubicBezTo>
                    <a:lnTo>
                      <a:pt x="1815" y="606"/>
                    </a:lnTo>
                    <a:cubicBezTo>
                      <a:pt x="1509" y="699"/>
                      <a:pt x="1307" y="759"/>
                      <a:pt x="1161" y="759"/>
                    </a:cubicBezTo>
                    <a:cubicBezTo>
                      <a:pt x="893" y="759"/>
                      <a:pt x="814" y="558"/>
                      <a:pt x="61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1" name="Google Shape;941;p3"/>
              <p:cNvSpPr/>
              <p:nvPr/>
            </p:nvSpPr>
            <p:spPr>
              <a:xfrm>
                <a:off x="1221400" y="1182826"/>
                <a:ext cx="94385" cy="93761"/>
              </a:xfrm>
              <a:custGeom>
                <a:rect b="b" l="l" r="r" t="t"/>
                <a:pathLst>
                  <a:path extrusionOk="0" h="1803" w="1815">
                    <a:moveTo>
                      <a:pt x="605" y="0"/>
                    </a:moveTo>
                    <a:cubicBezTo>
                      <a:pt x="859" y="871"/>
                      <a:pt x="847" y="895"/>
                      <a:pt x="0" y="1198"/>
                    </a:cubicBezTo>
                    <a:cubicBezTo>
                      <a:pt x="307" y="1104"/>
                      <a:pt x="510" y="1045"/>
                      <a:pt x="657" y="1045"/>
                    </a:cubicBezTo>
                    <a:cubicBezTo>
                      <a:pt x="930" y="1045"/>
                      <a:pt x="1014" y="1246"/>
                      <a:pt x="1210" y="1803"/>
                    </a:cubicBezTo>
                    <a:cubicBezTo>
                      <a:pt x="944" y="932"/>
                      <a:pt x="956" y="907"/>
                      <a:pt x="1815" y="605"/>
                    </a:cubicBezTo>
                    <a:lnTo>
                      <a:pt x="1815" y="605"/>
                    </a:lnTo>
                    <a:cubicBezTo>
                      <a:pt x="1507" y="693"/>
                      <a:pt x="1304" y="750"/>
                      <a:pt x="1157" y="750"/>
                    </a:cubicBezTo>
                    <a:cubicBezTo>
                      <a:pt x="881" y="750"/>
                      <a:pt x="802" y="552"/>
                      <a:pt x="6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3"/>
              <p:cNvSpPr/>
              <p:nvPr/>
            </p:nvSpPr>
            <p:spPr>
              <a:xfrm>
                <a:off x="1437156" y="985895"/>
                <a:ext cx="93761" cy="94437"/>
              </a:xfrm>
              <a:custGeom>
                <a:rect b="b" l="l" r="r" t="t"/>
                <a:pathLst>
                  <a:path extrusionOk="0" h="1816" w="1803">
                    <a:moveTo>
                      <a:pt x="593" y="1"/>
                    </a:moveTo>
                    <a:cubicBezTo>
                      <a:pt x="847" y="872"/>
                      <a:pt x="835" y="896"/>
                      <a:pt x="0" y="1211"/>
                    </a:cubicBezTo>
                    <a:cubicBezTo>
                      <a:pt x="307" y="1117"/>
                      <a:pt x="508" y="1058"/>
                      <a:pt x="654" y="1058"/>
                    </a:cubicBezTo>
                    <a:cubicBezTo>
                      <a:pt x="923" y="1058"/>
                      <a:pt x="1002" y="1259"/>
                      <a:pt x="1198" y="1815"/>
                    </a:cubicBezTo>
                    <a:cubicBezTo>
                      <a:pt x="932" y="932"/>
                      <a:pt x="944" y="908"/>
                      <a:pt x="1803" y="606"/>
                    </a:cubicBezTo>
                    <a:lnTo>
                      <a:pt x="1803" y="606"/>
                    </a:lnTo>
                    <a:cubicBezTo>
                      <a:pt x="1492" y="699"/>
                      <a:pt x="1288" y="759"/>
                      <a:pt x="1140" y="759"/>
                    </a:cubicBezTo>
                    <a:cubicBezTo>
                      <a:pt x="868" y="759"/>
                      <a:pt x="789" y="558"/>
                      <a:pt x="5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3" name="Google Shape;943;p3"/>
              <p:cNvSpPr/>
              <p:nvPr/>
            </p:nvSpPr>
            <p:spPr>
              <a:xfrm>
                <a:off x="918802" y="1085946"/>
                <a:ext cx="58555" cy="57931"/>
              </a:xfrm>
              <a:custGeom>
                <a:rect b="b" l="l" r="r" t="t"/>
                <a:pathLst>
                  <a:path extrusionOk="0" h="1114" w="1126">
                    <a:moveTo>
                      <a:pt x="376" y="0"/>
                    </a:moveTo>
                    <a:cubicBezTo>
                      <a:pt x="545" y="533"/>
                      <a:pt x="533" y="557"/>
                      <a:pt x="1" y="738"/>
                    </a:cubicBezTo>
                    <a:cubicBezTo>
                      <a:pt x="188" y="684"/>
                      <a:pt x="313" y="650"/>
                      <a:pt x="403" y="650"/>
                    </a:cubicBezTo>
                    <a:cubicBezTo>
                      <a:pt x="575" y="650"/>
                      <a:pt x="624" y="773"/>
                      <a:pt x="751" y="1113"/>
                    </a:cubicBezTo>
                    <a:cubicBezTo>
                      <a:pt x="581" y="581"/>
                      <a:pt x="593" y="569"/>
                      <a:pt x="1126" y="375"/>
                    </a:cubicBezTo>
                    <a:lnTo>
                      <a:pt x="1126" y="375"/>
                    </a:lnTo>
                    <a:cubicBezTo>
                      <a:pt x="934" y="431"/>
                      <a:pt x="808" y="467"/>
                      <a:pt x="717" y="467"/>
                    </a:cubicBezTo>
                    <a:cubicBezTo>
                      <a:pt x="550" y="467"/>
                      <a:pt x="501" y="345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4" name="Google Shape;944;p3"/>
              <p:cNvSpPr/>
              <p:nvPr/>
            </p:nvSpPr>
            <p:spPr>
              <a:xfrm>
                <a:off x="1522699" y="845023"/>
                <a:ext cx="35882" cy="35882"/>
              </a:xfrm>
              <a:custGeom>
                <a:rect b="b" l="l" r="r" t="t"/>
                <a:pathLst>
                  <a:path extrusionOk="0" h="690" w="690">
                    <a:moveTo>
                      <a:pt x="230" y="0"/>
                    </a:moveTo>
                    <a:cubicBezTo>
                      <a:pt x="327" y="327"/>
                      <a:pt x="327" y="339"/>
                      <a:pt x="0" y="448"/>
                    </a:cubicBezTo>
                    <a:cubicBezTo>
                      <a:pt x="111" y="415"/>
                      <a:pt x="185" y="395"/>
                      <a:pt x="239" y="395"/>
                    </a:cubicBezTo>
                    <a:cubicBezTo>
                      <a:pt x="346" y="395"/>
                      <a:pt x="376" y="473"/>
                      <a:pt x="448" y="690"/>
                    </a:cubicBezTo>
                    <a:cubicBezTo>
                      <a:pt x="351" y="363"/>
                      <a:pt x="363" y="351"/>
                      <a:pt x="690" y="230"/>
                    </a:cubicBezTo>
                    <a:lnTo>
                      <a:pt x="690" y="230"/>
                    </a:lnTo>
                    <a:cubicBezTo>
                      <a:pt x="575" y="264"/>
                      <a:pt x="499" y="286"/>
                      <a:pt x="443" y="286"/>
                    </a:cubicBezTo>
                    <a:cubicBezTo>
                      <a:pt x="341" y="286"/>
                      <a:pt x="309" y="212"/>
                      <a:pt x="23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3"/>
              <p:cNvSpPr/>
              <p:nvPr/>
            </p:nvSpPr>
            <p:spPr>
              <a:xfrm>
                <a:off x="1401899" y="1230615"/>
                <a:ext cx="35934" cy="35258"/>
              </a:xfrm>
              <a:custGeom>
                <a:rect b="b" l="l" r="r" t="t"/>
                <a:pathLst>
                  <a:path extrusionOk="0" h="678" w="691">
                    <a:moveTo>
                      <a:pt x="231" y="1"/>
                    </a:moveTo>
                    <a:lnTo>
                      <a:pt x="231" y="1"/>
                    </a:lnTo>
                    <a:cubicBezTo>
                      <a:pt x="328" y="327"/>
                      <a:pt x="328" y="339"/>
                      <a:pt x="1" y="448"/>
                    </a:cubicBezTo>
                    <a:cubicBezTo>
                      <a:pt x="116" y="414"/>
                      <a:pt x="192" y="392"/>
                      <a:pt x="247" y="392"/>
                    </a:cubicBezTo>
                    <a:cubicBezTo>
                      <a:pt x="348" y="392"/>
                      <a:pt x="378" y="466"/>
                      <a:pt x="448" y="678"/>
                    </a:cubicBezTo>
                    <a:cubicBezTo>
                      <a:pt x="352" y="351"/>
                      <a:pt x="352" y="351"/>
                      <a:pt x="690" y="230"/>
                    </a:cubicBezTo>
                    <a:lnTo>
                      <a:pt x="690" y="230"/>
                    </a:lnTo>
                    <a:cubicBezTo>
                      <a:pt x="575" y="264"/>
                      <a:pt x="499" y="287"/>
                      <a:pt x="444" y="287"/>
                    </a:cubicBezTo>
                    <a:cubicBezTo>
                      <a:pt x="342" y="287"/>
                      <a:pt x="309" y="212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3"/>
              <p:cNvSpPr/>
              <p:nvPr/>
            </p:nvSpPr>
            <p:spPr>
              <a:xfrm>
                <a:off x="1062847" y="966499"/>
                <a:ext cx="10192" cy="10609"/>
              </a:xfrm>
              <a:custGeom>
                <a:rect b="b" l="l" r="r" t="t"/>
                <a:pathLst>
                  <a:path extrusionOk="0" h="204" w="196">
                    <a:moveTo>
                      <a:pt x="118" y="0"/>
                    </a:moveTo>
                    <a:cubicBezTo>
                      <a:pt x="109" y="0"/>
                      <a:pt x="98" y="4"/>
                      <a:pt x="85" y="11"/>
                    </a:cubicBezTo>
                    <a:lnTo>
                      <a:pt x="61" y="23"/>
                    </a:lnTo>
                    <a:cubicBezTo>
                      <a:pt x="1" y="59"/>
                      <a:pt x="1" y="144"/>
                      <a:pt x="61" y="180"/>
                    </a:cubicBezTo>
                    <a:lnTo>
                      <a:pt x="85" y="192"/>
                    </a:lnTo>
                    <a:cubicBezTo>
                      <a:pt x="98" y="200"/>
                      <a:pt x="109" y="203"/>
                      <a:pt x="118" y="203"/>
                    </a:cubicBezTo>
                    <a:cubicBezTo>
                      <a:pt x="195" y="203"/>
                      <a:pt x="195" y="0"/>
                      <a:pt x="1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7" name="Google Shape;947;p3"/>
              <p:cNvSpPr/>
              <p:nvPr/>
            </p:nvSpPr>
            <p:spPr>
              <a:xfrm>
                <a:off x="1008141" y="969567"/>
                <a:ext cx="11389" cy="9464"/>
              </a:xfrm>
              <a:custGeom>
                <a:rect b="b" l="l" r="r" t="t"/>
                <a:pathLst>
                  <a:path extrusionOk="0" h="182" w="219">
                    <a:moveTo>
                      <a:pt x="109" y="0"/>
                    </a:moveTo>
                    <a:cubicBezTo>
                      <a:pt x="0" y="12"/>
                      <a:pt x="0" y="170"/>
                      <a:pt x="109" y="182"/>
                    </a:cubicBezTo>
                    <a:cubicBezTo>
                      <a:pt x="218" y="170"/>
                      <a:pt x="218" y="12"/>
                      <a:pt x="1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8" name="Google Shape;948;p3"/>
              <p:cNvSpPr/>
              <p:nvPr/>
            </p:nvSpPr>
            <p:spPr>
              <a:xfrm>
                <a:off x="1038874" y="1028381"/>
                <a:ext cx="17109" cy="12689"/>
              </a:xfrm>
              <a:custGeom>
                <a:rect b="b" l="l" r="r" t="t"/>
                <a:pathLst>
                  <a:path extrusionOk="0" h="244" w="329">
                    <a:moveTo>
                      <a:pt x="168" y="0"/>
                    </a:moveTo>
                    <a:cubicBezTo>
                      <a:pt x="144" y="0"/>
                      <a:pt x="120" y="9"/>
                      <a:pt x="99" y="31"/>
                    </a:cubicBezTo>
                    <a:lnTo>
                      <a:pt x="75" y="55"/>
                    </a:lnTo>
                    <a:cubicBezTo>
                      <a:pt x="0" y="139"/>
                      <a:pt x="69" y="244"/>
                      <a:pt x="154" y="244"/>
                    </a:cubicBezTo>
                    <a:cubicBezTo>
                      <a:pt x="180" y="244"/>
                      <a:pt x="207" y="234"/>
                      <a:pt x="232" y="212"/>
                    </a:cubicBezTo>
                    <a:lnTo>
                      <a:pt x="220" y="212"/>
                    </a:lnTo>
                    <a:lnTo>
                      <a:pt x="244" y="188"/>
                    </a:lnTo>
                    <a:cubicBezTo>
                      <a:pt x="329" y="112"/>
                      <a:pt x="252" y="0"/>
                      <a:pt x="16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3"/>
              <p:cNvSpPr/>
              <p:nvPr/>
            </p:nvSpPr>
            <p:spPr>
              <a:xfrm>
                <a:off x="1073559" y="1045697"/>
                <a:ext cx="12637" cy="10713"/>
              </a:xfrm>
              <a:custGeom>
                <a:rect b="b" l="l" r="r" t="t"/>
                <a:pathLst>
                  <a:path extrusionOk="0" h="206" w="243">
                    <a:moveTo>
                      <a:pt x="121" y="0"/>
                    </a:moveTo>
                    <a:cubicBezTo>
                      <a:pt x="0" y="12"/>
                      <a:pt x="0" y="182"/>
                      <a:pt x="121" y="206"/>
                    </a:cubicBezTo>
                    <a:cubicBezTo>
                      <a:pt x="242" y="182"/>
                      <a:pt x="242" y="12"/>
                      <a:pt x="12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3"/>
              <p:cNvSpPr/>
              <p:nvPr/>
            </p:nvSpPr>
            <p:spPr>
              <a:xfrm>
                <a:off x="1033310" y="1104979"/>
                <a:ext cx="15029" cy="11545"/>
              </a:xfrm>
              <a:custGeom>
                <a:rect b="b" l="l" r="r" t="t"/>
                <a:pathLst>
                  <a:path extrusionOk="0" h="222" w="289">
                    <a:moveTo>
                      <a:pt x="98" y="1"/>
                    </a:moveTo>
                    <a:cubicBezTo>
                      <a:pt x="61" y="1"/>
                      <a:pt x="27" y="20"/>
                      <a:pt x="12" y="70"/>
                    </a:cubicBezTo>
                    <a:cubicBezTo>
                      <a:pt x="0" y="94"/>
                      <a:pt x="12" y="118"/>
                      <a:pt x="24" y="130"/>
                    </a:cubicBezTo>
                    <a:cubicBezTo>
                      <a:pt x="24" y="130"/>
                      <a:pt x="73" y="154"/>
                      <a:pt x="73" y="154"/>
                    </a:cubicBezTo>
                    <a:cubicBezTo>
                      <a:pt x="86" y="202"/>
                      <a:pt x="121" y="222"/>
                      <a:pt x="157" y="222"/>
                    </a:cubicBezTo>
                    <a:cubicBezTo>
                      <a:pt x="221" y="222"/>
                      <a:pt x="289" y="159"/>
                      <a:pt x="242" y="82"/>
                    </a:cubicBezTo>
                    <a:cubicBezTo>
                      <a:pt x="214" y="39"/>
                      <a:pt x="152" y="1"/>
                      <a:pt x="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1" name="Google Shape;951;p3"/>
              <p:cNvSpPr/>
              <p:nvPr/>
            </p:nvSpPr>
            <p:spPr>
              <a:xfrm>
                <a:off x="1175483" y="967071"/>
                <a:ext cx="16381" cy="14509"/>
              </a:xfrm>
              <a:custGeom>
                <a:rect b="b" l="l" r="r" t="t"/>
                <a:pathLst>
                  <a:path extrusionOk="0" h="279" w="315">
                    <a:moveTo>
                      <a:pt x="185" y="0"/>
                    </a:moveTo>
                    <a:cubicBezTo>
                      <a:pt x="150" y="0"/>
                      <a:pt x="114" y="15"/>
                      <a:pt x="85" y="48"/>
                    </a:cubicBezTo>
                    <a:cubicBezTo>
                      <a:pt x="0" y="133"/>
                      <a:pt x="61" y="278"/>
                      <a:pt x="182" y="278"/>
                    </a:cubicBezTo>
                    <a:lnTo>
                      <a:pt x="230" y="278"/>
                    </a:lnTo>
                    <a:cubicBezTo>
                      <a:pt x="278" y="278"/>
                      <a:pt x="315" y="230"/>
                      <a:pt x="315" y="181"/>
                    </a:cubicBezTo>
                    <a:lnTo>
                      <a:pt x="315" y="133"/>
                    </a:lnTo>
                    <a:cubicBezTo>
                      <a:pt x="315" y="54"/>
                      <a:pt x="252" y="0"/>
                      <a:pt x="18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2" name="Google Shape;952;p3"/>
              <p:cNvSpPr/>
              <p:nvPr/>
            </p:nvSpPr>
            <p:spPr>
              <a:xfrm>
                <a:off x="1175899" y="1026977"/>
                <a:ext cx="24805" cy="17889"/>
              </a:xfrm>
              <a:custGeom>
                <a:rect b="b" l="l" r="r" t="t"/>
                <a:pathLst>
                  <a:path extrusionOk="0" h="344" w="477">
                    <a:moveTo>
                      <a:pt x="274" y="0"/>
                    </a:moveTo>
                    <a:cubicBezTo>
                      <a:pt x="245" y="0"/>
                      <a:pt x="214" y="10"/>
                      <a:pt x="186" y="33"/>
                    </a:cubicBezTo>
                    <a:lnTo>
                      <a:pt x="161" y="46"/>
                    </a:lnTo>
                    <a:cubicBezTo>
                      <a:pt x="1" y="162"/>
                      <a:pt x="110" y="343"/>
                      <a:pt x="242" y="343"/>
                    </a:cubicBezTo>
                    <a:cubicBezTo>
                      <a:pt x="288" y="343"/>
                      <a:pt x="338" y="320"/>
                      <a:pt x="379" y="263"/>
                    </a:cubicBezTo>
                    <a:lnTo>
                      <a:pt x="391" y="239"/>
                    </a:lnTo>
                    <a:cubicBezTo>
                      <a:pt x="477" y="135"/>
                      <a:pt x="383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3"/>
              <p:cNvSpPr/>
              <p:nvPr/>
            </p:nvSpPr>
            <p:spPr>
              <a:xfrm>
                <a:off x="1178291" y="1066446"/>
                <a:ext cx="12325" cy="13105"/>
              </a:xfrm>
              <a:custGeom>
                <a:rect b="b" l="l" r="r" t="t"/>
                <a:pathLst>
                  <a:path extrusionOk="0" h="252" w="237">
                    <a:moveTo>
                      <a:pt x="117" y="0"/>
                    </a:moveTo>
                    <a:cubicBezTo>
                      <a:pt x="58" y="0"/>
                      <a:pt x="1" y="37"/>
                      <a:pt x="7" y="109"/>
                    </a:cubicBezTo>
                    <a:lnTo>
                      <a:pt x="7" y="133"/>
                    </a:lnTo>
                    <a:cubicBezTo>
                      <a:pt x="7" y="212"/>
                      <a:pt x="64" y="251"/>
                      <a:pt x="121" y="251"/>
                    </a:cubicBezTo>
                    <a:cubicBezTo>
                      <a:pt x="179" y="251"/>
                      <a:pt x="236" y="212"/>
                      <a:pt x="236" y="133"/>
                    </a:cubicBezTo>
                    <a:lnTo>
                      <a:pt x="236" y="109"/>
                    </a:lnTo>
                    <a:cubicBezTo>
                      <a:pt x="236" y="37"/>
                      <a:pt x="176" y="0"/>
                      <a:pt x="11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3"/>
              <p:cNvSpPr/>
              <p:nvPr/>
            </p:nvSpPr>
            <p:spPr>
              <a:xfrm>
                <a:off x="1140226" y="1091927"/>
                <a:ext cx="32138" cy="33074"/>
              </a:xfrm>
              <a:custGeom>
                <a:rect b="b" l="l" r="r" t="t"/>
                <a:pathLst>
                  <a:path extrusionOk="0" h="636" w="618">
                    <a:moveTo>
                      <a:pt x="309" y="0"/>
                    </a:moveTo>
                    <a:cubicBezTo>
                      <a:pt x="155" y="0"/>
                      <a:pt x="1" y="103"/>
                      <a:pt x="1" y="309"/>
                    </a:cubicBezTo>
                    <a:lnTo>
                      <a:pt x="1" y="333"/>
                    </a:lnTo>
                    <a:cubicBezTo>
                      <a:pt x="1" y="502"/>
                      <a:pt x="134" y="635"/>
                      <a:pt x="303" y="635"/>
                    </a:cubicBezTo>
                    <a:cubicBezTo>
                      <a:pt x="472" y="635"/>
                      <a:pt x="593" y="502"/>
                      <a:pt x="605" y="333"/>
                    </a:cubicBezTo>
                    <a:lnTo>
                      <a:pt x="618" y="333"/>
                    </a:lnTo>
                    <a:lnTo>
                      <a:pt x="618" y="309"/>
                    </a:lnTo>
                    <a:cubicBezTo>
                      <a:pt x="618" y="103"/>
                      <a:pt x="463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3"/>
              <p:cNvSpPr/>
              <p:nvPr/>
            </p:nvSpPr>
            <p:spPr>
              <a:xfrm>
                <a:off x="1001225" y="1054485"/>
                <a:ext cx="24597" cy="18305"/>
              </a:xfrm>
              <a:custGeom>
                <a:rect b="b" l="l" r="r" t="t"/>
                <a:pathLst>
                  <a:path extrusionOk="0" h="352" w="473">
                    <a:moveTo>
                      <a:pt x="242" y="0"/>
                    </a:moveTo>
                    <a:cubicBezTo>
                      <a:pt x="0" y="0"/>
                      <a:pt x="0" y="351"/>
                      <a:pt x="242" y="351"/>
                    </a:cubicBezTo>
                    <a:cubicBezTo>
                      <a:pt x="472" y="351"/>
                      <a:pt x="472" y="0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6" name="Google Shape;956;p3"/>
              <p:cNvSpPr/>
              <p:nvPr/>
            </p:nvSpPr>
            <p:spPr>
              <a:xfrm>
                <a:off x="1118229" y="1043773"/>
                <a:ext cx="25221" cy="18929"/>
              </a:xfrm>
              <a:custGeom>
                <a:rect b="b" l="l" r="r" t="t"/>
                <a:pathLst>
                  <a:path extrusionOk="0" h="364" w="485">
                    <a:moveTo>
                      <a:pt x="242" y="1"/>
                    </a:moveTo>
                    <a:cubicBezTo>
                      <a:pt x="0" y="1"/>
                      <a:pt x="0" y="364"/>
                      <a:pt x="242" y="364"/>
                    </a:cubicBezTo>
                    <a:cubicBezTo>
                      <a:pt x="484" y="364"/>
                      <a:pt x="484" y="1"/>
                      <a:pt x="24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7" name="Google Shape;957;p3"/>
              <p:cNvSpPr/>
              <p:nvPr/>
            </p:nvSpPr>
            <p:spPr>
              <a:xfrm>
                <a:off x="1063471" y="1115379"/>
                <a:ext cx="32762" cy="28497"/>
              </a:xfrm>
              <a:custGeom>
                <a:rect b="b" l="l" r="r" t="t"/>
                <a:pathLst>
                  <a:path extrusionOk="0" h="548" w="630">
                    <a:moveTo>
                      <a:pt x="268" y="1"/>
                    </a:moveTo>
                    <a:cubicBezTo>
                      <a:pt x="131" y="1"/>
                      <a:pt x="1" y="111"/>
                      <a:pt x="1" y="281"/>
                    </a:cubicBezTo>
                    <a:cubicBezTo>
                      <a:pt x="1" y="426"/>
                      <a:pt x="122" y="547"/>
                      <a:pt x="267" y="547"/>
                    </a:cubicBezTo>
                    <a:cubicBezTo>
                      <a:pt x="509" y="547"/>
                      <a:pt x="630" y="257"/>
                      <a:pt x="461" y="87"/>
                    </a:cubicBezTo>
                    <a:cubicBezTo>
                      <a:pt x="405" y="27"/>
                      <a:pt x="335" y="1"/>
                      <a:pt x="26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8" name="Google Shape;958;p3"/>
              <p:cNvSpPr/>
              <p:nvPr/>
            </p:nvSpPr>
            <p:spPr>
              <a:xfrm>
                <a:off x="1115681" y="1183190"/>
                <a:ext cx="28393" cy="25377"/>
              </a:xfrm>
              <a:custGeom>
                <a:rect b="b" l="l" r="r" t="t"/>
                <a:pathLst>
                  <a:path extrusionOk="0" h="488" w="546">
                    <a:moveTo>
                      <a:pt x="249" y="0"/>
                    </a:moveTo>
                    <a:cubicBezTo>
                      <a:pt x="121" y="0"/>
                      <a:pt x="1" y="99"/>
                      <a:pt x="1" y="247"/>
                    </a:cubicBezTo>
                    <a:cubicBezTo>
                      <a:pt x="1" y="384"/>
                      <a:pt x="119" y="487"/>
                      <a:pt x="244" y="487"/>
                    </a:cubicBezTo>
                    <a:cubicBezTo>
                      <a:pt x="284" y="487"/>
                      <a:pt x="325" y="476"/>
                      <a:pt x="364" y="453"/>
                    </a:cubicBezTo>
                    <a:lnTo>
                      <a:pt x="412" y="417"/>
                    </a:lnTo>
                    <a:cubicBezTo>
                      <a:pt x="545" y="344"/>
                      <a:pt x="545" y="150"/>
                      <a:pt x="412" y="66"/>
                    </a:cubicBezTo>
                    <a:lnTo>
                      <a:pt x="364" y="29"/>
                    </a:lnTo>
                    <a:cubicBezTo>
                      <a:pt x="327" y="10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9" name="Google Shape;959;p3"/>
              <p:cNvSpPr/>
              <p:nvPr/>
            </p:nvSpPr>
            <p:spPr>
              <a:xfrm>
                <a:off x="1215108" y="1131864"/>
                <a:ext cx="25221" cy="20801"/>
              </a:xfrm>
              <a:custGeom>
                <a:rect b="b" l="l" r="r" t="t"/>
                <a:pathLst>
                  <a:path extrusionOk="0" h="400" w="485">
                    <a:moveTo>
                      <a:pt x="242" y="0"/>
                    </a:moveTo>
                    <a:cubicBezTo>
                      <a:pt x="0" y="25"/>
                      <a:pt x="0" y="387"/>
                      <a:pt x="242" y="400"/>
                    </a:cubicBezTo>
                    <a:cubicBezTo>
                      <a:pt x="484" y="387"/>
                      <a:pt x="484" y="25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" name="Google Shape;960;p3"/>
              <p:cNvSpPr/>
              <p:nvPr/>
            </p:nvSpPr>
            <p:spPr>
              <a:xfrm>
                <a:off x="1255982" y="1034985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0" y="0"/>
                      <a:pt x="0" y="508"/>
                      <a:pt x="339" y="508"/>
                    </a:cubicBezTo>
                    <a:cubicBezTo>
                      <a:pt x="678" y="508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" name="Google Shape;961;p3"/>
              <p:cNvSpPr/>
              <p:nvPr/>
            </p:nvSpPr>
            <p:spPr>
              <a:xfrm>
                <a:off x="1255982" y="959478"/>
                <a:ext cx="19553" cy="14561"/>
              </a:xfrm>
              <a:custGeom>
                <a:rect b="b" l="l" r="r" t="t"/>
                <a:pathLst>
                  <a:path extrusionOk="0" h="280" w="376">
                    <a:moveTo>
                      <a:pt x="194" y="1"/>
                    </a:moveTo>
                    <a:cubicBezTo>
                      <a:pt x="0" y="1"/>
                      <a:pt x="0" y="279"/>
                      <a:pt x="194" y="279"/>
                    </a:cubicBezTo>
                    <a:cubicBezTo>
                      <a:pt x="375" y="279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" name="Google Shape;962;p3"/>
              <p:cNvSpPr/>
              <p:nvPr/>
            </p:nvSpPr>
            <p:spPr>
              <a:xfrm>
                <a:off x="1091812" y="959478"/>
                <a:ext cx="32138" cy="24597"/>
              </a:xfrm>
              <a:custGeom>
                <a:rect b="b" l="l" r="r" t="t"/>
                <a:pathLst>
                  <a:path extrusionOk="0" h="473" w="618">
                    <a:moveTo>
                      <a:pt x="315" y="1"/>
                    </a:moveTo>
                    <a:cubicBezTo>
                      <a:pt x="0" y="1"/>
                      <a:pt x="0" y="473"/>
                      <a:pt x="315" y="473"/>
                    </a:cubicBezTo>
                    <a:cubicBezTo>
                      <a:pt x="617" y="473"/>
                      <a:pt x="617" y="1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" name="Google Shape;963;p3"/>
              <p:cNvSpPr/>
              <p:nvPr/>
            </p:nvSpPr>
            <p:spPr>
              <a:xfrm>
                <a:off x="1115681" y="965771"/>
                <a:ext cx="35310" cy="27093"/>
              </a:xfrm>
              <a:custGeom>
                <a:rect b="b" l="l" r="r" t="t"/>
                <a:pathLst>
                  <a:path extrusionOk="0" h="521" w="679">
                    <a:moveTo>
                      <a:pt x="340" y="1"/>
                    </a:moveTo>
                    <a:cubicBezTo>
                      <a:pt x="1" y="1"/>
                      <a:pt x="1" y="521"/>
                      <a:pt x="340" y="521"/>
                    </a:cubicBezTo>
                    <a:cubicBezTo>
                      <a:pt x="678" y="521"/>
                      <a:pt x="678" y="1"/>
                      <a:pt x="34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" name="Google Shape;964;p3"/>
              <p:cNvSpPr/>
              <p:nvPr/>
            </p:nvSpPr>
            <p:spPr>
              <a:xfrm>
                <a:off x="961599" y="1026197"/>
                <a:ext cx="27717" cy="23297"/>
              </a:xfrm>
              <a:custGeom>
                <a:rect b="b" l="l" r="r" t="t"/>
                <a:pathLst>
                  <a:path extrusionOk="0" h="448" w="533">
                    <a:moveTo>
                      <a:pt x="266" y="0"/>
                    </a:moveTo>
                    <a:cubicBezTo>
                      <a:pt x="0" y="24"/>
                      <a:pt x="0" y="423"/>
                      <a:pt x="266" y="448"/>
                    </a:cubicBezTo>
                    <a:cubicBezTo>
                      <a:pt x="532" y="423"/>
                      <a:pt x="532" y="24"/>
                      <a:pt x="26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" name="Google Shape;965;p3"/>
              <p:cNvSpPr/>
              <p:nvPr/>
            </p:nvSpPr>
            <p:spPr>
              <a:xfrm>
                <a:off x="1068515" y="1045021"/>
                <a:ext cx="33386" cy="27145"/>
              </a:xfrm>
              <a:custGeom>
                <a:rect b="b" l="l" r="r" t="t"/>
                <a:pathLst>
                  <a:path extrusionOk="0" h="522" w="642">
                    <a:moveTo>
                      <a:pt x="315" y="1"/>
                    </a:moveTo>
                    <a:cubicBezTo>
                      <a:pt x="1" y="25"/>
                      <a:pt x="1" y="485"/>
                      <a:pt x="315" y="521"/>
                    </a:cubicBezTo>
                    <a:cubicBezTo>
                      <a:pt x="642" y="485"/>
                      <a:pt x="642" y="25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3"/>
              <p:cNvSpPr/>
              <p:nvPr/>
            </p:nvSpPr>
            <p:spPr>
              <a:xfrm>
                <a:off x="1079227" y="1163325"/>
                <a:ext cx="32138" cy="24545"/>
              </a:xfrm>
              <a:custGeom>
                <a:rect b="b" l="l" r="r" t="t"/>
                <a:pathLst>
                  <a:path extrusionOk="0" h="472" w="618">
                    <a:moveTo>
                      <a:pt x="303" y="0"/>
                    </a:moveTo>
                    <a:cubicBezTo>
                      <a:pt x="0" y="0"/>
                      <a:pt x="0" y="472"/>
                      <a:pt x="303" y="472"/>
                    </a:cubicBezTo>
                    <a:cubicBezTo>
                      <a:pt x="617" y="472"/>
                      <a:pt x="617" y="0"/>
                      <a:pt x="30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3"/>
              <p:cNvSpPr/>
              <p:nvPr/>
            </p:nvSpPr>
            <p:spPr>
              <a:xfrm>
                <a:off x="999301" y="1102899"/>
                <a:ext cx="23349" cy="17681"/>
              </a:xfrm>
              <a:custGeom>
                <a:rect b="b" l="l" r="r" t="t"/>
                <a:pathLst>
                  <a:path extrusionOk="0" h="340" w="449">
                    <a:moveTo>
                      <a:pt x="231" y="1"/>
                    </a:moveTo>
                    <a:cubicBezTo>
                      <a:pt x="1" y="1"/>
                      <a:pt x="1" y="340"/>
                      <a:pt x="231" y="340"/>
                    </a:cubicBezTo>
                    <a:cubicBezTo>
                      <a:pt x="449" y="340"/>
                      <a:pt x="449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3"/>
              <p:cNvSpPr/>
              <p:nvPr/>
            </p:nvSpPr>
            <p:spPr>
              <a:xfrm>
                <a:off x="1245269" y="1006020"/>
                <a:ext cx="31514" cy="23349"/>
              </a:xfrm>
              <a:custGeom>
                <a:rect b="b" l="l" r="r" t="t"/>
                <a:pathLst>
                  <a:path extrusionOk="0" h="449" w="606">
                    <a:moveTo>
                      <a:pt x="303" y="1"/>
                    </a:moveTo>
                    <a:cubicBezTo>
                      <a:pt x="1" y="1"/>
                      <a:pt x="1" y="449"/>
                      <a:pt x="303" y="449"/>
                    </a:cubicBezTo>
                    <a:cubicBezTo>
                      <a:pt x="606" y="449"/>
                      <a:pt x="606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9" name="Google Shape;969;p3"/>
              <p:cNvSpPr/>
              <p:nvPr/>
            </p:nvSpPr>
            <p:spPr>
              <a:xfrm>
                <a:off x="1196856" y="1070190"/>
                <a:ext cx="26469" cy="22101"/>
              </a:xfrm>
              <a:custGeom>
                <a:rect b="b" l="l" r="r" t="t"/>
                <a:pathLst>
                  <a:path extrusionOk="0" h="425" w="509">
                    <a:moveTo>
                      <a:pt x="254" y="1"/>
                    </a:moveTo>
                    <a:cubicBezTo>
                      <a:pt x="0" y="25"/>
                      <a:pt x="0" y="400"/>
                      <a:pt x="254" y="424"/>
                    </a:cubicBezTo>
                    <a:cubicBezTo>
                      <a:pt x="508" y="400"/>
                      <a:pt x="508" y="25"/>
                      <a:pt x="25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970" name="Google Shape;970;p3"/>
              <p:cNvGrpSpPr/>
              <p:nvPr/>
            </p:nvGrpSpPr>
            <p:grpSpPr>
              <a:xfrm>
                <a:off x="-152337" y="-193233"/>
                <a:ext cx="2586475" cy="2532185"/>
                <a:chOff x="-152337" y="-193233"/>
                <a:chExt cx="2586475" cy="2532185"/>
              </a:xfrm>
            </p:grpSpPr>
            <p:sp>
              <p:nvSpPr>
                <p:cNvPr id="971" name="Google Shape;971;p3"/>
                <p:cNvSpPr/>
                <p:nvPr/>
              </p:nvSpPr>
              <p:spPr>
                <a:xfrm>
                  <a:off x="540749" y="99578"/>
                  <a:ext cx="23297" cy="19553"/>
                </a:xfrm>
                <a:custGeom>
                  <a:rect b="b" l="l" r="r" t="t"/>
                  <a:pathLst>
                    <a:path extrusionOk="0" h="376" w="448">
                      <a:moveTo>
                        <a:pt x="230" y="1"/>
                      </a:moveTo>
                      <a:cubicBezTo>
                        <a:pt x="0" y="25"/>
                        <a:pt x="0" y="351"/>
                        <a:pt x="230" y="376"/>
                      </a:cubicBezTo>
                      <a:cubicBezTo>
                        <a:pt x="448" y="351"/>
                        <a:pt x="448" y="25"/>
                        <a:pt x="2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2" name="Google Shape;972;p3"/>
                <p:cNvSpPr/>
                <p:nvPr/>
              </p:nvSpPr>
              <p:spPr>
                <a:xfrm>
                  <a:off x="736379" y="166868"/>
                  <a:ext cx="14509" cy="15185"/>
                </a:xfrm>
                <a:custGeom>
                  <a:rect b="b" l="l" r="r" t="t"/>
                  <a:pathLst>
                    <a:path extrusionOk="0" h="292" w="279">
                      <a:moveTo>
                        <a:pt x="134" y="1"/>
                      </a:moveTo>
                      <a:cubicBezTo>
                        <a:pt x="1" y="49"/>
                        <a:pt x="1" y="243"/>
                        <a:pt x="134" y="291"/>
                      </a:cubicBezTo>
                      <a:cubicBezTo>
                        <a:pt x="279" y="243"/>
                        <a:pt x="279" y="49"/>
                        <a:pt x="13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3" name="Google Shape;973;p3"/>
                <p:cNvSpPr/>
                <p:nvPr/>
              </p:nvSpPr>
              <p:spPr>
                <a:xfrm>
                  <a:off x="1127017" y="156780"/>
                  <a:ext cx="64847" cy="50494"/>
                </a:xfrm>
                <a:custGeom>
                  <a:rect b="b" l="l" r="r" t="t"/>
                  <a:pathLst>
                    <a:path extrusionOk="0" h="971" w="1247">
                      <a:moveTo>
                        <a:pt x="569" y="0"/>
                      </a:moveTo>
                      <a:cubicBezTo>
                        <a:pt x="412" y="0"/>
                        <a:pt x="259" y="71"/>
                        <a:pt x="158" y="183"/>
                      </a:cubicBezTo>
                      <a:cubicBezTo>
                        <a:pt x="1" y="352"/>
                        <a:pt x="1" y="618"/>
                        <a:pt x="158" y="776"/>
                      </a:cubicBezTo>
                      <a:cubicBezTo>
                        <a:pt x="259" y="899"/>
                        <a:pt x="412" y="970"/>
                        <a:pt x="569" y="970"/>
                      </a:cubicBezTo>
                      <a:cubicBezTo>
                        <a:pt x="581" y="970"/>
                        <a:pt x="593" y="970"/>
                        <a:pt x="605" y="969"/>
                      </a:cubicBezTo>
                      <a:cubicBezTo>
                        <a:pt x="726" y="969"/>
                        <a:pt x="847" y="909"/>
                        <a:pt x="944" y="824"/>
                      </a:cubicBezTo>
                      <a:cubicBezTo>
                        <a:pt x="1247" y="522"/>
                        <a:pt x="1029" y="1"/>
                        <a:pt x="605" y="1"/>
                      </a:cubicBezTo>
                      <a:cubicBezTo>
                        <a:pt x="593" y="1"/>
                        <a:pt x="581" y="0"/>
                        <a:pt x="56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4" name="Google Shape;974;p3"/>
                <p:cNvSpPr/>
                <p:nvPr/>
              </p:nvSpPr>
              <p:spPr>
                <a:xfrm>
                  <a:off x="1271114" y="81949"/>
                  <a:ext cx="45294" cy="44566"/>
                </a:xfrm>
                <a:custGeom>
                  <a:rect b="b" l="l" r="r" t="t"/>
                  <a:pathLst>
                    <a:path extrusionOk="0" h="857" w="871">
                      <a:moveTo>
                        <a:pt x="435" y="1"/>
                      </a:moveTo>
                      <a:cubicBezTo>
                        <a:pt x="266" y="1"/>
                        <a:pt x="109" y="110"/>
                        <a:pt x="60" y="279"/>
                      </a:cubicBezTo>
                      <a:cubicBezTo>
                        <a:pt x="80" y="245"/>
                        <a:pt x="90" y="228"/>
                        <a:pt x="91" y="228"/>
                      </a:cubicBezTo>
                      <a:lnTo>
                        <a:pt x="91" y="228"/>
                      </a:lnTo>
                      <a:cubicBezTo>
                        <a:pt x="93" y="228"/>
                        <a:pt x="77" y="263"/>
                        <a:pt x="48" y="328"/>
                      </a:cubicBezTo>
                      <a:cubicBezTo>
                        <a:pt x="41" y="349"/>
                        <a:pt x="38" y="375"/>
                        <a:pt x="37" y="400"/>
                      </a:cubicBezTo>
                      <a:lnTo>
                        <a:pt x="37" y="400"/>
                      </a:lnTo>
                      <a:cubicBezTo>
                        <a:pt x="0" y="594"/>
                        <a:pt x="68" y="790"/>
                        <a:pt x="290" y="848"/>
                      </a:cubicBezTo>
                      <a:cubicBezTo>
                        <a:pt x="326" y="854"/>
                        <a:pt x="363" y="857"/>
                        <a:pt x="399" y="857"/>
                      </a:cubicBezTo>
                      <a:cubicBezTo>
                        <a:pt x="435" y="857"/>
                        <a:pt x="472" y="854"/>
                        <a:pt x="508" y="848"/>
                      </a:cubicBezTo>
                      <a:cubicBezTo>
                        <a:pt x="568" y="823"/>
                        <a:pt x="629" y="799"/>
                        <a:pt x="677" y="751"/>
                      </a:cubicBezTo>
                      <a:lnTo>
                        <a:pt x="677" y="751"/>
                      </a:lnTo>
                      <a:lnTo>
                        <a:pt x="629" y="775"/>
                      </a:lnTo>
                      <a:cubicBezTo>
                        <a:pt x="798" y="666"/>
                        <a:pt x="871" y="461"/>
                        <a:pt x="810" y="279"/>
                      </a:cubicBezTo>
                      <a:cubicBezTo>
                        <a:pt x="762" y="110"/>
                        <a:pt x="605" y="1"/>
                        <a:pt x="43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5" name="Google Shape;975;p3"/>
                <p:cNvSpPr/>
                <p:nvPr/>
              </p:nvSpPr>
              <p:spPr>
                <a:xfrm>
                  <a:off x="855880" y="828642"/>
                  <a:ext cx="27769" cy="20801"/>
                </a:xfrm>
                <a:custGeom>
                  <a:rect b="b" l="l" r="r" t="t"/>
                  <a:pathLst>
                    <a:path extrusionOk="0" h="400" w="534">
                      <a:moveTo>
                        <a:pt x="267" y="1"/>
                      </a:moveTo>
                      <a:cubicBezTo>
                        <a:pt x="1" y="1"/>
                        <a:pt x="1" y="400"/>
                        <a:pt x="267" y="400"/>
                      </a:cubicBezTo>
                      <a:cubicBezTo>
                        <a:pt x="533" y="400"/>
                        <a:pt x="533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6" name="Google Shape;976;p3"/>
                <p:cNvSpPr/>
                <p:nvPr/>
              </p:nvSpPr>
              <p:spPr>
                <a:xfrm>
                  <a:off x="918178" y="785273"/>
                  <a:ext cx="32138" cy="23297"/>
                </a:xfrm>
                <a:custGeom>
                  <a:rect b="b" l="l" r="r" t="t"/>
                  <a:pathLst>
                    <a:path extrusionOk="0" h="448" w="618">
                      <a:moveTo>
                        <a:pt x="279" y="0"/>
                      </a:moveTo>
                      <a:cubicBezTo>
                        <a:pt x="0" y="24"/>
                        <a:pt x="0" y="423"/>
                        <a:pt x="279" y="448"/>
                      </a:cubicBezTo>
                      <a:lnTo>
                        <a:pt x="315" y="448"/>
                      </a:lnTo>
                      <a:cubicBezTo>
                        <a:pt x="617" y="448"/>
                        <a:pt x="617" y="0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7" name="Google Shape;977;p3"/>
                <p:cNvSpPr/>
                <p:nvPr/>
              </p:nvSpPr>
              <p:spPr>
                <a:xfrm>
                  <a:off x="991136" y="773936"/>
                  <a:ext cx="1300" cy="676"/>
                </a:xfrm>
                <a:custGeom>
                  <a:rect b="b" l="l" r="r" t="t"/>
                  <a:pathLst>
                    <a:path extrusionOk="0" h="13" w="25">
                      <a:moveTo>
                        <a:pt x="13" y="0"/>
                      </a:moveTo>
                      <a:cubicBezTo>
                        <a:pt x="1" y="0"/>
                        <a:pt x="1" y="12"/>
                        <a:pt x="13" y="12"/>
                      </a:cubicBezTo>
                      <a:cubicBezTo>
                        <a:pt x="25" y="12"/>
                        <a:pt x="25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8" name="Google Shape;978;p3"/>
                <p:cNvSpPr/>
                <p:nvPr/>
              </p:nvSpPr>
              <p:spPr>
                <a:xfrm>
                  <a:off x="1066643" y="748143"/>
                  <a:ext cx="26469" cy="22049"/>
                </a:xfrm>
                <a:custGeom>
                  <a:rect b="b" l="l" r="r" t="t"/>
                  <a:pathLst>
                    <a:path extrusionOk="0" h="424" w="509">
                      <a:moveTo>
                        <a:pt x="254" y="0"/>
                      </a:moveTo>
                      <a:cubicBezTo>
                        <a:pt x="0" y="25"/>
                        <a:pt x="0" y="400"/>
                        <a:pt x="254" y="424"/>
                      </a:cubicBezTo>
                      <a:cubicBezTo>
                        <a:pt x="508" y="400"/>
                        <a:pt x="508" y="25"/>
                        <a:pt x="25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79" name="Google Shape;979;p3"/>
                <p:cNvSpPr/>
                <p:nvPr/>
              </p:nvSpPr>
              <p:spPr>
                <a:xfrm>
                  <a:off x="1124521" y="754436"/>
                  <a:ext cx="32762" cy="24597"/>
                </a:xfrm>
                <a:custGeom>
                  <a:rect b="b" l="l" r="r" t="t"/>
                  <a:pathLst>
                    <a:path extrusionOk="0" h="473" w="630">
                      <a:moveTo>
                        <a:pt x="315" y="0"/>
                      </a:moveTo>
                      <a:cubicBezTo>
                        <a:pt x="0" y="0"/>
                        <a:pt x="0" y="472"/>
                        <a:pt x="315" y="472"/>
                      </a:cubicBezTo>
                      <a:cubicBezTo>
                        <a:pt x="629" y="472"/>
                        <a:pt x="629" y="0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0" name="Google Shape;980;p3"/>
                <p:cNvSpPr/>
                <p:nvPr/>
              </p:nvSpPr>
              <p:spPr>
                <a:xfrm>
                  <a:off x="1186143" y="792189"/>
                  <a:ext cx="32138" cy="25169"/>
                </a:xfrm>
                <a:custGeom>
                  <a:rect b="b" l="l" r="r" t="t"/>
                  <a:pathLst>
                    <a:path extrusionOk="0" h="484" w="618">
                      <a:moveTo>
                        <a:pt x="315" y="0"/>
                      </a:moveTo>
                      <a:cubicBezTo>
                        <a:pt x="1" y="24"/>
                        <a:pt x="1" y="460"/>
                        <a:pt x="315" y="484"/>
                      </a:cubicBezTo>
                      <a:cubicBezTo>
                        <a:pt x="618" y="460"/>
                        <a:pt x="618" y="24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1" name="Google Shape;981;p3"/>
                <p:cNvSpPr/>
                <p:nvPr/>
              </p:nvSpPr>
              <p:spPr>
                <a:xfrm>
                  <a:off x="952759" y="134159"/>
                  <a:ext cx="25221" cy="18929"/>
                </a:xfrm>
                <a:custGeom>
                  <a:rect b="b" l="l" r="r" t="t"/>
                  <a:pathLst>
                    <a:path extrusionOk="0" h="364" w="485">
                      <a:moveTo>
                        <a:pt x="243" y="1"/>
                      </a:moveTo>
                      <a:cubicBezTo>
                        <a:pt x="1" y="1"/>
                        <a:pt x="1" y="364"/>
                        <a:pt x="243" y="364"/>
                      </a:cubicBezTo>
                      <a:cubicBezTo>
                        <a:pt x="485" y="364"/>
                        <a:pt x="485" y="1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2" name="Google Shape;982;p3"/>
                <p:cNvSpPr/>
                <p:nvPr/>
              </p:nvSpPr>
              <p:spPr>
                <a:xfrm>
                  <a:off x="1162003" y="-193233"/>
                  <a:ext cx="32636" cy="26109"/>
                </a:xfrm>
                <a:custGeom>
                  <a:rect b="b" l="l" r="r" t="t"/>
                  <a:pathLst>
                    <a:path extrusionOk="0" h="388" w="485">
                      <a:moveTo>
                        <a:pt x="243" y="1"/>
                      </a:moveTo>
                      <a:cubicBezTo>
                        <a:pt x="1" y="13"/>
                        <a:pt x="1" y="364"/>
                        <a:pt x="243" y="388"/>
                      </a:cubicBezTo>
                      <a:cubicBezTo>
                        <a:pt x="485" y="364"/>
                        <a:pt x="485" y="13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3" name="Google Shape;983;p3"/>
                <p:cNvSpPr/>
                <p:nvPr/>
              </p:nvSpPr>
              <p:spPr>
                <a:xfrm>
                  <a:off x="756504" y="914185"/>
                  <a:ext cx="35310" cy="25845"/>
                </a:xfrm>
                <a:custGeom>
                  <a:rect b="b" l="l" r="r" t="t"/>
                  <a:pathLst>
                    <a:path extrusionOk="0" h="497" w="679">
                      <a:moveTo>
                        <a:pt x="339" y="1"/>
                      </a:moveTo>
                      <a:cubicBezTo>
                        <a:pt x="1" y="1"/>
                        <a:pt x="1" y="497"/>
                        <a:pt x="339" y="497"/>
                      </a:cubicBezTo>
                      <a:cubicBezTo>
                        <a:pt x="678" y="497"/>
                        <a:pt x="678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4" name="Google Shape;984;p3"/>
                <p:cNvSpPr/>
                <p:nvPr/>
              </p:nvSpPr>
              <p:spPr>
                <a:xfrm>
                  <a:off x="819426" y="906645"/>
                  <a:ext cx="23921" cy="17681"/>
                </a:xfrm>
                <a:custGeom>
                  <a:rect b="b" l="l" r="r" t="t"/>
                  <a:pathLst>
                    <a:path extrusionOk="0" h="340" w="460">
                      <a:moveTo>
                        <a:pt x="230" y="1"/>
                      </a:moveTo>
                      <a:cubicBezTo>
                        <a:pt x="4" y="1"/>
                        <a:pt x="0" y="340"/>
                        <a:pt x="219" y="340"/>
                      </a:cubicBezTo>
                      <a:cubicBezTo>
                        <a:pt x="222" y="340"/>
                        <a:pt x="226" y="340"/>
                        <a:pt x="230" y="339"/>
                      </a:cubicBezTo>
                      <a:cubicBezTo>
                        <a:pt x="460" y="339"/>
                        <a:pt x="460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5" name="Google Shape;985;p3"/>
                <p:cNvSpPr/>
                <p:nvPr/>
              </p:nvSpPr>
              <p:spPr>
                <a:xfrm>
                  <a:off x="833883" y="845647"/>
                  <a:ext cx="33386" cy="25221"/>
                </a:xfrm>
                <a:custGeom>
                  <a:rect b="b" l="l" r="r" t="t"/>
                  <a:pathLst>
                    <a:path extrusionOk="0" h="485" w="642">
                      <a:moveTo>
                        <a:pt x="327" y="0"/>
                      </a:moveTo>
                      <a:cubicBezTo>
                        <a:pt x="1" y="0"/>
                        <a:pt x="1" y="484"/>
                        <a:pt x="327" y="484"/>
                      </a:cubicBezTo>
                      <a:cubicBezTo>
                        <a:pt x="642" y="484"/>
                        <a:pt x="642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6" name="Google Shape;986;p3"/>
                <p:cNvSpPr/>
                <p:nvPr/>
              </p:nvSpPr>
              <p:spPr>
                <a:xfrm>
                  <a:off x="931386" y="870191"/>
                  <a:ext cx="37182" cy="29589"/>
                </a:xfrm>
                <a:custGeom>
                  <a:rect b="b" l="l" r="r" t="t"/>
                  <a:pathLst>
                    <a:path extrusionOk="0" h="569" w="715">
                      <a:moveTo>
                        <a:pt x="363" y="0"/>
                      </a:moveTo>
                      <a:cubicBezTo>
                        <a:pt x="1" y="24"/>
                        <a:pt x="1" y="544"/>
                        <a:pt x="363" y="569"/>
                      </a:cubicBezTo>
                      <a:cubicBezTo>
                        <a:pt x="714" y="544"/>
                        <a:pt x="714" y="24"/>
                        <a:pt x="36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7" name="Google Shape;987;p3"/>
                <p:cNvSpPr/>
                <p:nvPr/>
              </p:nvSpPr>
              <p:spPr>
                <a:xfrm>
                  <a:off x="934558" y="824274"/>
                  <a:ext cx="39678" cy="30213"/>
                </a:xfrm>
                <a:custGeom>
                  <a:rect b="b" l="l" r="r" t="t"/>
                  <a:pathLst>
                    <a:path extrusionOk="0" h="581" w="763">
                      <a:moveTo>
                        <a:pt x="375" y="0"/>
                      </a:moveTo>
                      <a:cubicBezTo>
                        <a:pt x="0" y="0"/>
                        <a:pt x="0" y="581"/>
                        <a:pt x="375" y="581"/>
                      </a:cubicBezTo>
                      <a:cubicBezTo>
                        <a:pt x="762" y="581"/>
                        <a:pt x="762" y="0"/>
                        <a:pt x="37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8" name="Google Shape;988;p3"/>
                <p:cNvSpPr/>
                <p:nvPr/>
              </p:nvSpPr>
              <p:spPr>
                <a:xfrm>
                  <a:off x="999301" y="768892"/>
                  <a:ext cx="23349" cy="18929"/>
                </a:xfrm>
                <a:custGeom>
                  <a:rect b="b" l="l" r="r" t="t"/>
                  <a:pathLst>
                    <a:path extrusionOk="0" h="364" w="449">
                      <a:moveTo>
                        <a:pt x="231" y="1"/>
                      </a:moveTo>
                      <a:cubicBezTo>
                        <a:pt x="1" y="13"/>
                        <a:pt x="1" y="339"/>
                        <a:pt x="231" y="363"/>
                      </a:cubicBezTo>
                      <a:cubicBezTo>
                        <a:pt x="449" y="339"/>
                        <a:pt x="449" y="13"/>
                        <a:pt x="23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89" name="Google Shape;989;p3"/>
                <p:cNvSpPr/>
                <p:nvPr/>
              </p:nvSpPr>
              <p:spPr>
                <a:xfrm>
                  <a:off x="960975" y="719178"/>
                  <a:ext cx="31462" cy="25845"/>
                </a:xfrm>
                <a:custGeom>
                  <a:rect b="b" l="l" r="r" t="t"/>
                  <a:pathLst>
                    <a:path extrusionOk="0" h="497" w="605">
                      <a:moveTo>
                        <a:pt x="302" y="1"/>
                      </a:moveTo>
                      <a:cubicBezTo>
                        <a:pt x="0" y="25"/>
                        <a:pt x="0" y="473"/>
                        <a:pt x="302" y="497"/>
                      </a:cubicBezTo>
                      <a:cubicBezTo>
                        <a:pt x="605" y="473"/>
                        <a:pt x="605" y="25"/>
                        <a:pt x="30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0" name="Google Shape;990;p3"/>
                <p:cNvSpPr/>
                <p:nvPr/>
              </p:nvSpPr>
              <p:spPr>
                <a:xfrm>
                  <a:off x="1035182" y="744347"/>
                  <a:ext cx="35882" cy="29017"/>
                </a:xfrm>
                <a:custGeom>
                  <a:rect b="b" l="l" r="r" t="t"/>
                  <a:pathLst>
                    <a:path extrusionOk="0" h="558" w="690">
                      <a:moveTo>
                        <a:pt x="351" y="1"/>
                      </a:moveTo>
                      <a:cubicBezTo>
                        <a:pt x="0" y="25"/>
                        <a:pt x="0" y="521"/>
                        <a:pt x="351" y="557"/>
                      </a:cubicBezTo>
                      <a:cubicBezTo>
                        <a:pt x="690" y="521"/>
                        <a:pt x="690" y="25"/>
                        <a:pt x="35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1" name="Google Shape;991;p3"/>
                <p:cNvSpPr/>
                <p:nvPr/>
              </p:nvSpPr>
              <p:spPr>
                <a:xfrm>
                  <a:off x="1105020" y="826146"/>
                  <a:ext cx="34010" cy="25845"/>
                </a:xfrm>
                <a:custGeom>
                  <a:rect b="b" l="l" r="r" t="t"/>
                  <a:pathLst>
                    <a:path extrusionOk="0" h="497" w="654">
                      <a:moveTo>
                        <a:pt x="327" y="0"/>
                      </a:moveTo>
                      <a:cubicBezTo>
                        <a:pt x="0" y="0"/>
                        <a:pt x="0" y="496"/>
                        <a:pt x="327" y="496"/>
                      </a:cubicBezTo>
                      <a:cubicBezTo>
                        <a:pt x="653" y="496"/>
                        <a:pt x="653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2" name="Google Shape;992;p3"/>
                <p:cNvSpPr/>
                <p:nvPr/>
              </p:nvSpPr>
              <p:spPr>
                <a:xfrm>
                  <a:off x="1160974" y="832438"/>
                  <a:ext cx="36558" cy="28965"/>
                </a:xfrm>
                <a:custGeom>
                  <a:rect b="b" l="l" r="r" t="t"/>
                  <a:pathLst>
                    <a:path extrusionOk="0" h="557" w="703">
                      <a:moveTo>
                        <a:pt x="352" y="0"/>
                      </a:moveTo>
                      <a:cubicBezTo>
                        <a:pt x="1" y="24"/>
                        <a:pt x="1" y="533"/>
                        <a:pt x="352" y="557"/>
                      </a:cubicBezTo>
                      <a:cubicBezTo>
                        <a:pt x="702" y="533"/>
                        <a:pt x="702" y="24"/>
                        <a:pt x="352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3" name="Google Shape;993;p3"/>
                <p:cNvSpPr/>
                <p:nvPr/>
              </p:nvSpPr>
              <p:spPr>
                <a:xfrm>
                  <a:off x="1258478" y="892812"/>
                  <a:ext cx="9516" cy="7592"/>
                </a:xfrm>
                <a:custGeom>
                  <a:rect b="b" l="l" r="r" t="t"/>
                  <a:pathLst>
                    <a:path extrusionOk="0" h="146" w="183">
                      <a:moveTo>
                        <a:pt x="98" y="1"/>
                      </a:moveTo>
                      <a:cubicBezTo>
                        <a:pt x="1" y="1"/>
                        <a:pt x="1" y="146"/>
                        <a:pt x="98" y="146"/>
                      </a:cubicBezTo>
                      <a:cubicBezTo>
                        <a:pt x="182" y="146"/>
                        <a:pt x="182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4" name="Google Shape;994;p3"/>
                <p:cNvSpPr/>
                <p:nvPr/>
              </p:nvSpPr>
              <p:spPr>
                <a:xfrm>
                  <a:off x="1234609" y="833062"/>
                  <a:ext cx="34010" cy="27717"/>
                </a:xfrm>
                <a:custGeom>
                  <a:rect b="b" l="l" r="r" t="t"/>
                  <a:pathLst>
                    <a:path extrusionOk="0" h="533" w="654">
                      <a:moveTo>
                        <a:pt x="327" y="0"/>
                      </a:moveTo>
                      <a:cubicBezTo>
                        <a:pt x="0" y="25"/>
                        <a:pt x="0" y="508"/>
                        <a:pt x="327" y="533"/>
                      </a:cubicBezTo>
                      <a:cubicBezTo>
                        <a:pt x="653" y="508"/>
                        <a:pt x="653" y="25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5" name="Google Shape;995;p3"/>
                <p:cNvSpPr/>
                <p:nvPr/>
              </p:nvSpPr>
              <p:spPr>
                <a:xfrm>
                  <a:off x="1004345" y="801601"/>
                  <a:ext cx="61103" cy="61051"/>
                </a:xfrm>
                <a:custGeom>
                  <a:rect b="b" l="l" r="r" t="t"/>
                  <a:pathLst>
                    <a:path extrusionOk="0" h="1174" w="1175">
                      <a:moveTo>
                        <a:pt x="593" y="1"/>
                      </a:moveTo>
                      <a:cubicBezTo>
                        <a:pt x="569" y="557"/>
                        <a:pt x="557" y="569"/>
                        <a:pt x="1" y="593"/>
                      </a:cubicBezTo>
                      <a:cubicBezTo>
                        <a:pt x="557" y="605"/>
                        <a:pt x="569" y="617"/>
                        <a:pt x="593" y="1174"/>
                      </a:cubicBezTo>
                      <a:cubicBezTo>
                        <a:pt x="606" y="617"/>
                        <a:pt x="618" y="605"/>
                        <a:pt x="1174" y="593"/>
                      </a:cubicBezTo>
                      <a:cubicBezTo>
                        <a:pt x="618" y="569"/>
                        <a:pt x="606" y="557"/>
                        <a:pt x="59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6" name="Google Shape;996;p3"/>
                <p:cNvSpPr/>
                <p:nvPr/>
              </p:nvSpPr>
              <p:spPr>
                <a:xfrm>
                  <a:off x="729359" y="902588"/>
                  <a:ext cx="11181" cy="9880"/>
                </a:xfrm>
                <a:custGeom>
                  <a:rect b="b" l="l" r="r" t="t"/>
                  <a:pathLst>
                    <a:path extrusionOk="0" h="190" w="215">
                      <a:moveTo>
                        <a:pt x="108" y="0"/>
                      </a:moveTo>
                      <a:cubicBezTo>
                        <a:pt x="66" y="0"/>
                        <a:pt x="25" y="25"/>
                        <a:pt x="15" y="79"/>
                      </a:cubicBezTo>
                      <a:cubicBezTo>
                        <a:pt x="1" y="148"/>
                        <a:pt x="58" y="190"/>
                        <a:pt x="115" y="190"/>
                      </a:cubicBezTo>
                      <a:cubicBezTo>
                        <a:pt x="157" y="190"/>
                        <a:pt x="198" y="167"/>
                        <a:pt x="208" y="115"/>
                      </a:cubicBezTo>
                      <a:cubicBezTo>
                        <a:pt x="215" y="41"/>
                        <a:pt x="161" y="0"/>
                        <a:pt x="108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7" name="Google Shape;997;p3"/>
                <p:cNvSpPr/>
                <p:nvPr/>
              </p:nvSpPr>
              <p:spPr>
                <a:xfrm>
                  <a:off x="759312" y="910805"/>
                  <a:ext cx="24025" cy="20489"/>
                </a:xfrm>
                <a:custGeom>
                  <a:rect b="b" l="l" r="r" t="t"/>
                  <a:pathLst>
                    <a:path extrusionOk="0" h="394" w="462">
                      <a:moveTo>
                        <a:pt x="228" y="1"/>
                      </a:moveTo>
                      <a:cubicBezTo>
                        <a:pt x="137" y="1"/>
                        <a:pt x="44" y="52"/>
                        <a:pt x="7" y="163"/>
                      </a:cubicBezTo>
                      <a:cubicBezTo>
                        <a:pt x="0" y="307"/>
                        <a:pt x="119" y="393"/>
                        <a:pt x="238" y="393"/>
                      </a:cubicBezTo>
                      <a:cubicBezTo>
                        <a:pt x="328" y="393"/>
                        <a:pt x="418" y="344"/>
                        <a:pt x="455" y="235"/>
                      </a:cubicBezTo>
                      <a:cubicBezTo>
                        <a:pt x="461" y="85"/>
                        <a:pt x="346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8" name="Google Shape;998;p3"/>
                <p:cNvSpPr/>
                <p:nvPr/>
              </p:nvSpPr>
              <p:spPr>
                <a:xfrm>
                  <a:off x="794361" y="780592"/>
                  <a:ext cx="35414" cy="30733"/>
                </a:xfrm>
                <a:custGeom>
                  <a:rect b="b" l="l" r="r" t="t"/>
                  <a:pathLst>
                    <a:path extrusionOk="0" h="591" w="681">
                      <a:moveTo>
                        <a:pt x="335" y="1"/>
                      </a:moveTo>
                      <a:cubicBezTo>
                        <a:pt x="201" y="1"/>
                        <a:pt x="67" y="78"/>
                        <a:pt x="35" y="247"/>
                      </a:cubicBezTo>
                      <a:cubicBezTo>
                        <a:pt x="1" y="465"/>
                        <a:pt x="173" y="590"/>
                        <a:pt x="343" y="590"/>
                      </a:cubicBezTo>
                      <a:cubicBezTo>
                        <a:pt x="476" y="590"/>
                        <a:pt x="608" y="514"/>
                        <a:pt x="640" y="344"/>
                      </a:cubicBezTo>
                      <a:cubicBezTo>
                        <a:pt x="680" y="127"/>
                        <a:pt x="507" y="1"/>
                        <a:pt x="33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99" name="Google Shape;999;p3"/>
                <p:cNvSpPr/>
                <p:nvPr/>
              </p:nvSpPr>
              <p:spPr>
                <a:xfrm>
                  <a:off x="876004" y="778616"/>
                  <a:ext cx="37806" cy="31618"/>
                </a:xfrm>
                <a:custGeom>
                  <a:rect b="b" l="l" r="r" t="t"/>
                  <a:pathLst>
                    <a:path extrusionOk="0" h="608" w="727">
                      <a:moveTo>
                        <a:pt x="323" y="0"/>
                      </a:moveTo>
                      <a:cubicBezTo>
                        <a:pt x="180" y="0"/>
                        <a:pt x="58" y="102"/>
                        <a:pt x="37" y="249"/>
                      </a:cubicBezTo>
                      <a:cubicBezTo>
                        <a:pt x="1" y="449"/>
                        <a:pt x="163" y="608"/>
                        <a:pt x="338" y="608"/>
                      </a:cubicBezTo>
                      <a:cubicBezTo>
                        <a:pt x="396" y="608"/>
                        <a:pt x="455" y="591"/>
                        <a:pt x="509" y="551"/>
                      </a:cubicBezTo>
                      <a:cubicBezTo>
                        <a:pt x="727" y="394"/>
                        <a:pt x="654" y="43"/>
                        <a:pt x="388" y="7"/>
                      </a:cubicBezTo>
                      <a:cubicBezTo>
                        <a:pt x="366" y="2"/>
                        <a:pt x="344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0" name="Google Shape;1000;p3"/>
                <p:cNvSpPr/>
                <p:nvPr/>
              </p:nvSpPr>
              <p:spPr>
                <a:xfrm>
                  <a:off x="846363" y="715330"/>
                  <a:ext cx="24129" cy="21893"/>
                </a:xfrm>
                <a:custGeom>
                  <a:rect b="b" l="l" r="r" t="t"/>
                  <a:pathLst>
                    <a:path extrusionOk="0" h="421" w="464">
                      <a:moveTo>
                        <a:pt x="226" y="1"/>
                      </a:moveTo>
                      <a:cubicBezTo>
                        <a:pt x="133" y="1"/>
                        <a:pt x="41" y="55"/>
                        <a:pt x="15" y="172"/>
                      </a:cubicBezTo>
                      <a:cubicBezTo>
                        <a:pt x="1" y="329"/>
                        <a:pt x="122" y="420"/>
                        <a:pt x="241" y="420"/>
                      </a:cubicBezTo>
                      <a:cubicBezTo>
                        <a:pt x="333" y="420"/>
                        <a:pt x="424" y="365"/>
                        <a:pt x="450" y="244"/>
                      </a:cubicBezTo>
                      <a:cubicBezTo>
                        <a:pt x="464" y="88"/>
                        <a:pt x="344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1" name="Google Shape;1001;p3"/>
                <p:cNvSpPr/>
                <p:nvPr/>
              </p:nvSpPr>
              <p:spPr>
                <a:xfrm>
                  <a:off x="949743" y="708102"/>
                  <a:ext cx="28133" cy="25221"/>
                </a:xfrm>
                <a:custGeom>
                  <a:rect b="b" l="l" r="r" t="t"/>
                  <a:pathLst>
                    <a:path extrusionOk="0" h="485" w="541">
                      <a:moveTo>
                        <a:pt x="268" y="0"/>
                      </a:moveTo>
                      <a:cubicBezTo>
                        <a:pt x="161" y="0"/>
                        <a:pt x="56" y="64"/>
                        <a:pt x="35" y="202"/>
                      </a:cubicBezTo>
                      <a:cubicBezTo>
                        <a:pt x="0" y="380"/>
                        <a:pt x="141" y="484"/>
                        <a:pt x="278" y="484"/>
                      </a:cubicBezTo>
                      <a:cubicBezTo>
                        <a:pt x="382" y="484"/>
                        <a:pt x="485" y="423"/>
                        <a:pt x="506" y="286"/>
                      </a:cubicBezTo>
                      <a:cubicBezTo>
                        <a:pt x="540" y="103"/>
                        <a:pt x="403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2" name="Google Shape;1002;p3"/>
                <p:cNvSpPr/>
                <p:nvPr/>
              </p:nvSpPr>
              <p:spPr>
                <a:xfrm>
                  <a:off x="1005801" y="717254"/>
                  <a:ext cx="29225" cy="25689"/>
                </a:xfrm>
                <a:custGeom>
                  <a:rect b="b" l="l" r="r" t="t"/>
                  <a:pathLst>
                    <a:path extrusionOk="0" h="494" w="562">
                      <a:moveTo>
                        <a:pt x="274" y="1"/>
                      </a:moveTo>
                      <a:cubicBezTo>
                        <a:pt x="163" y="1"/>
                        <a:pt x="53" y="65"/>
                        <a:pt x="21" y="207"/>
                      </a:cubicBezTo>
                      <a:cubicBezTo>
                        <a:pt x="1" y="390"/>
                        <a:pt x="144" y="494"/>
                        <a:pt x="286" y="494"/>
                      </a:cubicBezTo>
                      <a:cubicBezTo>
                        <a:pt x="398" y="494"/>
                        <a:pt x="509" y="430"/>
                        <a:pt x="541" y="292"/>
                      </a:cubicBezTo>
                      <a:cubicBezTo>
                        <a:pt x="562" y="108"/>
                        <a:pt x="417" y="1"/>
                        <a:pt x="27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3" name="Google Shape;1003;p3"/>
                <p:cNvSpPr/>
                <p:nvPr/>
              </p:nvSpPr>
              <p:spPr>
                <a:xfrm>
                  <a:off x="1094412" y="703110"/>
                  <a:ext cx="34426" cy="30317"/>
                </a:xfrm>
                <a:custGeom>
                  <a:rect b="b" l="l" r="r" t="t"/>
                  <a:pathLst>
                    <a:path extrusionOk="0" h="583" w="662">
                      <a:moveTo>
                        <a:pt x="317" y="1"/>
                      </a:moveTo>
                      <a:cubicBezTo>
                        <a:pt x="187" y="1"/>
                        <a:pt x="61" y="75"/>
                        <a:pt x="35" y="237"/>
                      </a:cubicBezTo>
                      <a:cubicBezTo>
                        <a:pt x="1" y="457"/>
                        <a:pt x="176" y="583"/>
                        <a:pt x="345" y="583"/>
                      </a:cubicBezTo>
                      <a:cubicBezTo>
                        <a:pt x="475" y="583"/>
                        <a:pt x="601" y="509"/>
                        <a:pt x="628" y="346"/>
                      </a:cubicBezTo>
                      <a:cubicBezTo>
                        <a:pt x="662" y="127"/>
                        <a:pt x="487" y="1"/>
                        <a:pt x="31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4" name="Google Shape;1004;p3"/>
                <p:cNvSpPr/>
                <p:nvPr/>
              </p:nvSpPr>
              <p:spPr>
                <a:xfrm>
                  <a:off x="1186091" y="688185"/>
                  <a:ext cx="20957" cy="18929"/>
                </a:xfrm>
                <a:custGeom>
                  <a:rect b="b" l="l" r="r" t="t"/>
                  <a:pathLst>
                    <a:path extrusionOk="0" h="364" w="403">
                      <a:moveTo>
                        <a:pt x="197" y="0"/>
                      </a:moveTo>
                      <a:cubicBezTo>
                        <a:pt x="116" y="0"/>
                        <a:pt x="35" y="47"/>
                        <a:pt x="14" y="149"/>
                      </a:cubicBezTo>
                      <a:cubicBezTo>
                        <a:pt x="0" y="285"/>
                        <a:pt x="101" y="364"/>
                        <a:pt x="203" y="364"/>
                      </a:cubicBezTo>
                      <a:cubicBezTo>
                        <a:pt x="282" y="364"/>
                        <a:pt x="362" y="316"/>
                        <a:pt x="389" y="210"/>
                      </a:cubicBezTo>
                      <a:cubicBezTo>
                        <a:pt x="402" y="75"/>
                        <a:pt x="299" y="0"/>
                        <a:pt x="1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5" name="Google Shape;1005;p3"/>
                <p:cNvSpPr/>
                <p:nvPr/>
              </p:nvSpPr>
              <p:spPr>
                <a:xfrm>
                  <a:off x="642568" y="852979"/>
                  <a:ext cx="20957" cy="18981"/>
                </a:xfrm>
                <a:custGeom>
                  <a:rect b="b" l="l" r="r" t="t"/>
                  <a:pathLst>
                    <a:path extrusionOk="0" h="365" w="403">
                      <a:moveTo>
                        <a:pt x="203" y="1"/>
                      </a:moveTo>
                      <a:cubicBezTo>
                        <a:pt x="122" y="1"/>
                        <a:pt x="41" y="48"/>
                        <a:pt x="14" y="150"/>
                      </a:cubicBezTo>
                      <a:cubicBezTo>
                        <a:pt x="1" y="285"/>
                        <a:pt x="105" y="364"/>
                        <a:pt x="208" y="364"/>
                      </a:cubicBezTo>
                      <a:cubicBezTo>
                        <a:pt x="289" y="364"/>
                        <a:pt x="368" y="316"/>
                        <a:pt x="389" y="210"/>
                      </a:cubicBezTo>
                      <a:cubicBezTo>
                        <a:pt x="403" y="75"/>
                        <a:pt x="304" y="1"/>
                        <a:pt x="20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6" name="Google Shape;1006;p3"/>
                <p:cNvSpPr/>
                <p:nvPr/>
              </p:nvSpPr>
              <p:spPr>
                <a:xfrm>
                  <a:off x="706998" y="778668"/>
                  <a:ext cx="32398" cy="28341"/>
                </a:xfrm>
                <a:custGeom>
                  <a:rect b="b" l="l" r="r" t="t"/>
                  <a:pathLst>
                    <a:path extrusionOk="0" h="545" w="623">
                      <a:moveTo>
                        <a:pt x="304" y="0"/>
                      </a:moveTo>
                      <a:cubicBezTo>
                        <a:pt x="181" y="0"/>
                        <a:pt x="58" y="70"/>
                        <a:pt x="21" y="224"/>
                      </a:cubicBezTo>
                      <a:cubicBezTo>
                        <a:pt x="1" y="428"/>
                        <a:pt x="160" y="544"/>
                        <a:pt x="319" y="544"/>
                      </a:cubicBezTo>
                      <a:cubicBezTo>
                        <a:pt x="442" y="544"/>
                        <a:pt x="565" y="474"/>
                        <a:pt x="602" y="321"/>
                      </a:cubicBezTo>
                      <a:cubicBezTo>
                        <a:pt x="622" y="116"/>
                        <a:pt x="463" y="0"/>
                        <a:pt x="30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7" name="Google Shape;1007;p3"/>
                <p:cNvSpPr/>
                <p:nvPr/>
              </p:nvSpPr>
              <p:spPr>
                <a:xfrm>
                  <a:off x="784377" y="853239"/>
                  <a:ext cx="31826" cy="28133"/>
                </a:xfrm>
                <a:custGeom>
                  <a:rect b="b" l="l" r="r" t="t"/>
                  <a:pathLst>
                    <a:path extrusionOk="0" h="541" w="612">
                      <a:moveTo>
                        <a:pt x="290" y="1"/>
                      </a:moveTo>
                      <a:cubicBezTo>
                        <a:pt x="167" y="1"/>
                        <a:pt x="47" y="72"/>
                        <a:pt x="21" y="229"/>
                      </a:cubicBezTo>
                      <a:cubicBezTo>
                        <a:pt x="1" y="427"/>
                        <a:pt x="154" y="541"/>
                        <a:pt x="306" y="541"/>
                      </a:cubicBezTo>
                      <a:cubicBezTo>
                        <a:pt x="424" y="541"/>
                        <a:pt x="541" y="473"/>
                        <a:pt x="578" y="326"/>
                      </a:cubicBezTo>
                      <a:cubicBezTo>
                        <a:pt x="612" y="121"/>
                        <a:pt x="449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8" name="Google Shape;1008;p3"/>
                <p:cNvSpPr/>
                <p:nvPr/>
              </p:nvSpPr>
              <p:spPr>
                <a:xfrm>
                  <a:off x="948287" y="716630"/>
                  <a:ext cx="14665" cy="13209"/>
                </a:xfrm>
                <a:custGeom>
                  <a:rect b="b" l="l" r="r" t="t"/>
                  <a:pathLst>
                    <a:path extrusionOk="0" h="254" w="282">
                      <a:moveTo>
                        <a:pt x="139" y="0"/>
                      </a:moveTo>
                      <a:cubicBezTo>
                        <a:pt x="82" y="0"/>
                        <a:pt x="25" y="35"/>
                        <a:pt x="14" y="110"/>
                      </a:cubicBezTo>
                      <a:cubicBezTo>
                        <a:pt x="1" y="199"/>
                        <a:pt x="75" y="253"/>
                        <a:pt x="147" y="253"/>
                      </a:cubicBezTo>
                      <a:cubicBezTo>
                        <a:pt x="203" y="253"/>
                        <a:pt x="258" y="221"/>
                        <a:pt x="268" y="147"/>
                      </a:cubicBezTo>
                      <a:cubicBezTo>
                        <a:pt x="282" y="53"/>
                        <a:pt x="210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09" name="Google Shape;1009;p3"/>
                <p:cNvSpPr/>
                <p:nvPr/>
              </p:nvSpPr>
              <p:spPr>
                <a:xfrm>
                  <a:off x="872260" y="731399"/>
                  <a:ext cx="32918" cy="24857"/>
                </a:xfrm>
                <a:custGeom>
                  <a:rect b="b" l="l" r="r" t="t"/>
                  <a:pathLst>
                    <a:path extrusionOk="0" h="478" w="633">
                      <a:moveTo>
                        <a:pt x="342" y="1"/>
                      </a:moveTo>
                      <a:cubicBezTo>
                        <a:pt x="246" y="1"/>
                        <a:pt x="149" y="49"/>
                        <a:pt x="97" y="153"/>
                      </a:cubicBezTo>
                      <a:lnTo>
                        <a:pt x="85" y="177"/>
                      </a:lnTo>
                      <a:cubicBezTo>
                        <a:pt x="1" y="360"/>
                        <a:pt x="206" y="477"/>
                        <a:pt x="386" y="477"/>
                      </a:cubicBezTo>
                      <a:cubicBezTo>
                        <a:pt x="516" y="477"/>
                        <a:pt x="633" y="416"/>
                        <a:pt x="617" y="274"/>
                      </a:cubicBezTo>
                      <a:lnTo>
                        <a:pt x="617" y="238"/>
                      </a:lnTo>
                      <a:cubicBezTo>
                        <a:pt x="597" y="86"/>
                        <a:pt x="470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0" name="Google Shape;1010;p3"/>
                <p:cNvSpPr/>
                <p:nvPr/>
              </p:nvSpPr>
              <p:spPr>
                <a:xfrm>
                  <a:off x="888277" y="669985"/>
                  <a:ext cx="36870" cy="34790"/>
                </a:xfrm>
                <a:custGeom>
                  <a:rect b="b" l="l" r="r" t="t"/>
                  <a:pathLst>
                    <a:path extrusionOk="0" h="669" w="709">
                      <a:moveTo>
                        <a:pt x="406" y="632"/>
                      </a:moveTo>
                      <a:lnTo>
                        <a:pt x="406" y="644"/>
                      </a:lnTo>
                      <a:lnTo>
                        <a:pt x="366" y="644"/>
                      </a:lnTo>
                      <a:cubicBezTo>
                        <a:pt x="379" y="642"/>
                        <a:pt x="392" y="638"/>
                        <a:pt x="406" y="632"/>
                      </a:cubicBezTo>
                      <a:close/>
                      <a:moveTo>
                        <a:pt x="307" y="0"/>
                      </a:moveTo>
                      <a:cubicBezTo>
                        <a:pt x="1" y="0"/>
                        <a:pt x="32" y="616"/>
                        <a:pt x="300" y="648"/>
                      </a:cubicBezTo>
                      <a:lnTo>
                        <a:pt x="300" y="648"/>
                      </a:lnTo>
                      <a:cubicBezTo>
                        <a:pt x="346" y="659"/>
                        <a:pt x="399" y="669"/>
                        <a:pt x="442" y="669"/>
                      </a:cubicBezTo>
                      <a:cubicBezTo>
                        <a:pt x="491" y="657"/>
                        <a:pt x="539" y="644"/>
                        <a:pt x="575" y="608"/>
                      </a:cubicBezTo>
                      <a:cubicBezTo>
                        <a:pt x="672" y="536"/>
                        <a:pt x="709" y="403"/>
                        <a:pt x="672" y="282"/>
                      </a:cubicBezTo>
                      <a:cubicBezTo>
                        <a:pt x="624" y="148"/>
                        <a:pt x="503" y="40"/>
                        <a:pt x="346" y="3"/>
                      </a:cubicBezTo>
                      <a:cubicBezTo>
                        <a:pt x="332" y="1"/>
                        <a:pt x="319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1" name="Google Shape;1011;p3"/>
                <p:cNvSpPr/>
                <p:nvPr/>
              </p:nvSpPr>
              <p:spPr>
                <a:xfrm>
                  <a:off x="936534" y="755320"/>
                  <a:ext cx="30629" cy="27353"/>
                </a:xfrm>
                <a:custGeom>
                  <a:rect b="b" l="l" r="r" t="t"/>
                  <a:pathLst>
                    <a:path extrusionOk="0" h="526" w="589">
                      <a:moveTo>
                        <a:pt x="293" y="1"/>
                      </a:moveTo>
                      <a:cubicBezTo>
                        <a:pt x="177" y="1"/>
                        <a:pt x="61" y="71"/>
                        <a:pt x="35" y="225"/>
                      </a:cubicBezTo>
                      <a:cubicBezTo>
                        <a:pt x="1" y="415"/>
                        <a:pt x="150" y="526"/>
                        <a:pt x="298" y="526"/>
                      </a:cubicBezTo>
                      <a:cubicBezTo>
                        <a:pt x="413" y="526"/>
                        <a:pt x="528" y="458"/>
                        <a:pt x="555" y="310"/>
                      </a:cubicBezTo>
                      <a:cubicBezTo>
                        <a:pt x="589" y="114"/>
                        <a:pt x="441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2" name="Google Shape;1012;p3"/>
                <p:cNvSpPr/>
                <p:nvPr/>
              </p:nvSpPr>
              <p:spPr>
                <a:xfrm>
                  <a:off x="1071687" y="659740"/>
                  <a:ext cx="25845" cy="22673"/>
                </a:xfrm>
                <a:custGeom>
                  <a:rect b="b" l="l" r="r" t="t"/>
                  <a:pathLst>
                    <a:path extrusionOk="0" h="436" w="497">
                      <a:moveTo>
                        <a:pt x="247" y="1"/>
                      </a:moveTo>
                      <a:cubicBezTo>
                        <a:pt x="203" y="1"/>
                        <a:pt x="159" y="14"/>
                        <a:pt x="121" y="43"/>
                      </a:cubicBezTo>
                      <a:cubicBezTo>
                        <a:pt x="12" y="128"/>
                        <a:pt x="0" y="297"/>
                        <a:pt x="109" y="382"/>
                      </a:cubicBezTo>
                      <a:cubicBezTo>
                        <a:pt x="151" y="417"/>
                        <a:pt x="202" y="436"/>
                        <a:pt x="251" y="436"/>
                      </a:cubicBezTo>
                      <a:cubicBezTo>
                        <a:pt x="286" y="436"/>
                        <a:pt x="321" y="426"/>
                        <a:pt x="351" y="406"/>
                      </a:cubicBezTo>
                      <a:cubicBezTo>
                        <a:pt x="460" y="345"/>
                        <a:pt x="496" y="200"/>
                        <a:pt x="423" y="91"/>
                      </a:cubicBezTo>
                      <a:cubicBezTo>
                        <a:pt x="380" y="33"/>
                        <a:pt x="313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3" name="Google Shape;1013;p3"/>
                <p:cNvSpPr/>
                <p:nvPr/>
              </p:nvSpPr>
              <p:spPr>
                <a:xfrm>
                  <a:off x="1191811" y="740447"/>
                  <a:ext cx="30525" cy="26105"/>
                </a:xfrm>
                <a:custGeom>
                  <a:rect b="b" l="l" r="r" t="t"/>
                  <a:pathLst>
                    <a:path extrusionOk="0" h="502" w="587">
                      <a:moveTo>
                        <a:pt x="269" y="1"/>
                      </a:moveTo>
                      <a:cubicBezTo>
                        <a:pt x="205" y="1"/>
                        <a:pt x="140" y="27"/>
                        <a:pt x="85" y="88"/>
                      </a:cubicBezTo>
                      <a:cubicBezTo>
                        <a:pt x="1" y="197"/>
                        <a:pt x="13" y="354"/>
                        <a:pt x="122" y="451"/>
                      </a:cubicBezTo>
                      <a:cubicBezTo>
                        <a:pt x="164" y="485"/>
                        <a:pt x="216" y="501"/>
                        <a:pt x="269" y="501"/>
                      </a:cubicBezTo>
                      <a:cubicBezTo>
                        <a:pt x="364" y="501"/>
                        <a:pt x="462" y="448"/>
                        <a:pt x="509" y="354"/>
                      </a:cubicBezTo>
                      <a:cubicBezTo>
                        <a:pt x="587" y="171"/>
                        <a:pt x="434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4" name="Google Shape;1014;p3"/>
                <p:cNvSpPr/>
                <p:nvPr/>
              </p:nvSpPr>
              <p:spPr>
                <a:xfrm>
                  <a:off x="1230813" y="666657"/>
                  <a:ext cx="29797" cy="31306"/>
                </a:xfrm>
                <a:custGeom>
                  <a:rect b="b" l="l" r="r" t="t"/>
                  <a:pathLst>
                    <a:path extrusionOk="0" h="602" w="573">
                      <a:moveTo>
                        <a:pt x="521" y="285"/>
                      </a:moveTo>
                      <a:cubicBezTo>
                        <a:pt x="521" y="289"/>
                        <a:pt x="521" y="293"/>
                        <a:pt x="521" y="298"/>
                      </a:cubicBezTo>
                      <a:lnTo>
                        <a:pt x="521" y="298"/>
                      </a:lnTo>
                      <a:cubicBezTo>
                        <a:pt x="521" y="297"/>
                        <a:pt x="521" y="297"/>
                        <a:pt x="521" y="297"/>
                      </a:cubicBezTo>
                      <a:lnTo>
                        <a:pt x="521" y="285"/>
                      </a:lnTo>
                      <a:close/>
                      <a:moveTo>
                        <a:pt x="300" y="1"/>
                      </a:moveTo>
                      <a:cubicBezTo>
                        <a:pt x="230" y="1"/>
                        <a:pt x="161" y="33"/>
                        <a:pt x="109" y="92"/>
                      </a:cubicBezTo>
                      <a:lnTo>
                        <a:pt x="109" y="79"/>
                      </a:lnTo>
                      <a:cubicBezTo>
                        <a:pt x="13" y="188"/>
                        <a:pt x="1" y="358"/>
                        <a:pt x="85" y="479"/>
                      </a:cubicBezTo>
                      <a:cubicBezTo>
                        <a:pt x="136" y="555"/>
                        <a:pt x="229" y="602"/>
                        <a:pt x="322" y="602"/>
                      </a:cubicBezTo>
                      <a:cubicBezTo>
                        <a:pt x="361" y="602"/>
                        <a:pt x="400" y="593"/>
                        <a:pt x="436" y="575"/>
                      </a:cubicBezTo>
                      <a:cubicBezTo>
                        <a:pt x="529" y="547"/>
                        <a:pt x="572" y="455"/>
                        <a:pt x="554" y="370"/>
                      </a:cubicBezTo>
                      <a:lnTo>
                        <a:pt x="554" y="370"/>
                      </a:lnTo>
                      <a:cubicBezTo>
                        <a:pt x="554" y="350"/>
                        <a:pt x="552" y="331"/>
                        <a:pt x="548" y="309"/>
                      </a:cubicBezTo>
                      <a:lnTo>
                        <a:pt x="548" y="309"/>
                      </a:lnTo>
                      <a:cubicBezTo>
                        <a:pt x="570" y="203"/>
                        <a:pt x="530" y="96"/>
                        <a:pt x="436" y="43"/>
                      </a:cubicBezTo>
                      <a:cubicBezTo>
                        <a:pt x="393" y="15"/>
                        <a:pt x="346" y="1"/>
                        <a:pt x="30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5" name="Google Shape;1015;p3"/>
                <p:cNvSpPr/>
                <p:nvPr/>
              </p:nvSpPr>
              <p:spPr>
                <a:xfrm>
                  <a:off x="1234869" y="799885"/>
                  <a:ext cx="24649" cy="21737"/>
                </a:xfrm>
                <a:custGeom>
                  <a:rect b="b" l="l" r="r" t="t"/>
                  <a:pathLst>
                    <a:path extrusionOk="0" h="418" w="474">
                      <a:moveTo>
                        <a:pt x="223" y="1"/>
                      </a:moveTo>
                      <a:cubicBezTo>
                        <a:pt x="130" y="1"/>
                        <a:pt x="38" y="52"/>
                        <a:pt x="7" y="167"/>
                      </a:cubicBezTo>
                      <a:cubicBezTo>
                        <a:pt x="0" y="325"/>
                        <a:pt x="124" y="417"/>
                        <a:pt x="246" y="417"/>
                      </a:cubicBezTo>
                      <a:cubicBezTo>
                        <a:pt x="339" y="417"/>
                        <a:pt x="431" y="365"/>
                        <a:pt x="467" y="251"/>
                      </a:cubicBezTo>
                      <a:cubicBezTo>
                        <a:pt x="474" y="92"/>
                        <a:pt x="347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6" name="Google Shape;1016;p3"/>
                <p:cNvSpPr/>
                <p:nvPr/>
              </p:nvSpPr>
              <p:spPr>
                <a:xfrm>
                  <a:off x="1208348" y="782308"/>
                  <a:ext cx="28341" cy="25429"/>
                </a:xfrm>
                <a:custGeom>
                  <a:rect b="b" l="l" r="r" t="t"/>
                  <a:pathLst>
                    <a:path extrusionOk="0" h="489" w="545">
                      <a:moveTo>
                        <a:pt x="270" y="1"/>
                      </a:moveTo>
                      <a:cubicBezTo>
                        <a:pt x="162" y="1"/>
                        <a:pt x="53" y="64"/>
                        <a:pt x="21" y="202"/>
                      </a:cubicBezTo>
                      <a:cubicBezTo>
                        <a:pt x="1" y="385"/>
                        <a:pt x="140" y="489"/>
                        <a:pt x="277" y="489"/>
                      </a:cubicBezTo>
                      <a:cubicBezTo>
                        <a:pt x="385" y="489"/>
                        <a:pt x="491" y="425"/>
                        <a:pt x="517" y="287"/>
                      </a:cubicBezTo>
                      <a:cubicBezTo>
                        <a:pt x="544" y="104"/>
                        <a:pt x="408" y="1"/>
                        <a:pt x="27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7" name="Google Shape;1017;p3"/>
                <p:cNvSpPr/>
                <p:nvPr/>
              </p:nvSpPr>
              <p:spPr>
                <a:xfrm>
                  <a:off x="1083596" y="717930"/>
                  <a:ext cx="98233" cy="98181"/>
                </a:xfrm>
                <a:custGeom>
                  <a:rect b="b" l="l" r="r" t="t"/>
                  <a:pathLst>
                    <a:path extrusionOk="0" h="1888" w="1889">
                      <a:moveTo>
                        <a:pt x="1102" y="1"/>
                      </a:moveTo>
                      <a:cubicBezTo>
                        <a:pt x="977" y="659"/>
                        <a:pt x="931" y="846"/>
                        <a:pt x="554" y="846"/>
                      </a:cubicBezTo>
                      <a:cubicBezTo>
                        <a:pt x="419" y="846"/>
                        <a:pt x="241" y="822"/>
                        <a:pt x="1" y="787"/>
                      </a:cubicBezTo>
                      <a:lnTo>
                        <a:pt x="1" y="787"/>
                      </a:lnTo>
                      <a:cubicBezTo>
                        <a:pt x="896" y="968"/>
                        <a:pt x="920" y="981"/>
                        <a:pt x="787" y="1888"/>
                      </a:cubicBezTo>
                      <a:cubicBezTo>
                        <a:pt x="921" y="1227"/>
                        <a:pt x="969" y="1047"/>
                        <a:pt x="1346" y="1047"/>
                      </a:cubicBezTo>
                      <a:cubicBezTo>
                        <a:pt x="1479" y="1047"/>
                        <a:pt x="1654" y="1070"/>
                        <a:pt x="1888" y="1101"/>
                      </a:cubicBezTo>
                      <a:cubicBezTo>
                        <a:pt x="993" y="932"/>
                        <a:pt x="981" y="908"/>
                        <a:pt x="110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8" name="Google Shape;1018;p3"/>
                <p:cNvSpPr/>
                <p:nvPr/>
              </p:nvSpPr>
              <p:spPr>
                <a:xfrm>
                  <a:off x="801798" y="792813"/>
                  <a:ext cx="98181" cy="97557"/>
                </a:xfrm>
                <a:custGeom>
                  <a:rect b="b" l="l" r="r" t="t"/>
                  <a:pathLst>
                    <a:path extrusionOk="0" h="1876" w="1888">
                      <a:moveTo>
                        <a:pt x="1101" y="0"/>
                      </a:moveTo>
                      <a:cubicBezTo>
                        <a:pt x="977" y="649"/>
                        <a:pt x="931" y="834"/>
                        <a:pt x="556" y="834"/>
                      </a:cubicBezTo>
                      <a:cubicBezTo>
                        <a:pt x="420" y="834"/>
                        <a:pt x="242" y="810"/>
                        <a:pt x="1" y="774"/>
                      </a:cubicBezTo>
                      <a:lnTo>
                        <a:pt x="1" y="774"/>
                      </a:lnTo>
                      <a:cubicBezTo>
                        <a:pt x="896" y="956"/>
                        <a:pt x="908" y="980"/>
                        <a:pt x="787" y="1875"/>
                      </a:cubicBezTo>
                      <a:cubicBezTo>
                        <a:pt x="910" y="1223"/>
                        <a:pt x="957" y="1039"/>
                        <a:pt x="1324" y="1039"/>
                      </a:cubicBezTo>
                      <a:cubicBezTo>
                        <a:pt x="1460" y="1039"/>
                        <a:pt x="1642" y="1065"/>
                        <a:pt x="1888" y="1101"/>
                      </a:cubicBezTo>
                      <a:cubicBezTo>
                        <a:pt x="993" y="920"/>
                        <a:pt x="980" y="895"/>
                        <a:pt x="110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19" name="Google Shape;1019;p3"/>
                <p:cNvSpPr/>
                <p:nvPr/>
              </p:nvSpPr>
              <p:spPr>
                <a:xfrm>
                  <a:off x="988016" y="661301"/>
                  <a:ext cx="37806" cy="37806"/>
                </a:xfrm>
                <a:custGeom>
                  <a:rect b="b" l="l" r="r" t="t"/>
                  <a:pathLst>
                    <a:path extrusionOk="0" h="727" w="727">
                      <a:moveTo>
                        <a:pt x="424" y="1"/>
                      </a:moveTo>
                      <a:cubicBezTo>
                        <a:pt x="370" y="253"/>
                        <a:pt x="349" y="324"/>
                        <a:pt x="203" y="324"/>
                      </a:cubicBezTo>
                      <a:cubicBezTo>
                        <a:pt x="152" y="324"/>
                        <a:pt x="87" y="316"/>
                        <a:pt x="0" y="303"/>
                      </a:cubicBezTo>
                      <a:lnTo>
                        <a:pt x="0" y="303"/>
                      </a:lnTo>
                      <a:cubicBezTo>
                        <a:pt x="339" y="364"/>
                        <a:pt x="351" y="376"/>
                        <a:pt x="303" y="727"/>
                      </a:cubicBezTo>
                      <a:cubicBezTo>
                        <a:pt x="347" y="471"/>
                        <a:pt x="365" y="402"/>
                        <a:pt x="508" y="402"/>
                      </a:cubicBezTo>
                      <a:cubicBezTo>
                        <a:pt x="561" y="402"/>
                        <a:pt x="631" y="411"/>
                        <a:pt x="726" y="424"/>
                      </a:cubicBezTo>
                      <a:cubicBezTo>
                        <a:pt x="375" y="352"/>
                        <a:pt x="375" y="340"/>
                        <a:pt x="42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0" name="Google Shape;1020;p3"/>
                <p:cNvSpPr/>
                <p:nvPr/>
              </p:nvSpPr>
              <p:spPr>
                <a:xfrm>
                  <a:off x="478346" y="705502"/>
                  <a:ext cx="37390" cy="30317"/>
                </a:xfrm>
                <a:custGeom>
                  <a:rect b="b" l="l" r="r" t="t"/>
                  <a:pathLst>
                    <a:path extrusionOk="0" h="583" w="719">
                      <a:moveTo>
                        <a:pt x="374" y="0"/>
                      </a:moveTo>
                      <a:cubicBezTo>
                        <a:pt x="190" y="0"/>
                        <a:pt x="1" y="160"/>
                        <a:pt x="75" y="385"/>
                      </a:cubicBezTo>
                      <a:cubicBezTo>
                        <a:pt x="122" y="523"/>
                        <a:pt x="233" y="583"/>
                        <a:pt x="347" y="583"/>
                      </a:cubicBezTo>
                      <a:cubicBezTo>
                        <a:pt x="530" y="583"/>
                        <a:pt x="719" y="428"/>
                        <a:pt x="644" y="203"/>
                      </a:cubicBezTo>
                      <a:cubicBezTo>
                        <a:pt x="598" y="61"/>
                        <a:pt x="487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1" name="Google Shape;1021;p3"/>
                <p:cNvSpPr/>
                <p:nvPr/>
              </p:nvSpPr>
              <p:spPr>
                <a:xfrm>
                  <a:off x="488851" y="644400"/>
                  <a:ext cx="32190" cy="26781"/>
                </a:xfrm>
                <a:custGeom>
                  <a:rect b="b" l="l" r="r" t="t"/>
                  <a:pathLst>
                    <a:path extrusionOk="0" h="515" w="619">
                      <a:moveTo>
                        <a:pt x="313" y="1"/>
                      </a:moveTo>
                      <a:cubicBezTo>
                        <a:pt x="157" y="1"/>
                        <a:pt x="0" y="137"/>
                        <a:pt x="67" y="338"/>
                      </a:cubicBezTo>
                      <a:cubicBezTo>
                        <a:pt x="108" y="462"/>
                        <a:pt x="204" y="515"/>
                        <a:pt x="301" y="515"/>
                      </a:cubicBezTo>
                      <a:cubicBezTo>
                        <a:pt x="458" y="515"/>
                        <a:pt x="618" y="376"/>
                        <a:pt x="551" y="181"/>
                      </a:cubicBezTo>
                      <a:cubicBezTo>
                        <a:pt x="509" y="55"/>
                        <a:pt x="411" y="1"/>
                        <a:pt x="31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2" name="Google Shape;1022;p3"/>
                <p:cNvSpPr/>
                <p:nvPr/>
              </p:nvSpPr>
              <p:spPr>
                <a:xfrm>
                  <a:off x="541373" y="450018"/>
                  <a:ext cx="40458" cy="32710"/>
                </a:xfrm>
                <a:custGeom>
                  <a:rect b="b" l="l" r="r" t="t"/>
                  <a:pathLst>
                    <a:path extrusionOk="0" h="629" w="778">
                      <a:moveTo>
                        <a:pt x="387" y="0"/>
                      </a:moveTo>
                      <a:cubicBezTo>
                        <a:pt x="359" y="0"/>
                        <a:pt x="330" y="4"/>
                        <a:pt x="303" y="12"/>
                      </a:cubicBezTo>
                      <a:cubicBezTo>
                        <a:pt x="97" y="84"/>
                        <a:pt x="1" y="399"/>
                        <a:pt x="194" y="544"/>
                      </a:cubicBezTo>
                      <a:lnTo>
                        <a:pt x="218" y="556"/>
                      </a:lnTo>
                      <a:cubicBezTo>
                        <a:pt x="276" y="606"/>
                        <a:pt x="345" y="629"/>
                        <a:pt x="412" y="629"/>
                      </a:cubicBezTo>
                      <a:cubicBezTo>
                        <a:pt x="539" y="629"/>
                        <a:pt x="662" y="546"/>
                        <a:pt x="702" y="411"/>
                      </a:cubicBezTo>
                      <a:lnTo>
                        <a:pt x="714" y="374"/>
                      </a:lnTo>
                      <a:cubicBezTo>
                        <a:pt x="778" y="174"/>
                        <a:pt x="582" y="0"/>
                        <a:pt x="38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3" name="Google Shape;1023;p3"/>
                <p:cNvSpPr/>
                <p:nvPr/>
              </p:nvSpPr>
              <p:spPr>
                <a:xfrm>
                  <a:off x="495403" y="546117"/>
                  <a:ext cx="24077" cy="20229"/>
                </a:xfrm>
                <a:custGeom>
                  <a:rect b="b" l="l" r="r" t="t"/>
                  <a:pathLst>
                    <a:path extrusionOk="0" h="389" w="463">
                      <a:moveTo>
                        <a:pt x="236" y="0"/>
                      </a:moveTo>
                      <a:cubicBezTo>
                        <a:pt x="117" y="0"/>
                        <a:pt x="1" y="101"/>
                        <a:pt x="38" y="256"/>
                      </a:cubicBezTo>
                      <a:cubicBezTo>
                        <a:pt x="75" y="349"/>
                        <a:pt x="149" y="388"/>
                        <a:pt x="223" y="388"/>
                      </a:cubicBezTo>
                      <a:cubicBezTo>
                        <a:pt x="343" y="388"/>
                        <a:pt x="462" y="285"/>
                        <a:pt x="425" y="135"/>
                      </a:cubicBezTo>
                      <a:cubicBezTo>
                        <a:pt x="387" y="41"/>
                        <a:pt x="311" y="0"/>
                        <a:pt x="236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4" name="Google Shape;1024;p3"/>
                <p:cNvSpPr/>
                <p:nvPr/>
              </p:nvSpPr>
              <p:spPr>
                <a:xfrm>
                  <a:off x="643712" y="529164"/>
                  <a:ext cx="32502" cy="26781"/>
                </a:xfrm>
                <a:custGeom>
                  <a:rect b="b" l="l" r="r" t="t"/>
                  <a:pathLst>
                    <a:path extrusionOk="0" h="515" w="625">
                      <a:moveTo>
                        <a:pt x="324" y="0"/>
                      </a:moveTo>
                      <a:cubicBezTo>
                        <a:pt x="162" y="0"/>
                        <a:pt x="0" y="138"/>
                        <a:pt x="53" y="340"/>
                      </a:cubicBezTo>
                      <a:cubicBezTo>
                        <a:pt x="99" y="461"/>
                        <a:pt x="200" y="514"/>
                        <a:pt x="301" y="514"/>
                      </a:cubicBezTo>
                      <a:cubicBezTo>
                        <a:pt x="462" y="514"/>
                        <a:pt x="625" y="379"/>
                        <a:pt x="573" y="171"/>
                      </a:cubicBezTo>
                      <a:cubicBezTo>
                        <a:pt x="522" y="52"/>
                        <a:pt x="42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5" name="Google Shape;1025;p3"/>
                <p:cNvSpPr/>
                <p:nvPr/>
              </p:nvSpPr>
              <p:spPr>
                <a:xfrm>
                  <a:off x="635392" y="422145"/>
                  <a:ext cx="34582" cy="27769"/>
                </a:xfrm>
                <a:custGeom>
                  <a:rect b="b" l="l" r="r" t="t"/>
                  <a:pathLst>
                    <a:path extrusionOk="0" h="534" w="665">
                      <a:moveTo>
                        <a:pt x="352" y="0"/>
                      </a:moveTo>
                      <a:cubicBezTo>
                        <a:pt x="178" y="0"/>
                        <a:pt x="0" y="145"/>
                        <a:pt x="68" y="354"/>
                      </a:cubicBezTo>
                      <a:cubicBezTo>
                        <a:pt x="119" y="479"/>
                        <a:pt x="223" y="533"/>
                        <a:pt x="327" y="533"/>
                      </a:cubicBezTo>
                      <a:cubicBezTo>
                        <a:pt x="496" y="533"/>
                        <a:pt x="664" y="394"/>
                        <a:pt x="612" y="185"/>
                      </a:cubicBezTo>
                      <a:cubicBezTo>
                        <a:pt x="566" y="55"/>
                        <a:pt x="459" y="0"/>
                        <a:pt x="352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6" name="Google Shape;1026;p3"/>
                <p:cNvSpPr/>
                <p:nvPr/>
              </p:nvSpPr>
              <p:spPr>
                <a:xfrm>
                  <a:off x="828111" y="422249"/>
                  <a:ext cx="36766" cy="30057"/>
                </a:xfrm>
                <a:custGeom>
                  <a:rect b="b" l="l" r="r" t="t"/>
                  <a:pathLst>
                    <a:path extrusionOk="0" h="578" w="707">
                      <a:moveTo>
                        <a:pt x="361" y="0"/>
                      </a:moveTo>
                      <a:cubicBezTo>
                        <a:pt x="182" y="0"/>
                        <a:pt x="1" y="158"/>
                        <a:pt x="75" y="388"/>
                      </a:cubicBezTo>
                      <a:cubicBezTo>
                        <a:pt x="121" y="521"/>
                        <a:pt x="229" y="578"/>
                        <a:pt x="339" y="578"/>
                      </a:cubicBezTo>
                      <a:cubicBezTo>
                        <a:pt x="520" y="578"/>
                        <a:pt x="707" y="425"/>
                        <a:pt x="632" y="207"/>
                      </a:cubicBezTo>
                      <a:cubicBezTo>
                        <a:pt x="585" y="62"/>
                        <a:pt x="474" y="0"/>
                        <a:pt x="36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7" name="Google Shape;1027;p3"/>
                <p:cNvSpPr/>
                <p:nvPr/>
              </p:nvSpPr>
              <p:spPr>
                <a:xfrm>
                  <a:off x="821090" y="355738"/>
                  <a:ext cx="30005" cy="24701"/>
                </a:xfrm>
                <a:custGeom>
                  <a:rect b="b" l="l" r="r" t="t"/>
                  <a:pathLst>
                    <a:path extrusionOk="0" h="475" w="577">
                      <a:moveTo>
                        <a:pt x="297" y="0"/>
                      </a:moveTo>
                      <a:cubicBezTo>
                        <a:pt x="150" y="0"/>
                        <a:pt x="1" y="127"/>
                        <a:pt x="53" y="312"/>
                      </a:cubicBezTo>
                      <a:cubicBezTo>
                        <a:pt x="95" y="425"/>
                        <a:pt x="188" y="474"/>
                        <a:pt x="282" y="474"/>
                      </a:cubicBezTo>
                      <a:cubicBezTo>
                        <a:pt x="429" y="474"/>
                        <a:pt x="577" y="352"/>
                        <a:pt x="525" y="167"/>
                      </a:cubicBezTo>
                      <a:cubicBezTo>
                        <a:pt x="483" y="51"/>
                        <a:pt x="390" y="0"/>
                        <a:pt x="2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8" name="Google Shape;1028;p3"/>
                <p:cNvSpPr/>
                <p:nvPr/>
              </p:nvSpPr>
              <p:spPr>
                <a:xfrm>
                  <a:off x="721299" y="365619"/>
                  <a:ext cx="49090" cy="37650"/>
                </a:xfrm>
                <a:custGeom>
                  <a:rect b="b" l="l" r="r" t="t"/>
                  <a:pathLst>
                    <a:path extrusionOk="0" h="724" w="944">
                      <a:moveTo>
                        <a:pt x="458" y="1"/>
                      </a:moveTo>
                      <a:cubicBezTo>
                        <a:pt x="178" y="1"/>
                        <a:pt x="0" y="407"/>
                        <a:pt x="242" y="594"/>
                      </a:cubicBezTo>
                      <a:lnTo>
                        <a:pt x="291" y="631"/>
                      </a:lnTo>
                      <a:cubicBezTo>
                        <a:pt x="358" y="694"/>
                        <a:pt x="444" y="724"/>
                        <a:pt x="529" y="724"/>
                      </a:cubicBezTo>
                      <a:cubicBezTo>
                        <a:pt x="656" y="724"/>
                        <a:pt x="782" y="657"/>
                        <a:pt x="847" y="534"/>
                      </a:cubicBezTo>
                      <a:cubicBezTo>
                        <a:pt x="944" y="316"/>
                        <a:pt x="823" y="74"/>
                        <a:pt x="593" y="26"/>
                      </a:cubicBezTo>
                      <a:lnTo>
                        <a:pt x="605" y="26"/>
                      </a:lnTo>
                      <a:lnTo>
                        <a:pt x="545" y="14"/>
                      </a:lnTo>
                      <a:cubicBezTo>
                        <a:pt x="515" y="5"/>
                        <a:pt x="486" y="1"/>
                        <a:pt x="45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29" name="Google Shape;1029;p3"/>
                <p:cNvSpPr/>
                <p:nvPr/>
              </p:nvSpPr>
              <p:spPr>
                <a:xfrm>
                  <a:off x="919478" y="321625"/>
                  <a:ext cx="27041" cy="22101"/>
                </a:xfrm>
                <a:custGeom>
                  <a:rect b="b" l="l" r="r" t="t"/>
                  <a:pathLst>
                    <a:path extrusionOk="0" h="425" w="520">
                      <a:moveTo>
                        <a:pt x="266" y="1"/>
                      </a:moveTo>
                      <a:cubicBezTo>
                        <a:pt x="135" y="1"/>
                        <a:pt x="0" y="114"/>
                        <a:pt x="60" y="279"/>
                      </a:cubicBezTo>
                      <a:cubicBezTo>
                        <a:pt x="93" y="381"/>
                        <a:pt x="173" y="424"/>
                        <a:pt x="254" y="424"/>
                      </a:cubicBezTo>
                      <a:cubicBezTo>
                        <a:pt x="385" y="424"/>
                        <a:pt x="519" y="310"/>
                        <a:pt x="459" y="146"/>
                      </a:cubicBezTo>
                      <a:cubicBezTo>
                        <a:pt x="427" y="44"/>
                        <a:pt x="347" y="1"/>
                        <a:pt x="26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0" name="Google Shape;1030;p3"/>
                <p:cNvSpPr/>
                <p:nvPr/>
              </p:nvSpPr>
              <p:spPr>
                <a:xfrm>
                  <a:off x="1089420" y="317881"/>
                  <a:ext cx="42330" cy="34322"/>
                </a:xfrm>
                <a:custGeom>
                  <a:rect b="b" l="l" r="r" t="t"/>
                  <a:pathLst>
                    <a:path extrusionOk="0" h="660" w="814">
                      <a:moveTo>
                        <a:pt x="421" y="1"/>
                      </a:moveTo>
                      <a:cubicBezTo>
                        <a:pt x="215" y="1"/>
                        <a:pt x="0" y="181"/>
                        <a:pt x="82" y="436"/>
                      </a:cubicBezTo>
                      <a:cubicBezTo>
                        <a:pt x="133" y="593"/>
                        <a:pt x="260" y="660"/>
                        <a:pt x="389" y="660"/>
                      </a:cubicBezTo>
                      <a:cubicBezTo>
                        <a:pt x="598" y="660"/>
                        <a:pt x="813" y="484"/>
                        <a:pt x="724" y="230"/>
                      </a:cubicBezTo>
                      <a:cubicBezTo>
                        <a:pt x="673" y="69"/>
                        <a:pt x="549" y="1"/>
                        <a:pt x="42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1" name="Google Shape;1031;p3"/>
                <p:cNvSpPr/>
                <p:nvPr/>
              </p:nvSpPr>
              <p:spPr>
                <a:xfrm>
                  <a:off x="1217500" y="337278"/>
                  <a:ext cx="40302" cy="32762"/>
                </a:xfrm>
                <a:custGeom>
                  <a:rect b="b" l="l" r="r" t="t"/>
                  <a:pathLst>
                    <a:path extrusionOk="0" h="630" w="775">
                      <a:moveTo>
                        <a:pt x="397" y="0"/>
                      </a:moveTo>
                      <a:cubicBezTo>
                        <a:pt x="201" y="0"/>
                        <a:pt x="1" y="168"/>
                        <a:pt x="75" y="413"/>
                      </a:cubicBezTo>
                      <a:cubicBezTo>
                        <a:pt x="126" y="565"/>
                        <a:pt x="247" y="630"/>
                        <a:pt x="369" y="630"/>
                      </a:cubicBezTo>
                      <a:cubicBezTo>
                        <a:pt x="569" y="630"/>
                        <a:pt x="774" y="460"/>
                        <a:pt x="692" y="220"/>
                      </a:cubicBezTo>
                      <a:cubicBezTo>
                        <a:pt x="641" y="66"/>
                        <a:pt x="520" y="0"/>
                        <a:pt x="3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2" name="Google Shape;1032;p3"/>
                <p:cNvSpPr/>
                <p:nvPr/>
              </p:nvSpPr>
              <p:spPr>
                <a:xfrm>
                  <a:off x="1207100" y="432129"/>
                  <a:ext cx="21061" cy="17473"/>
                </a:xfrm>
                <a:custGeom>
                  <a:rect b="b" l="l" r="r" t="t"/>
                  <a:pathLst>
                    <a:path extrusionOk="0" h="336" w="405">
                      <a:moveTo>
                        <a:pt x="205" y="0"/>
                      </a:moveTo>
                      <a:cubicBezTo>
                        <a:pt x="103" y="0"/>
                        <a:pt x="1" y="88"/>
                        <a:pt x="45" y="223"/>
                      </a:cubicBezTo>
                      <a:cubicBezTo>
                        <a:pt x="73" y="302"/>
                        <a:pt x="137" y="336"/>
                        <a:pt x="200" y="336"/>
                      </a:cubicBezTo>
                      <a:cubicBezTo>
                        <a:pt x="302" y="336"/>
                        <a:pt x="404" y="248"/>
                        <a:pt x="360" y="114"/>
                      </a:cubicBezTo>
                      <a:cubicBezTo>
                        <a:pt x="332" y="35"/>
                        <a:pt x="268" y="0"/>
                        <a:pt x="20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3" name="Google Shape;1033;p3"/>
                <p:cNvSpPr/>
                <p:nvPr/>
              </p:nvSpPr>
              <p:spPr>
                <a:xfrm>
                  <a:off x="878344" y="846219"/>
                  <a:ext cx="25585" cy="21529"/>
                </a:xfrm>
                <a:custGeom>
                  <a:rect b="b" l="l" r="r" t="t"/>
                  <a:pathLst>
                    <a:path extrusionOk="0" h="414" w="492">
                      <a:moveTo>
                        <a:pt x="252" y="1"/>
                      </a:moveTo>
                      <a:cubicBezTo>
                        <a:pt x="127" y="1"/>
                        <a:pt x="1" y="111"/>
                        <a:pt x="53" y="268"/>
                      </a:cubicBezTo>
                      <a:cubicBezTo>
                        <a:pt x="85" y="370"/>
                        <a:pt x="163" y="413"/>
                        <a:pt x="241" y="413"/>
                      </a:cubicBezTo>
                      <a:cubicBezTo>
                        <a:pt x="366" y="413"/>
                        <a:pt x="492" y="303"/>
                        <a:pt x="440" y="147"/>
                      </a:cubicBezTo>
                      <a:cubicBezTo>
                        <a:pt x="407" y="44"/>
                        <a:pt x="330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4" name="Google Shape;1034;p3"/>
                <p:cNvSpPr/>
                <p:nvPr/>
              </p:nvSpPr>
              <p:spPr>
                <a:xfrm>
                  <a:off x="463162" y="499627"/>
                  <a:ext cx="25585" cy="21217"/>
                </a:xfrm>
                <a:custGeom>
                  <a:rect b="b" l="l" r="r" t="t"/>
                  <a:pathLst>
                    <a:path extrusionOk="0" h="408" w="492">
                      <a:moveTo>
                        <a:pt x="252" y="1"/>
                      </a:moveTo>
                      <a:cubicBezTo>
                        <a:pt x="127" y="1"/>
                        <a:pt x="1" y="111"/>
                        <a:pt x="53" y="267"/>
                      </a:cubicBezTo>
                      <a:cubicBezTo>
                        <a:pt x="86" y="366"/>
                        <a:pt x="164" y="408"/>
                        <a:pt x="242" y="408"/>
                      </a:cubicBezTo>
                      <a:cubicBezTo>
                        <a:pt x="367" y="408"/>
                        <a:pt x="492" y="302"/>
                        <a:pt x="440" y="146"/>
                      </a:cubicBezTo>
                      <a:cubicBezTo>
                        <a:pt x="407" y="44"/>
                        <a:pt x="330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5" name="Google Shape;1035;p3"/>
                <p:cNvSpPr/>
                <p:nvPr/>
              </p:nvSpPr>
              <p:spPr>
                <a:xfrm>
                  <a:off x="777981" y="401032"/>
                  <a:ext cx="28913" cy="22049"/>
                </a:xfrm>
                <a:custGeom>
                  <a:rect b="b" l="l" r="r" t="t"/>
                  <a:pathLst>
                    <a:path extrusionOk="0" h="424" w="556">
                      <a:moveTo>
                        <a:pt x="233" y="1"/>
                      </a:moveTo>
                      <a:cubicBezTo>
                        <a:pt x="136" y="1"/>
                        <a:pt x="41" y="67"/>
                        <a:pt x="23" y="167"/>
                      </a:cubicBezTo>
                      <a:cubicBezTo>
                        <a:pt x="1" y="280"/>
                        <a:pt x="83" y="424"/>
                        <a:pt x="202" y="424"/>
                      </a:cubicBezTo>
                      <a:cubicBezTo>
                        <a:pt x="210" y="424"/>
                        <a:pt x="219" y="423"/>
                        <a:pt x="229" y="421"/>
                      </a:cubicBezTo>
                      <a:lnTo>
                        <a:pt x="241" y="421"/>
                      </a:lnTo>
                      <a:cubicBezTo>
                        <a:pt x="301" y="409"/>
                        <a:pt x="350" y="397"/>
                        <a:pt x="410" y="385"/>
                      </a:cubicBezTo>
                      <a:cubicBezTo>
                        <a:pt x="543" y="337"/>
                        <a:pt x="555" y="155"/>
                        <a:pt x="434" y="83"/>
                      </a:cubicBezTo>
                      <a:cubicBezTo>
                        <a:pt x="398" y="58"/>
                        <a:pt x="362" y="46"/>
                        <a:pt x="326" y="22"/>
                      </a:cubicBezTo>
                      <a:cubicBezTo>
                        <a:pt x="296" y="7"/>
                        <a:pt x="264" y="1"/>
                        <a:pt x="23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6" name="Google Shape;1036;p3"/>
                <p:cNvSpPr/>
                <p:nvPr/>
              </p:nvSpPr>
              <p:spPr>
                <a:xfrm>
                  <a:off x="982660" y="387096"/>
                  <a:ext cx="45658" cy="31826"/>
                </a:xfrm>
                <a:custGeom>
                  <a:rect b="b" l="l" r="r" t="t"/>
                  <a:pathLst>
                    <a:path extrusionOk="0" h="612" w="878">
                      <a:moveTo>
                        <a:pt x="430" y="1"/>
                      </a:moveTo>
                      <a:cubicBezTo>
                        <a:pt x="126" y="1"/>
                        <a:pt x="1" y="474"/>
                        <a:pt x="345" y="593"/>
                      </a:cubicBezTo>
                      <a:cubicBezTo>
                        <a:pt x="390" y="605"/>
                        <a:pt x="437" y="611"/>
                        <a:pt x="485" y="611"/>
                      </a:cubicBezTo>
                      <a:cubicBezTo>
                        <a:pt x="671" y="611"/>
                        <a:pt x="858" y="516"/>
                        <a:pt x="877" y="314"/>
                      </a:cubicBezTo>
                      <a:cubicBezTo>
                        <a:pt x="877" y="218"/>
                        <a:pt x="829" y="133"/>
                        <a:pt x="756" y="84"/>
                      </a:cubicBezTo>
                      <a:cubicBezTo>
                        <a:pt x="708" y="60"/>
                        <a:pt x="660" y="36"/>
                        <a:pt x="611" y="36"/>
                      </a:cubicBezTo>
                      <a:lnTo>
                        <a:pt x="568" y="27"/>
                      </a:lnTo>
                      <a:lnTo>
                        <a:pt x="568" y="27"/>
                      </a:lnTo>
                      <a:cubicBezTo>
                        <a:pt x="566" y="26"/>
                        <a:pt x="560" y="24"/>
                        <a:pt x="551" y="24"/>
                      </a:cubicBezTo>
                      <a:cubicBezTo>
                        <a:pt x="508" y="8"/>
                        <a:pt x="468" y="1"/>
                        <a:pt x="4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7" name="Google Shape;1037;p3"/>
                <p:cNvSpPr/>
                <p:nvPr/>
              </p:nvSpPr>
              <p:spPr>
                <a:xfrm>
                  <a:off x="1012353" y="304153"/>
                  <a:ext cx="32554" cy="27041"/>
                </a:xfrm>
                <a:custGeom>
                  <a:rect b="b" l="l" r="r" t="t"/>
                  <a:pathLst>
                    <a:path extrusionOk="0" h="520" w="626">
                      <a:moveTo>
                        <a:pt x="321" y="0"/>
                      </a:moveTo>
                      <a:cubicBezTo>
                        <a:pt x="160" y="0"/>
                        <a:pt x="0" y="140"/>
                        <a:pt x="52" y="349"/>
                      </a:cubicBezTo>
                      <a:cubicBezTo>
                        <a:pt x="103" y="468"/>
                        <a:pt x="202" y="520"/>
                        <a:pt x="301" y="520"/>
                      </a:cubicBezTo>
                      <a:cubicBezTo>
                        <a:pt x="463" y="520"/>
                        <a:pt x="625" y="382"/>
                        <a:pt x="573" y="179"/>
                      </a:cubicBezTo>
                      <a:cubicBezTo>
                        <a:pt x="522" y="54"/>
                        <a:pt x="421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8" name="Google Shape;1038;p3"/>
                <p:cNvSpPr/>
                <p:nvPr/>
              </p:nvSpPr>
              <p:spPr>
                <a:xfrm>
                  <a:off x="1107308" y="373315"/>
                  <a:ext cx="32918" cy="27509"/>
                </a:xfrm>
                <a:custGeom>
                  <a:rect b="b" l="l" r="r" t="t"/>
                  <a:pathLst>
                    <a:path extrusionOk="0" h="529" w="633">
                      <a:moveTo>
                        <a:pt x="326" y="1"/>
                      </a:moveTo>
                      <a:cubicBezTo>
                        <a:pt x="165" y="1"/>
                        <a:pt x="1" y="141"/>
                        <a:pt x="53" y="349"/>
                      </a:cubicBezTo>
                      <a:cubicBezTo>
                        <a:pt x="99" y="475"/>
                        <a:pt x="201" y="529"/>
                        <a:pt x="303" y="529"/>
                      </a:cubicBezTo>
                      <a:cubicBezTo>
                        <a:pt x="467" y="529"/>
                        <a:pt x="633" y="389"/>
                        <a:pt x="573" y="180"/>
                      </a:cubicBezTo>
                      <a:cubicBezTo>
                        <a:pt x="527" y="55"/>
                        <a:pt x="427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39" name="Google Shape;1039;p3"/>
                <p:cNvSpPr/>
                <p:nvPr/>
              </p:nvSpPr>
              <p:spPr>
                <a:xfrm>
                  <a:off x="934350" y="874144"/>
                  <a:ext cx="8528" cy="7332"/>
                </a:xfrm>
                <a:custGeom>
                  <a:rect b="b" l="l" r="r" t="t"/>
                  <a:pathLst>
                    <a:path extrusionOk="0" h="141" w="164">
                      <a:moveTo>
                        <a:pt x="92" y="1"/>
                      </a:moveTo>
                      <a:cubicBezTo>
                        <a:pt x="48" y="1"/>
                        <a:pt x="1" y="40"/>
                        <a:pt x="16" y="93"/>
                      </a:cubicBezTo>
                      <a:cubicBezTo>
                        <a:pt x="25" y="126"/>
                        <a:pt x="51" y="141"/>
                        <a:pt x="78" y="141"/>
                      </a:cubicBezTo>
                      <a:cubicBezTo>
                        <a:pt x="120" y="141"/>
                        <a:pt x="164" y="104"/>
                        <a:pt x="149" y="45"/>
                      </a:cubicBezTo>
                      <a:cubicBezTo>
                        <a:pt x="140" y="14"/>
                        <a:pt x="117" y="1"/>
                        <a:pt x="9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0" name="Google Shape;1040;p3"/>
                <p:cNvSpPr/>
                <p:nvPr/>
              </p:nvSpPr>
              <p:spPr>
                <a:xfrm>
                  <a:off x="878188" y="890420"/>
                  <a:ext cx="32814" cy="27509"/>
                </a:xfrm>
                <a:custGeom>
                  <a:rect b="b" l="l" r="r" t="t"/>
                  <a:pathLst>
                    <a:path extrusionOk="0" h="529" w="631">
                      <a:moveTo>
                        <a:pt x="324" y="0"/>
                      </a:moveTo>
                      <a:cubicBezTo>
                        <a:pt x="164" y="0"/>
                        <a:pt x="1" y="140"/>
                        <a:pt x="68" y="349"/>
                      </a:cubicBezTo>
                      <a:cubicBezTo>
                        <a:pt x="110" y="474"/>
                        <a:pt x="208" y="528"/>
                        <a:pt x="308" y="528"/>
                      </a:cubicBezTo>
                      <a:cubicBezTo>
                        <a:pt x="468" y="528"/>
                        <a:pt x="631" y="388"/>
                        <a:pt x="564" y="180"/>
                      </a:cubicBezTo>
                      <a:cubicBezTo>
                        <a:pt x="522" y="54"/>
                        <a:pt x="42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1" name="Google Shape;1041;p3"/>
                <p:cNvSpPr/>
                <p:nvPr/>
              </p:nvSpPr>
              <p:spPr>
                <a:xfrm>
                  <a:off x="949119" y="792657"/>
                  <a:ext cx="35154" cy="30421"/>
                </a:xfrm>
                <a:custGeom>
                  <a:rect b="b" l="l" r="r" t="t"/>
                  <a:pathLst>
                    <a:path extrusionOk="0" h="585" w="676">
                      <a:moveTo>
                        <a:pt x="361" y="1"/>
                      </a:moveTo>
                      <a:cubicBezTo>
                        <a:pt x="259" y="1"/>
                        <a:pt x="158" y="53"/>
                        <a:pt x="107" y="160"/>
                      </a:cubicBezTo>
                      <a:cubicBezTo>
                        <a:pt x="0" y="363"/>
                        <a:pt x="157" y="584"/>
                        <a:pt x="361" y="584"/>
                      </a:cubicBezTo>
                      <a:cubicBezTo>
                        <a:pt x="389" y="584"/>
                        <a:pt x="417" y="580"/>
                        <a:pt x="446" y="572"/>
                      </a:cubicBezTo>
                      <a:cubicBezTo>
                        <a:pt x="591" y="511"/>
                        <a:pt x="676" y="354"/>
                        <a:pt x="639" y="197"/>
                      </a:cubicBezTo>
                      <a:cubicBezTo>
                        <a:pt x="594" y="68"/>
                        <a:pt x="47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2" name="Google Shape;1042;p3"/>
                <p:cNvSpPr/>
                <p:nvPr/>
              </p:nvSpPr>
              <p:spPr>
                <a:xfrm>
                  <a:off x="946623" y="749287"/>
                  <a:ext cx="35778" cy="30369"/>
                </a:xfrm>
                <a:custGeom>
                  <a:rect b="b" l="l" r="r" t="t"/>
                  <a:pathLst>
                    <a:path extrusionOk="0" h="584" w="688">
                      <a:moveTo>
                        <a:pt x="370" y="0"/>
                      </a:moveTo>
                      <a:cubicBezTo>
                        <a:pt x="268" y="0"/>
                        <a:pt x="163" y="52"/>
                        <a:pt x="107" y="160"/>
                      </a:cubicBezTo>
                      <a:cubicBezTo>
                        <a:pt x="0" y="362"/>
                        <a:pt x="157" y="584"/>
                        <a:pt x="369" y="584"/>
                      </a:cubicBezTo>
                      <a:cubicBezTo>
                        <a:pt x="398" y="584"/>
                        <a:pt x="427" y="580"/>
                        <a:pt x="458" y="571"/>
                      </a:cubicBezTo>
                      <a:cubicBezTo>
                        <a:pt x="603" y="511"/>
                        <a:pt x="687" y="353"/>
                        <a:pt x="639" y="196"/>
                      </a:cubicBezTo>
                      <a:cubicBezTo>
                        <a:pt x="600" y="67"/>
                        <a:pt x="486" y="0"/>
                        <a:pt x="370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3" name="Google Shape;1043;p3"/>
                <p:cNvSpPr/>
                <p:nvPr/>
              </p:nvSpPr>
              <p:spPr>
                <a:xfrm>
                  <a:off x="1063315" y="774820"/>
                  <a:ext cx="17161" cy="14197"/>
                </a:xfrm>
                <a:custGeom>
                  <a:rect b="b" l="l" r="r" t="t"/>
                  <a:pathLst>
                    <a:path extrusionOk="0" h="273" w="330">
                      <a:moveTo>
                        <a:pt x="175" y="1"/>
                      </a:moveTo>
                      <a:cubicBezTo>
                        <a:pt x="89" y="1"/>
                        <a:pt x="1" y="76"/>
                        <a:pt x="16" y="189"/>
                      </a:cubicBezTo>
                      <a:cubicBezTo>
                        <a:pt x="47" y="247"/>
                        <a:pt x="100" y="272"/>
                        <a:pt x="152" y="272"/>
                      </a:cubicBezTo>
                      <a:cubicBezTo>
                        <a:pt x="241" y="272"/>
                        <a:pt x="329" y="199"/>
                        <a:pt x="306" y="92"/>
                      </a:cubicBezTo>
                      <a:cubicBezTo>
                        <a:pt x="279" y="28"/>
                        <a:pt x="227" y="1"/>
                        <a:pt x="17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4" name="Google Shape;1044;p3"/>
                <p:cNvSpPr/>
                <p:nvPr/>
              </p:nvSpPr>
              <p:spPr>
                <a:xfrm>
                  <a:off x="1097480" y="748767"/>
                  <a:ext cx="32554" cy="28133"/>
                </a:xfrm>
                <a:custGeom>
                  <a:rect b="b" l="l" r="r" t="t"/>
                  <a:pathLst>
                    <a:path extrusionOk="0" h="541" w="626">
                      <a:moveTo>
                        <a:pt x="440" y="1"/>
                      </a:moveTo>
                      <a:cubicBezTo>
                        <a:pt x="419" y="1"/>
                        <a:pt x="397" y="5"/>
                        <a:pt x="375" y="13"/>
                      </a:cubicBezTo>
                      <a:cubicBezTo>
                        <a:pt x="327" y="13"/>
                        <a:pt x="290" y="37"/>
                        <a:pt x="230" y="49"/>
                      </a:cubicBezTo>
                      <a:cubicBezTo>
                        <a:pt x="48" y="109"/>
                        <a:pt x="0" y="351"/>
                        <a:pt x="145" y="472"/>
                      </a:cubicBezTo>
                      <a:cubicBezTo>
                        <a:pt x="196" y="519"/>
                        <a:pt x="258" y="540"/>
                        <a:pt x="319" y="540"/>
                      </a:cubicBezTo>
                      <a:cubicBezTo>
                        <a:pt x="430" y="540"/>
                        <a:pt x="537" y="469"/>
                        <a:pt x="569" y="351"/>
                      </a:cubicBezTo>
                      <a:lnTo>
                        <a:pt x="569" y="339"/>
                      </a:lnTo>
                      <a:cubicBezTo>
                        <a:pt x="581" y="303"/>
                        <a:pt x="593" y="254"/>
                        <a:pt x="605" y="206"/>
                      </a:cubicBezTo>
                      <a:cubicBezTo>
                        <a:pt x="625" y="95"/>
                        <a:pt x="544" y="1"/>
                        <a:pt x="44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5" name="Google Shape;1045;p3"/>
                <p:cNvSpPr/>
                <p:nvPr/>
              </p:nvSpPr>
              <p:spPr>
                <a:xfrm>
                  <a:off x="1139394" y="741123"/>
                  <a:ext cx="31930" cy="26625"/>
                </a:xfrm>
                <a:custGeom>
                  <a:rect b="b" l="l" r="r" t="t"/>
                  <a:pathLst>
                    <a:path extrusionOk="0" h="512" w="614">
                      <a:moveTo>
                        <a:pt x="321" y="1"/>
                      </a:moveTo>
                      <a:cubicBezTo>
                        <a:pt x="162" y="1"/>
                        <a:pt x="0" y="138"/>
                        <a:pt x="53" y="341"/>
                      </a:cubicBezTo>
                      <a:cubicBezTo>
                        <a:pt x="99" y="460"/>
                        <a:pt x="195" y="512"/>
                        <a:pt x="293" y="512"/>
                      </a:cubicBezTo>
                      <a:cubicBezTo>
                        <a:pt x="452" y="512"/>
                        <a:pt x="614" y="374"/>
                        <a:pt x="561" y="172"/>
                      </a:cubicBezTo>
                      <a:cubicBezTo>
                        <a:pt x="515" y="52"/>
                        <a:pt x="419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6" name="Google Shape;1046;p3"/>
                <p:cNvSpPr/>
                <p:nvPr/>
              </p:nvSpPr>
              <p:spPr>
                <a:xfrm>
                  <a:off x="1016097" y="733427"/>
                  <a:ext cx="31930" cy="26781"/>
                </a:xfrm>
                <a:custGeom>
                  <a:rect b="b" l="l" r="r" t="t"/>
                  <a:pathLst>
                    <a:path extrusionOk="0" h="515" w="614">
                      <a:moveTo>
                        <a:pt x="317" y="0"/>
                      </a:moveTo>
                      <a:cubicBezTo>
                        <a:pt x="159" y="0"/>
                        <a:pt x="1" y="136"/>
                        <a:pt x="53" y="344"/>
                      </a:cubicBezTo>
                      <a:cubicBezTo>
                        <a:pt x="99" y="463"/>
                        <a:pt x="195" y="515"/>
                        <a:pt x="293" y="515"/>
                      </a:cubicBezTo>
                      <a:cubicBezTo>
                        <a:pt x="452" y="515"/>
                        <a:pt x="614" y="377"/>
                        <a:pt x="561" y="174"/>
                      </a:cubicBezTo>
                      <a:cubicBezTo>
                        <a:pt x="514" y="53"/>
                        <a:pt x="416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7" name="Google Shape;1047;p3"/>
                <p:cNvSpPr/>
                <p:nvPr/>
              </p:nvSpPr>
              <p:spPr>
                <a:xfrm>
                  <a:off x="1178395" y="749287"/>
                  <a:ext cx="31306" cy="25793"/>
                </a:xfrm>
                <a:custGeom>
                  <a:rect b="b" l="l" r="r" t="t"/>
                  <a:pathLst>
                    <a:path extrusionOk="0" h="496" w="602">
                      <a:moveTo>
                        <a:pt x="311" y="0"/>
                      </a:moveTo>
                      <a:cubicBezTo>
                        <a:pt x="156" y="0"/>
                        <a:pt x="1" y="135"/>
                        <a:pt x="53" y="329"/>
                      </a:cubicBezTo>
                      <a:cubicBezTo>
                        <a:pt x="99" y="445"/>
                        <a:pt x="196" y="495"/>
                        <a:pt x="292" y="495"/>
                      </a:cubicBezTo>
                      <a:cubicBezTo>
                        <a:pt x="446" y="495"/>
                        <a:pt x="601" y="366"/>
                        <a:pt x="549" y="172"/>
                      </a:cubicBezTo>
                      <a:cubicBezTo>
                        <a:pt x="503" y="52"/>
                        <a:pt x="407" y="0"/>
                        <a:pt x="31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8" name="Google Shape;1048;p3"/>
                <p:cNvSpPr/>
                <p:nvPr/>
              </p:nvSpPr>
              <p:spPr>
                <a:xfrm>
                  <a:off x="1228577" y="810181"/>
                  <a:ext cx="36610" cy="29641"/>
                </a:xfrm>
                <a:custGeom>
                  <a:rect b="b" l="l" r="r" t="t"/>
                  <a:pathLst>
                    <a:path extrusionOk="0" h="570" w="704">
                      <a:moveTo>
                        <a:pt x="368" y="1"/>
                      </a:moveTo>
                      <a:cubicBezTo>
                        <a:pt x="187" y="1"/>
                        <a:pt x="0" y="156"/>
                        <a:pt x="68" y="380"/>
                      </a:cubicBezTo>
                      <a:cubicBezTo>
                        <a:pt x="114" y="513"/>
                        <a:pt x="222" y="569"/>
                        <a:pt x="332" y="569"/>
                      </a:cubicBezTo>
                      <a:cubicBezTo>
                        <a:pt x="515" y="569"/>
                        <a:pt x="704" y="417"/>
                        <a:pt x="636" y="198"/>
                      </a:cubicBezTo>
                      <a:cubicBezTo>
                        <a:pt x="590" y="60"/>
                        <a:pt x="480" y="1"/>
                        <a:pt x="36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49" name="Google Shape;1049;p3"/>
                <p:cNvSpPr/>
                <p:nvPr/>
              </p:nvSpPr>
              <p:spPr>
                <a:xfrm>
                  <a:off x="347614" y="509716"/>
                  <a:ext cx="93813" cy="94437"/>
                </a:xfrm>
                <a:custGeom>
                  <a:rect b="b" l="l" r="r" t="t"/>
                  <a:pathLst>
                    <a:path extrusionOk="0" h="1816" w="1804">
                      <a:moveTo>
                        <a:pt x="606" y="1"/>
                      </a:moveTo>
                      <a:cubicBezTo>
                        <a:pt x="860" y="872"/>
                        <a:pt x="847" y="896"/>
                        <a:pt x="1" y="1210"/>
                      </a:cubicBezTo>
                      <a:cubicBezTo>
                        <a:pt x="307" y="1117"/>
                        <a:pt x="509" y="1058"/>
                        <a:pt x="655" y="1058"/>
                      </a:cubicBezTo>
                      <a:cubicBezTo>
                        <a:pt x="923" y="1058"/>
                        <a:pt x="1002" y="1258"/>
                        <a:pt x="1198" y="1815"/>
                      </a:cubicBezTo>
                      <a:cubicBezTo>
                        <a:pt x="944" y="932"/>
                        <a:pt x="944" y="908"/>
                        <a:pt x="1803" y="605"/>
                      </a:cubicBezTo>
                      <a:lnTo>
                        <a:pt x="1803" y="605"/>
                      </a:lnTo>
                      <a:cubicBezTo>
                        <a:pt x="1497" y="699"/>
                        <a:pt x="1295" y="758"/>
                        <a:pt x="1149" y="758"/>
                      </a:cubicBezTo>
                      <a:cubicBezTo>
                        <a:pt x="881" y="758"/>
                        <a:pt x="802" y="557"/>
                        <a:pt x="606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0" name="Google Shape;1050;p3"/>
                <p:cNvSpPr/>
                <p:nvPr/>
              </p:nvSpPr>
              <p:spPr>
                <a:xfrm>
                  <a:off x="669089" y="404672"/>
                  <a:ext cx="94385" cy="94437"/>
                </a:xfrm>
                <a:custGeom>
                  <a:rect b="b" l="l" r="r" t="t"/>
                  <a:pathLst>
                    <a:path extrusionOk="0" h="1816" w="1815">
                      <a:moveTo>
                        <a:pt x="605" y="1"/>
                      </a:moveTo>
                      <a:cubicBezTo>
                        <a:pt x="871" y="871"/>
                        <a:pt x="847" y="896"/>
                        <a:pt x="0" y="1210"/>
                      </a:cubicBezTo>
                      <a:cubicBezTo>
                        <a:pt x="311" y="1117"/>
                        <a:pt x="515" y="1057"/>
                        <a:pt x="663" y="1057"/>
                      </a:cubicBezTo>
                      <a:cubicBezTo>
                        <a:pt x="935" y="1057"/>
                        <a:pt x="1014" y="1258"/>
                        <a:pt x="1210" y="1815"/>
                      </a:cubicBezTo>
                      <a:cubicBezTo>
                        <a:pt x="944" y="932"/>
                        <a:pt x="956" y="908"/>
                        <a:pt x="1815" y="605"/>
                      </a:cubicBezTo>
                      <a:lnTo>
                        <a:pt x="1815" y="605"/>
                      </a:lnTo>
                      <a:cubicBezTo>
                        <a:pt x="1504" y="699"/>
                        <a:pt x="1300" y="758"/>
                        <a:pt x="1152" y="758"/>
                      </a:cubicBezTo>
                      <a:cubicBezTo>
                        <a:pt x="880" y="758"/>
                        <a:pt x="801" y="557"/>
                        <a:pt x="60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1" name="Google Shape;1051;p3"/>
                <p:cNvSpPr/>
                <p:nvPr/>
              </p:nvSpPr>
              <p:spPr>
                <a:xfrm>
                  <a:off x="1168567" y="302749"/>
                  <a:ext cx="57879" cy="58555"/>
                </a:xfrm>
                <a:custGeom>
                  <a:rect b="b" l="l" r="r" t="t"/>
                  <a:pathLst>
                    <a:path extrusionOk="0" h="1126" w="1113">
                      <a:moveTo>
                        <a:pt x="375" y="1"/>
                      </a:moveTo>
                      <a:cubicBezTo>
                        <a:pt x="532" y="545"/>
                        <a:pt x="520" y="557"/>
                        <a:pt x="0" y="751"/>
                      </a:cubicBezTo>
                      <a:cubicBezTo>
                        <a:pt x="187" y="695"/>
                        <a:pt x="310" y="660"/>
                        <a:pt x="399" y="660"/>
                      </a:cubicBezTo>
                      <a:cubicBezTo>
                        <a:pt x="563" y="660"/>
                        <a:pt x="613" y="781"/>
                        <a:pt x="738" y="1126"/>
                      </a:cubicBezTo>
                      <a:cubicBezTo>
                        <a:pt x="581" y="581"/>
                        <a:pt x="581" y="569"/>
                        <a:pt x="1113" y="388"/>
                      </a:cubicBezTo>
                      <a:lnTo>
                        <a:pt x="1113" y="388"/>
                      </a:lnTo>
                      <a:cubicBezTo>
                        <a:pt x="931" y="442"/>
                        <a:pt x="808" y="476"/>
                        <a:pt x="718" y="476"/>
                      </a:cubicBezTo>
                      <a:cubicBezTo>
                        <a:pt x="546" y="476"/>
                        <a:pt x="494" y="351"/>
                        <a:pt x="37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2" name="Google Shape;1052;p3"/>
                <p:cNvSpPr/>
                <p:nvPr/>
              </p:nvSpPr>
              <p:spPr>
                <a:xfrm>
                  <a:off x="1004969" y="928017"/>
                  <a:ext cx="6968" cy="5720"/>
                </a:xfrm>
                <a:custGeom>
                  <a:rect b="b" l="l" r="r" t="t"/>
                  <a:pathLst>
                    <a:path extrusionOk="0" h="110" w="134">
                      <a:moveTo>
                        <a:pt x="73" y="1"/>
                      </a:moveTo>
                      <a:cubicBezTo>
                        <a:pt x="1" y="1"/>
                        <a:pt x="1" y="110"/>
                        <a:pt x="73" y="110"/>
                      </a:cubicBezTo>
                      <a:cubicBezTo>
                        <a:pt x="134" y="110"/>
                        <a:pt x="134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3" name="Google Shape;1053;p3"/>
                <p:cNvSpPr/>
                <p:nvPr/>
              </p:nvSpPr>
              <p:spPr>
                <a:xfrm>
                  <a:off x="1041474" y="899104"/>
                  <a:ext cx="10765" cy="7592"/>
                </a:xfrm>
                <a:custGeom>
                  <a:rect b="b" l="l" r="r" t="t"/>
                  <a:pathLst>
                    <a:path extrusionOk="0" h="146" w="207">
                      <a:moveTo>
                        <a:pt x="97" y="1"/>
                      </a:moveTo>
                      <a:cubicBezTo>
                        <a:pt x="0" y="1"/>
                        <a:pt x="0" y="146"/>
                        <a:pt x="97" y="146"/>
                      </a:cubicBezTo>
                      <a:cubicBezTo>
                        <a:pt x="206" y="146"/>
                        <a:pt x="206" y="1"/>
                        <a:pt x="9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4" name="Google Shape;1054;p3"/>
                <p:cNvSpPr/>
                <p:nvPr/>
              </p:nvSpPr>
              <p:spPr>
                <a:xfrm>
                  <a:off x="1112769" y="911949"/>
                  <a:ext cx="23037" cy="20541"/>
                </a:xfrm>
                <a:custGeom>
                  <a:rect b="b" l="l" r="r" t="t"/>
                  <a:pathLst>
                    <a:path extrusionOk="0" h="395" w="443">
                      <a:moveTo>
                        <a:pt x="178" y="274"/>
                      </a:moveTo>
                      <a:lnTo>
                        <a:pt x="190" y="298"/>
                      </a:lnTo>
                      <a:lnTo>
                        <a:pt x="154" y="298"/>
                      </a:lnTo>
                      <a:lnTo>
                        <a:pt x="137" y="275"/>
                      </a:lnTo>
                      <a:lnTo>
                        <a:pt x="137" y="275"/>
                      </a:lnTo>
                      <a:cubicBezTo>
                        <a:pt x="142" y="276"/>
                        <a:pt x="148" y="276"/>
                        <a:pt x="154" y="276"/>
                      </a:cubicBezTo>
                      <a:cubicBezTo>
                        <a:pt x="162" y="276"/>
                        <a:pt x="170" y="275"/>
                        <a:pt x="178" y="274"/>
                      </a:cubicBezTo>
                      <a:close/>
                      <a:moveTo>
                        <a:pt x="215" y="1"/>
                      </a:moveTo>
                      <a:cubicBezTo>
                        <a:pt x="199" y="1"/>
                        <a:pt x="183" y="3"/>
                        <a:pt x="166" y="8"/>
                      </a:cubicBezTo>
                      <a:cubicBezTo>
                        <a:pt x="144" y="13"/>
                        <a:pt x="124" y="21"/>
                        <a:pt x="107" y="32"/>
                      </a:cubicBezTo>
                      <a:lnTo>
                        <a:pt x="107" y="32"/>
                      </a:lnTo>
                      <a:cubicBezTo>
                        <a:pt x="96" y="35"/>
                        <a:pt x="87" y="38"/>
                        <a:pt x="81" y="44"/>
                      </a:cubicBezTo>
                      <a:cubicBezTo>
                        <a:pt x="0" y="88"/>
                        <a:pt x="4" y="172"/>
                        <a:pt x="50" y="226"/>
                      </a:cubicBezTo>
                      <a:lnTo>
                        <a:pt x="50" y="226"/>
                      </a:lnTo>
                      <a:cubicBezTo>
                        <a:pt x="55" y="268"/>
                        <a:pt x="76" y="308"/>
                        <a:pt x="107" y="336"/>
                      </a:cubicBezTo>
                      <a:lnTo>
                        <a:pt x="107" y="336"/>
                      </a:lnTo>
                      <a:cubicBezTo>
                        <a:pt x="129" y="373"/>
                        <a:pt x="168" y="395"/>
                        <a:pt x="214" y="395"/>
                      </a:cubicBezTo>
                      <a:cubicBezTo>
                        <a:pt x="250" y="395"/>
                        <a:pt x="287" y="383"/>
                        <a:pt x="311" y="358"/>
                      </a:cubicBezTo>
                      <a:cubicBezTo>
                        <a:pt x="329" y="341"/>
                        <a:pt x="372" y="278"/>
                        <a:pt x="366" y="278"/>
                      </a:cubicBezTo>
                      <a:lnTo>
                        <a:pt x="366" y="278"/>
                      </a:lnTo>
                      <a:cubicBezTo>
                        <a:pt x="365" y="278"/>
                        <a:pt x="363" y="280"/>
                        <a:pt x="359" y="284"/>
                      </a:cubicBezTo>
                      <a:lnTo>
                        <a:pt x="359" y="284"/>
                      </a:lnTo>
                      <a:cubicBezTo>
                        <a:pt x="442" y="171"/>
                        <a:pt x="356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5" name="Google Shape;1055;p3"/>
                <p:cNvSpPr/>
                <p:nvPr/>
              </p:nvSpPr>
              <p:spPr>
                <a:xfrm>
                  <a:off x="1163522" y="895984"/>
                  <a:ext cx="11337" cy="8840"/>
                </a:xfrm>
                <a:custGeom>
                  <a:rect b="b" l="l" r="r" t="t"/>
                  <a:pathLst>
                    <a:path extrusionOk="0" h="170" w="218">
                      <a:moveTo>
                        <a:pt x="109" y="0"/>
                      </a:moveTo>
                      <a:cubicBezTo>
                        <a:pt x="0" y="0"/>
                        <a:pt x="0" y="169"/>
                        <a:pt x="109" y="169"/>
                      </a:cubicBezTo>
                      <a:cubicBezTo>
                        <a:pt x="218" y="169"/>
                        <a:pt x="218" y="0"/>
                        <a:pt x="10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6" name="Google Shape;1056;p3"/>
                <p:cNvSpPr/>
                <p:nvPr/>
              </p:nvSpPr>
              <p:spPr>
                <a:xfrm>
                  <a:off x="1064771" y="862599"/>
                  <a:ext cx="32086" cy="23973"/>
                </a:xfrm>
                <a:custGeom>
                  <a:rect b="b" l="l" r="r" t="t"/>
                  <a:pathLst>
                    <a:path extrusionOk="0" h="461" w="617">
                      <a:moveTo>
                        <a:pt x="290" y="1"/>
                      </a:moveTo>
                      <a:cubicBezTo>
                        <a:pt x="0" y="1"/>
                        <a:pt x="0" y="449"/>
                        <a:pt x="290" y="449"/>
                      </a:cubicBezTo>
                      <a:lnTo>
                        <a:pt x="290" y="461"/>
                      </a:lnTo>
                      <a:lnTo>
                        <a:pt x="315" y="461"/>
                      </a:lnTo>
                      <a:cubicBezTo>
                        <a:pt x="617" y="461"/>
                        <a:pt x="617" y="1"/>
                        <a:pt x="31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7" name="Google Shape;1057;p3"/>
                <p:cNvSpPr/>
                <p:nvPr/>
              </p:nvSpPr>
              <p:spPr>
                <a:xfrm>
                  <a:off x="1223896" y="924897"/>
                  <a:ext cx="22673" cy="17057"/>
                </a:xfrm>
                <a:custGeom>
                  <a:rect b="b" l="l" r="r" t="t"/>
                  <a:pathLst>
                    <a:path extrusionOk="0" h="328" w="436">
                      <a:moveTo>
                        <a:pt x="218" y="1"/>
                      </a:moveTo>
                      <a:cubicBezTo>
                        <a:pt x="1" y="1"/>
                        <a:pt x="1" y="327"/>
                        <a:pt x="218" y="327"/>
                      </a:cubicBezTo>
                      <a:cubicBezTo>
                        <a:pt x="436" y="327"/>
                        <a:pt x="436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8" name="Google Shape;1058;p3"/>
                <p:cNvSpPr/>
                <p:nvPr/>
              </p:nvSpPr>
              <p:spPr>
                <a:xfrm>
                  <a:off x="1206268" y="875808"/>
                  <a:ext cx="22101" cy="18305"/>
                </a:xfrm>
                <a:custGeom>
                  <a:rect b="b" l="l" r="r" t="t"/>
                  <a:pathLst>
                    <a:path extrusionOk="0" h="352" w="425">
                      <a:moveTo>
                        <a:pt x="219" y="1"/>
                      </a:moveTo>
                      <a:cubicBezTo>
                        <a:pt x="1" y="25"/>
                        <a:pt x="1" y="328"/>
                        <a:pt x="219" y="352"/>
                      </a:cubicBezTo>
                      <a:cubicBezTo>
                        <a:pt x="424" y="328"/>
                        <a:pt x="424" y="25"/>
                        <a:pt x="21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59" name="Google Shape;1059;p3"/>
                <p:cNvSpPr/>
                <p:nvPr/>
              </p:nvSpPr>
              <p:spPr>
                <a:xfrm>
                  <a:off x="1044594" y="873311"/>
                  <a:ext cx="24597" cy="18305"/>
                </a:xfrm>
                <a:custGeom>
                  <a:rect b="b" l="l" r="r" t="t"/>
                  <a:pathLst>
                    <a:path extrusionOk="0" h="352" w="473">
                      <a:moveTo>
                        <a:pt x="243" y="1"/>
                      </a:moveTo>
                      <a:cubicBezTo>
                        <a:pt x="1" y="1"/>
                        <a:pt x="1" y="351"/>
                        <a:pt x="243" y="351"/>
                      </a:cubicBezTo>
                      <a:cubicBezTo>
                        <a:pt x="473" y="351"/>
                        <a:pt x="473" y="1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0" name="Google Shape;1060;p3"/>
                <p:cNvSpPr/>
                <p:nvPr/>
              </p:nvSpPr>
              <p:spPr>
                <a:xfrm>
                  <a:off x="955931" y="908465"/>
                  <a:ext cx="29225" cy="24285"/>
                </a:xfrm>
                <a:custGeom>
                  <a:rect b="b" l="l" r="r" t="t"/>
                  <a:pathLst>
                    <a:path extrusionOk="0" h="467" w="562">
                      <a:moveTo>
                        <a:pt x="217" y="0"/>
                      </a:moveTo>
                      <a:cubicBezTo>
                        <a:pt x="141" y="0"/>
                        <a:pt x="73" y="35"/>
                        <a:pt x="49" y="123"/>
                      </a:cubicBezTo>
                      <a:cubicBezTo>
                        <a:pt x="37" y="135"/>
                        <a:pt x="37" y="159"/>
                        <a:pt x="24" y="183"/>
                      </a:cubicBezTo>
                      <a:cubicBezTo>
                        <a:pt x="0" y="280"/>
                        <a:pt x="49" y="377"/>
                        <a:pt x="133" y="437"/>
                      </a:cubicBezTo>
                      <a:cubicBezTo>
                        <a:pt x="167" y="457"/>
                        <a:pt x="205" y="466"/>
                        <a:pt x="243" y="466"/>
                      </a:cubicBezTo>
                      <a:cubicBezTo>
                        <a:pt x="299" y="466"/>
                        <a:pt x="356" y="445"/>
                        <a:pt x="399" y="401"/>
                      </a:cubicBezTo>
                      <a:cubicBezTo>
                        <a:pt x="424" y="365"/>
                        <a:pt x="448" y="329"/>
                        <a:pt x="472" y="292"/>
                      </a:cubicBezTo>
                      <a:cubicBezTo>
                        <a:pt x="561" y="146"/>
                        <a:pt x="373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061" name="Google Shape;1061;p3"/>
                <p:cNvSpPr/>
                <p:nvPr/>
              </p:nvSpPr>
              <p:spPr>
                <a:xfrm>
                  <a:off x="-152337" y="-50625"/>
                  <a:ext cx="2586475" cy="2389576"/>
                </a:xfrm>
                <a:custGeom>
                  <a:rect b="b" l="l" r="r" t="t"/>
                  <a:pathLst>
                    <a:path extrusionOk="0" h="41712" w="45151">
                      <a:moveTo>
                        <a:pt x="13338" y="9583"/>
                      </a:moveTo>
                      <a:cubicBezTo>
                        <a:pt x="13314" y="9598"/>
                        <a:pt x="13290" y="9612"/>
                        <a:pt x="13266" y="9627"/>
                      </a:cubicBezTo>
                      <a:lnTo>
                        <a:pt x="13266" y="9627"/>
                      </a:lnTo>
                      <a:cubicBezTo>
                        <a:pt x="13290" y="9612"/>
                        <a:pt x="13314" y="9598"/>
                        <a:pt x="13338" y="9583"/>
                      </a:cubicBezTo>
                      <a:close/>
                      <a:moveTo>
                        <a:pt x="19948" y="0"/>
                      </a:moveTo>
                      <a:cubicBezTo>
                        <a:pt x="12481" y="0"/>
                        <a:pt x="4987" y="4289"/>
                        <a:pt x="1689" y="11434"/>
                      </a:cubicBezTo>
                      <a:cubicBezTo>
                        <a:pt x="2270" y="10515"/>
                        <a:pt x="2923" y="9631"/>
                        <a:pt x="3637" y="8809"/>
                      </a:cubicBezTo>
                      <a:lnTo>
                        <a:pt x="3637" y="8809"/>
                      </a:lnTo>
                      <a:cubicBezTo>
                        <a:pt x="3407" y="9172"/>
                        <a:pt x="3189" y="9535"/>
                        <a:pt x="2959" y="9898"/>
                      </a:cubicBezTo>
                      <a:cubicBezTo>
                        <a:pt x="6381" y="5050"/>
                        <a:pt x="13084" y="2282"/>
                        <a:pt x="19513" y="2282"/>
                      </a:cubicBezTo>
                      <a:cubicBezTo>
                        <a:pt x="26880" y="2282"/>
                        <a:pt x="33887" y="5916"/>
                        <a:pt x="35185" y="14216"/>
                      </a:cubicBezTo>
                      <a:cubicBezTo>
                        <a:pt x="35137" y="13926"/>
                        <a:pt x="35088" y="13648"/>
                        <a:pt x="35028" y="13369"/>
                      </a:cubicBezTo>
                      <a:lnTo>
                        <a:pt x="35028" y="13369"/>
                      </a:lnTo>
                      <a:cubicBezTo>
                        <a:pt x="35851" y="18123"/>
                        <a:pt x="34701" y="23639"/>
                        <a:pt x="30298" y="26264"/>
                      </a:cubicBezTo>
                      <a:cubicBezTo>
                        <a:pt x="28832" y="27141"/>
                        <a:pt x="27070" y="27569"/>
                        <a:pt x="25314" y="27569"/>
                      </a:cubicBezTo>
                      <a:cubicBezTo>
                        <a:pt x="20910" y="27569"/>
                        <a:pt x="16535" y="24877"/>
                        <a:pt x="16907" y="19793"/>
                      </a:cubicBezTo>
                      <a:lnTo>
                        <a:pt x="16907" y="19793"/>
                      </a:lnTo>
                      <a:cubicBezTo>
                        <a:pt x="17374" y="23874"/>
                        <a:pt x="20170" y="25607"/>
                        <a:pt x="23197" y="25607"/>
                      </a:cubicBezTo>
                      <a:cubicBezTo>
                        <a:pt x="26290" y="25607"/>
                        <a:pt x="29625" y="23798"/>
                        <a:pt x="30963" y="20833"/>
                      </a:cubicBezTo>
                      <a:cubicBezTo>
                        <a:pt x="33613" y="14978"/>
                        <a:pt x="29173" y="7938"/>
                        <a:pt x="23258" y="6365"/>
                      </a:cubicBezTo>
                      <a:cubicBezTo>
                        <a:pt x="22129" y="6069"/>
                        <a:pt x="20990" y="5929"/>
                        <a:pt x="19860" y="5929"/>
                      </a:cubicBezTo>
                      <a:cubicBezTo>
                        <a:pt x="13603" y="5929"/>
                        <a:pt x="7645" y="10227"/>
                        <a:pt x="5524" y="16140"/>
                      </a:cubicBezTo>
                      <a:cubicBezTo>
                        <a:pt x="1205" y="28188"/>
                        <a:pt x="10822" y="41071"/>
                        <a:pt x="23197" y="41712"/>
                      </a:cubicBezTo>
                      <a:cubicBezTo>
                        <a:pt x="22133" y="41506"/>
                        <a:pt x="21068" y="41228"/>
                        <a:pt x="20040" y="40865"/>
                      </a:cubicBezTo>
                      <a:lnTo>
                        <a:pt x="20040" y="40865"/>
                      </a:lnTo>
                      <a:cubicBezTo>
                        <a:pt x="20463" y="40950"/>
                        <a:pt x="20875" y="41022"/>
                        <a:pt x="21310" y="41095"/>
                      </a:cubicBezTo>
                      <a:cubicBezTo>
                        <a:pt x="8991" y="38162"/>
                        <a:pt x="1" y="18035"/>
                        <a:pt x="12928" y="9835"/>
                      </a:cubicBezTo>
                      <a:lnTo>
                        <a:pt x="12928" y="9835"/>
                      </a:lnTo>
                      <a:cubicBezTo>
                        <a:pt x="15187" y="8521"/>
                        <a:pt x="17807" y="7724"/>
                        <a:pt x="20340" y="7724"/>
                      </a:cubicBezTo>
                      <a:cubicBezTo>
                        <a:pt x="23391" y="7724"/>
                        <a:pt x="26315" y="8881"/>
                        <a:pt x="28326" y="11688"/>
                      </a:cubicBezTo>
                      <a:cubicBezTo>
                        <a:pt x="31602" y="16259"/>
                        <a:pt x="30089" y="24890"/>
                        <a:pt x="23768" y="24890"/>
                      </a:cubicBezTo>
                      <a:cubicBezTo>
                        <a:pt x="23180" y="24890"/>
                        <a:pt x="22550" y="24815"/>
                        <a:pt x="21879" y="24656"/>
                      </a:cubicBezTo>
                      <a:lnTo>
                        <a:pt x="21879" y="24656"/>
                      </a:lnTo>
                      <a:cubicBezTo>
                        <a:pt x="22160" y="24683"/>
                        <a:pt x="22432" y="24696"/>
                        <a:pt x="22693" y="24696"/>
                      </a:cubicBezTo>
                      <a:cubicBezTo>
                        <a:pt x="30619" y="24696"/>
                        <a:pt x="29331" y="12656"/>
                        <a:pt x="21637" y="11930"/>
                      </a:cubicBezTo>
                      <a:cubicBezTo>
                        <a:pt x="21372" y="11905"/>
                        <a:pt x="21111" y="11894"/>
                        <a:pt x="20854" y="11894"/>
                      </a:cubicBezTo>
                      <a:cubicBezTo>
                        <a:pt x="14597" y="11894"/>
                        <a:pt x="10588" y="18934"/>
                        <a:pt x="11947" y="24813"/>
                      </a:cubicBezTo>
                      <a:cubicBezTo>
                        <a:pt x="13401" y="31070"/>
                        <a:pt x="19987" y="35037"/>
                        <a:pt x="26139" y="35037"/>
                      </a:cubicBezTo>
                      <a:cubicBezTo>
                        <a:pt x="26231" y="35037"/>
                        <a:pt x="26323" y="35036"/>
                        <a:pt x="26415" y="35035"/>
                      </a:cubicBezTo>
                      <a:cubicBezTo>
                        <a:pt x="35863" y="34865"/>
                        <a:pt x="43254" y="25551"/>
                        <a:pt x="43181" y="16490"/>
                      </a:cubicBezTo>
                      <a:cubicBezTo>
                        <a:pt x="43012" y="11373"/>
                        <a:pt x="41355" y="6462"/>
                        <a:pt x="37798" y="2700"/>
                      </a:cubicBezTo>
                      <a:lnTo>
                        <a:pt x="37798" y="2700"/>
                      </a:lnTo>
                      <a:cubicBezTo>
                        <a:pt x="38427" y="3583"/>
                        <a:pt x="38996" y="4515"/>
                        <a:pt x="39492" y="5494"/>
                      </a:cubicBezTo>
                      <a:cubicBezTo>
                        <a:pt x="39250" y="5144"/>
                        <a:pt x="38996" y="4805"/>
                        <a:pt x="38742" y="4454"/>
                      </a:cubicBezTo>
                      <a:lnTo>
                        <a:pt x="38742" y="4454"/>
                      </a:lnTo>
                      <a:cubicBezTo>
                        <a:pt x="45150" y="14341"/>
                        <a:pt x="39160" y="33163"/>
                        <a:pt x="26096" y="33163"/>
                      </a:cubicBezTo>
                      <a:cubicBezTo>
                        <a:pt x="25212" y="33163"/>
                        <a:pt x="24295" y="33077"/>
                        <a:pt x="23348" y="32896"/>
                      </a:cubicBezTo>
                      <a:lnTo>
                        <a:pt x="23348" y="32896"/>
                      </a:lnTo>
                      <a:cubicBezTo>
                        <a:pt x="17581" y="31559"/>
                        <a:pt x="12303" y="27014"/>
                        <a:pt x="13423" y="20579"/>
                      </a:cubicBezTo>
                      <a:cubicBezTo>
                        <a:pt x="14114" y="16579"/>
                        <a:pt x="18430" y="12904"/>
                        <a:pt x="22251" y="12904"/>
                      </a:cubicBezTo>
                      <a:cubicBezTo>
                        <a:pt x="24382" y="12904"/>
                        <a:pt x="26359" y="14047"/>
                        <a:pt x="27468" y="16914"/>
                      </a:cubicBezTo>
                      <a:cubicBezTo>
                        <a:pt x="26475" y="14674"/>
                        <a:pt x="24789" y="13747"/>
                        <a:pt x="23006" y="13747"/>
                      </a:cubicBezTo>
                      <a:cubicBezTo>
                        <a:pt x="18356" y="13747"/>
                        <a:pt x="13050" y="20056"/>
                        <a:pt x="17693" y="25853"/>
                      </a:cubicBezTo>
                      <a:cubicBezTo>
                        <a:pt x="19527" y="28145"/>
                        <a:pt x="22302" y="29180"/>
                        <a:pt x="25139" y="29180"/>
                      </a:cubicBezTo>
                      <a:cubicBezTo>
                        <a:pt x="28293" y="29180"/>
                        <a:pt x="31524" y="27902"/>
                        <a:pt x="33625" y="25648"/>
                      </a:cubicBezTo>
                      <a:cubicBezTo>
                        <a:pt x="39080" y="19781"/>
                        <a:pt x="37883" y="9922"/>
                        <a:pt x="32173" y="4684"/>
                      </a:cubicBezTo>
                      <a:cubicBezTo>
                        <a:pt x="28670" y="1466"/>
                        <a:pt x="24313" y="0"/>
                        <a:pt x="19948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062" name="Google Shape;1062;p3"/>
            <p:cNvGrpSpPr/>
            <p:nvPr/>
          </p:nvGrpSpPr>
          <p:grpSpPr>
            <a:xfrm>
              <a:off x="7335608" y="2845634"/>
              <a:ext cx="2735698" cy="2906951"/>
              <a:chOff x="7074538" y="2755486"/>
              <a:chExt cx="2010655" cy="2136521"/>
            </a:xfrm>
          </p:grpSpPr>
          <p:grpSp>
            <p:nvGrpSpPr>
              <p:cNvPr id="1063" name="Google Shape;1063;p3"/>
              <p:cNvGrpSpPr/>
              <p:nvPr/>
            </p:nvGrpSpPr>
            <p:grpSpPr>
              <a:xfrm flipH="1">
                <a:off x="7346152" y="2910434"/>
                <a:ext cx="1569582" cy="1981573"/>
                <a:chOff x="146217" y="2712579"/>
                <a:chExt cx="1552966" cy="1960401"/>
              </a:xfrm>
            </p:grpSpPr>
            <p:grpSp>
              <p:nvGrpSpPr>
                <p:cNvPr id="1064" name="Google Shape;1064;p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065" name="Google Shape;1065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6" name="Google Shape;1066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7" name="Google Shape;1067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8" name="Google Shape;1068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69" name="Google Shape;1069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0" name="Google Shape;1070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1" name="Google Shape;1071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2" name="Google Shape;1072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3" name="Google Shape;1073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4" name="Google Shape;1074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5" name="Google Shape;1075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6" name="Google Shape;1076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7" name="Google Shape;1077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78" name="Google Shape;1078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79" name="Google Shape;1079;p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080" name="Google Shape;1080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1" name="Google Shape;1081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2" name="Google Shape;1082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3" name="Google Shape;1083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4" name="Google Shape;1084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5" name="Google Shape;1085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6" name="Google Shape;1086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7" name="Google Shape;1087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8" name="Google Shape;1088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89" name="Google Shape;1089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0" name="Google Shape;1090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1" name="Google Shape;1091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2" name="Google Shape;1092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3" name="Google Shape;1093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094" name="Google Shape;1094;p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095" name="Google Shape;1095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6" name="Google Shape;1096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7" name="Google Shape;1097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8" name="Google Shape;1098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099" name="Google Shape;1099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0" name="Google Shape;1100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1" name="Google Shape;1101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2" name="Google Shape;1102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3" name="Google Shape;1103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4" name="Google Shape;1104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5" name="Google Shape;1105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6" name="Google Shape;1106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7" name="Google Shape;1107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08" name="Google Shape;1108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109" name="Google Shape;1109;p3"/>
              <p:cNvSpPr/>
              <p:nvPr/>
            </p:nvSpPr>
            <p:spPr>
              <a:xfrm>
                <a:off x="7161230" y="2910343"/>
                <a:ext cx="1870244" cy="1349511"/>
              </a:xfrm>
              <a:custGeom>
                <a:rect b="b" l="l" r="r" t="t"/>
                <a:pathLst>
                  <a:path extrusionOk="0" h="11985" w="16610">
                    <a:moveTo>
                      <a:pt x="9059" y="0"/>
                    </a:moveTo>
                    <a:cubicBezTo>
                      <a:pt x="7874" y="0"/>
                      <a:pt x="6703" y="379"/>
                      <a:pt x="5722" y="1117"/>
                    </a:cubicBezTo>
                    <a:cubicBezTo>
                      <a:pt x="4694" y="1903"/>
                      <a:pt x="4004" y="3064"/>
                      <a:pt x="3799" y="4346"/>
                    </a:cubicBezTo>
                    <a:cubicBezTo>
                      <a:pt x="3654" y="5423"/>
                      <a:pt x="4113" y="6621"/>
                      <a:pt x="4972" y="7371"/>
                    </a:cubicBezTo>
                    <a:cubicBezTo>
                      <a:pt x="5537" y="7872"/>
                      <a:pt x="6191" y="8133"/>
                      <a:pt x="6857" y="8133"/>
                    </a:cubicBezTo>
                    <a:cubicBezTo>
                      <a:pt x="7075" y="8133"/>
                      <a:pt x="7295" y="8105"/>
                      <a:pt x="7512" y="8048"/>
                    </a:cubicBezTo>
                    <a:cubicBezTo>
                      <a:pt x="7633" y="8012"/>
                      <a:pt x="7754" y="7951"/>
                      <a:pt x="7863" y="7879"/>
                    </a:cubicBezTo>
                    <a:cubicBezTo>
                      <a:pt x="8178" y="7637"/>
                      <a:pt x="8359" y="7238"/>
                      <a:pt x="8541" y="6863"/>
                    </a:cubicBezTo>
                    <a:cubicBezTo>
                      <a:pt x="8698" y="6524"/>
                      <a:pt x="8855" y="6197"/>
                      <a:pt x="9097" y="6004"/>
                    </a:cubicBezTo>
                    <a:cubicBezTo>
                      <a:pt x="9234" y="5896"/>
                      <a:pt x="9402" y="5836"/>
                      <a:pt x="9577" y="5836"/>
                    </a:cubicBezTo>
                    <a:cubicBezTo>
                      <a:pt x="9618" y="5836"/>
                      <a:pt x="9660" y="5839"/>
                      <a:pt x="9702" y="5846"/>
                    </a:cubicBezTo>
                    <a:cubicBezTo>
                      <a:pt x="10246" y="5895"/>
                      <a:pt x="10718" y="6246"/>
                      <a:pt x="10936" y="6742"/>
                    </a:cubicBezTo>
                    <a:cubicBezTo>
                      <a:pt x="11371" y="7758"/>
                      <a:pt x="10900" y="9403"/>
                      <a:pt x="10210" y="10346"/>
                    </a:cubicBezTo>
                    <a:cubicBezTo>
                      <a:pt x="10053" y="10528"/>
                      <a:pt x="9871" y="10685"/>
                      <a:pt x="9690" y="10830"/>
                    </a:cubicBezTo>
                    <a:cubicBezTo>
                      <a:pt x="8621" y="11648"/>
                      <a:pt x="7295" y="11838"/>
                      <a:pt x="6167" y="11838"/>
                    </a:cubicBezTo>
                    <a:cubicBezTo>
                      <a:pt x="5828" y="11838"/>
                      <a:pt x="5506" y="11820"/>
                      <a:pt x="5214" y="11798"/>
                    </a:cubicBezTo>
                    <a:cubicBezTo>
                      <a:pt x="2783" y="11375"/>
                      <a:pt x="908" y="9488"/>
                      <a:pt x="0" y="7649"/>
                    </a:cubicBezTo>
                    <a:lnTo>
                      <a:pt x="0" y="7649"/>
                    </a:lnTo>
                    <a:cubicBezTo>
                      <a:pt x="1011" y="10334"/>
                      <a:pt x="3570" y="11984"/>
                      <a:pt x="6284" y="11984"/>
                    </a:cubicBezTo>
                    <a:cubicBezTo>
                      <a:pt x="7079" y="11984"/>
                      <a:pt x="7887" y="11843"/>
                      <a:pt x="8674" y="11544"/>
                    </a:cubicBezTo>
                    <a:cubicBezTo>
                      <a:pt x="9049" y="11387"/>
                      <a:pt x="9412" y="11181"/>
                      <a:pt x="9738" y="10927"/>
                    </a:cubicBezTo>
                    <a:cubicBezTo>
                      <a:pt x="10754" y="10165"/>
                      <a:pt x="11383" y="9016"/>
                      <a:pt x="11468" y="7758"/>
                    </a:cubicBezTo>
                    <a:cubicBezTo>
                      <a:pt x="11420" y="6258"/>
                      <a:pt x="10815" y="5121"/>
                      <a:pt x="9823" y="4649"/>
                    </a:cubicBezTo>
                    <a:cubicBezTo>
                      <a:pt x="9508" y="4491"/>
                      <a:pt x="9186" y="4414"/>
                      <a:pt x="8873" y="4414"/>
                    </a:cubicBezTo>
                    <a:cubicBezTo>
                      <a:pt x="8465" y="4414"/>
                      <a:pt x="8073" y="4546"/>
                      <a:pt x="7730" y="4806"/>
                    </a:cubicBezTo>
                    <a:cubicBezTo>
                      <a:pt x="7271" y="5181"/>
                      <a:pt x="6944" y="5701"/>
                      <a:pt x="6787" y="6270"/>
                    </a:cubicBezTo>
                    <a:cubicBezTo>
                      <a:pt x="6750" y="6439"/>
                      <a:pt x="6666" y="6584"/>
                      <a:pt x="6533" y="6681"/>
                    </a:cubicBezTo>
                    <a:cubicBezTo>
                      <a:pt x="6407" y="6778"/>
                      <a:pt x="6258" y="6818"/>
                      <a:pt x="6100" y="6818"/>
                    </a:cubicBezTo>
                    <a:cubicBezTo>
                      <a:pt x="5742" y="6818"/>
                      <a:pt x="5338" y="6610"/>
                      <a:pt x="5045" y="6367"/>
                    </a:cubicBezTo>
                    <a:lnTo>
                      <a:pt x="5033" y="6354"/>
                    </a:lnTo>
                    <a:cubicBezTo>
                      <a:pt x="4331" y="5677"/>
                      <a:pt x="4089" y="4613"/>
                      <a:pt x="4379" y="3427"/>
                    </a:cubicBezTo>
                    <a:cubicBezTo>
                      <a:pt x="4646" y="2532"/>
                      <a:pt x="5190" y="1734"/>
                      <a:pt x="5928" y="1165"/>
                    </a:cubicBezTo>
                    <a:cubicBezTo>
                      <a:pt x="6768" y="525"/>
                      <a:pt x="7830" y="207"/>
                      <a:pt x="8942" y="207"/>
                    </a:cubicBezTo>
                    <a:cubicBezTo>
                      <a:pt x="10122" y="207"/>
                      <a:pt x="11359" y="564"/>
                      <a:pt x="12448" y="1274"/>
                    </a:cubicBezTo>
                    <a:cubicBezTo>
                      <a:pt x="15968" y="3475"/>
                      <a:pt x="16609" y="7540"/>
                      <a:pt x="15521" y="11205"/>
                    </a:cubicBezTo>
                    <a:cubicBezTo>
                      <a:pt x="16246" y="9354"/>
                      <a:pt x="16343" y="7322"/>
                      <a:pt x="15811" y="5411"/>
                    </a:cubicBezTo>
                    <a:cubicBezTo>
                      <a:pt x="15133" y="3064"/>
                      <a:pt x="13476" y="1286"/>
                      <a:pt x="11142" y="403"/>
                    </a:cubicBezTo>
                    <a:cubicBezTo>
                      <a:pt x="10467" y="133"/>
                      <a:pt x="9761" y="0"/>
                      <a:pt x="9059" y="0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110" name="Google Shape;1110;p3"/>
              <p:cNvGrpSpPr/>
              <p:nvPr/>
            </p:nvGrpSpPr>
            <p:grpSpPr>
              <a:xfrm flipH="1" rot="-4586846">
                <a:off x="7577630" y="2882375"/>
                <a:ext cx="1351919" cy="1384943"/>
                <a:chOff x="146217" y="2712579"/>
                <a:chExt cx="1552966" cy="1960401"/>
              </a:xfrm>
            </p:grpSpPr>
            <p:grpSp>
              <p:nvGrpSpPr>
                <p:cNvPr id="1111" name="Google Shape;1111;p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112" name="Google Shape;1112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3" name="Google Shape;1113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4" name="Google Shape;1114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5" name="Google Shape;1115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6" name="Google Shape;1116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7" name="Google Shape;1117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8" name="Google Shape;1118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19" name="Google Shape;1119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0" name="Google Shape;1120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1" name="Google Shape;1121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2" name="Google Shape;1122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3" name="Google Shape;1123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4" name="Google Shape;1124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5" name="Google Shape;1125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26" name="Google Shape;1126;p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127" name="Google Shape;1127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8" name="Google Shape;1128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29" name="Google Shape;1129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0" name="Google Shape;1130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1" name="Google Shape;1131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2" name="Google Shape;1132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3" name="Google Shape;1133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4" name="Google Shape;1134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5" name="Google Shape;1135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6" name="Google Shape;1136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7" name="Google Shape;1137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8" name="Google Shape;1138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39" name="Google Shape;1139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0" name="Google Shape;1140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41" name="Google Shape;1141;p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142" name="Google Shape;1142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3" name="Google Shape;1143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4" name="Google Shape;1144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5" name="Google Shape;1145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6" name="Google Shape;1146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7" name="Google Shape;1147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8" name="Google Shape;1148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49" name="Google Shape;1149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0" name="Google Shape;1150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1" name="Google Shape;1151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2" name="Google Shape;1152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3" name="Google Shape;1153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4" name="Google Shape;1154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5" name="Google Shape;1155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156" name="Google Shape;1156;p3"/>
              <p:cNvGrpSpPr/>
              <p:nvPr/>
            </p:nvGrpSpPr>
            <p:grpSpPr>
              <a:xfrm flipH="1" rot="5833908">
                <a:off x="7188987" y="2833692"/>
                <a:ext cx="1612381" cy="1651433"/>
                <a:chOff x="146217" y="2712579"/>
                <a:chExt cx="1552966" cy="1960401"/>
              </a:xfrm>
            </p:grpSpPr>
            <p:grpSp>
              <p:nvGrpSpPr>
                <p:cNvPr id="1157" name="Google Shape;1157;p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158" name="Google Shape;1158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59" name="Google Shape;1159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0" name="Google Shape;1160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1" name="Google Shape;1161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2" name="Google Shape;1162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3" name="Google Shape;1163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4" name="Google Shape;1164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5" name="Google Shape;1165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6" name="Google Shape;1166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7" name="Google Shape;1167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8" name="Google Shape;1168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69" name="Google Shape;1169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0" name="Google Shape;1170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1" name="Google Shape;1171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72" name="Google Shape;1172;p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173" name="Google Shape;1173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4" name="Google Shape;1174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5" name="Google Shape;1175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6" name="Google Shape;1176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7" name="Google Shape;1177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8" name="Google Shape;1178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79" name="Google Shape;1179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0" name="Google Shape;1180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1" name="Google Shape;1181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2" name="Google Shape;1182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3" name="Google Shape;1183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4" name="Google Shape;1184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5" name="Google Shape;1185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6" name="Google Shape;1186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187" name="Google Shape;1187;p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188" name="Google Shape;1188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89" name="Google Shape;1189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0" name="Google Shape;1190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1" name="Google Shape;1191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2" name="Google Shape;1192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3" name="Google Shape;1193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4" name="Google Shape;1194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5" name="Google Shape;1195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6" name="Google Shape;1196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7" name="Google Shape;1197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8" name="Google Shape;1198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199" name="Google Shape;1199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0" name="Google Shape;1200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1" name="Google Shape;1201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202" name="Google Shape;1202;p3"/>
              <p:cNvGrpSpPr/>
              <p:nvPr/>
            </p:nvGrpSpPr>
            <p:grpSpPr>
              <a:xfrm>
                <a:off x="7351673" y="2996434"/>
                <a:ext cx="1612289" cy="1651638"/>
                <a:chOff x="146217" y="2712579"/>
                <a:chExt cx="1552966" cy="1960401"/>
              </a:xfrm>
            </p:grpSpPr>
            <p:grpSp>
              <p:nvGrpSpPr>
                <p:cNvPr id="1203" name="Google Shape;1203;p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204" name="Google Shape;1204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5" name="Google Shape;1205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6" name="Google Shape;1206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7" name="Google Shape;1207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8" name="Google Shape;1208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09" name="Google Shape;1209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0" name="Google Shape;1210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1" name="Google Shape;1211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2" name="Google Shape;1212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3" name="Google Shape;1213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4" name="Google Shape;1214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5" name="Google Shape;1215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6" name="Google Shape;1216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17" name="Google Shape;1217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18" name="Google Shape;1218;p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219" name="Google Shape;1219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0" name="Google Shape;1220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1" name="Google Shape;1221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2" name="Google Shape;1222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3" name="Google Shape;1223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4" name="Google Shape;1224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5" name="Google Shape;1225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6" name="Google Shape;1226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7" name="Google Shape;1227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8" name="Google Shape;1228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29" name="Google Shape;1229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0" name="Google Shape;1230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1" name="Google Shape;1231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2" name="Google Shape;1232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233" name="Google Shape;1233;p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234" name="Google Shape;1234;p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5" name="Google Shape;1235;p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6" name="Google Shape;1236;p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7" name="Google Shape;1237;p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8" name="Google Shape;1238;p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39" name="Google Shape;1239;p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0" name="Google Shape;1240;p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1" name="Google Shape;1241;p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2" name="Google Shape;1242;p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3" name="Google Shape;1243;p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4" name="Google Shape;1244;p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5" name="Google Shape;1245;p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6" name="Google Shape;1246;p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247" name="Google Shape;1247;p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1248" name="Google Shape;1248;p3"/>
          <p:cNvSpPr txBox="1"/>
          <p:nvPr>
            <p:ph type="title"/>
          </p:nvPr>
        </p:nvSpPr>
        <p:spPr>
          <a:xfrm>
            <a:off x="2691300" y="1289225"/>
            <a:ext cx="3761400" cy="1590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100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1249" name="Google Shape;1249;p3"/>
          <p:cNvSpPr txBox="1"/>
          <p:nvPr>
            <p:ph idx="1" type="subTitle"/>
          </p:nvPr>
        </p:nvSpPr>
        <p:spPr>
          <a:xfrm>
            <a:off x="2691300" y="3012450"/>
            <a:ext cx="3761400" cy="8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2_1_1_1">
    <p:spTree>
      <p:nvGrpSpPr>
        <p:cNvPr id="7667" name="Shape 76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68" name="Google Shape;7668;p21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7669" name="Google Shape;7669;p2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670" name="Google Shape;7670;p21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7671" name="Google Shape;7671;p2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2" name="Google Shape;7672;p2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3" name="Google Shape;7673;p2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4" name="Google Shape;7674;p2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5" name="Google Shape;7675;p2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6" name="Google Shape;7676;p2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7" name="Google Shape;7677;p2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8" name="Google Shape;7678;p2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79" name="Google Shape;7679;p2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0" name="Google Shape;7680;p2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1" name="Google Shape;7681;p2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2" name="Google Shape;7682;p2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3" name="Google Shape;7683;p2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4" name="Google Shape;7684;p2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5" name="Google Shape;7685;p2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6" name="Google Shape;7686;p2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7" name="Google Shape;7687;p2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8" name="Google Shape;7688;p2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89" name="Google Shape;7689;p2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0" name="Google Shape;7690;p2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1" name="Google Shape;7691;p2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2" name="Google Shape;7692;p2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3" name="Google Shape;7693;p2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4" name="Google Shape;7694;p2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5" name="Google Shape;7695;p2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96" name="Google Shape;7696;p21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7697" name="Google Shape;7697;p2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8" name="Google Shape;7698;p2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699" name="Google Shape;7699;p2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0" name="Google Shape;7700;p2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1" name="Google Shape;7701;p2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2" name="Google Shape;7702;p2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3" name="Google Shape;7703;p2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4" name="Google Shape;7704;p2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5" name="Google Shape;7705;p2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6" name="Google Shape;7706;p2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7" name="Google Shape;7707;p2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8" name="Google Shape;7708;p2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09" name="Google Shape;7709;p2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0" name="Google Shape;7710;p2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1" name="Google Shape;7711;p2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2" name="Google Shape;7712;p2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3" name="Google Shape;7713;p2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4" name="Google Shape;7714;p2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5" name="Google Shape;7715;p2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6" name="Google Shape;7716;p2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7" name="Google Shape;7717;p2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8" name="Google Shape;7718;p2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19" name="Google Shape;7719;p2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0" name="Google Shape;7720;p2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1" name="Google Shape;7721;p2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722" name="Google Shape;7722;p2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723" name="Google Shape;7723;p2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4" name="Google Shape;7724;p2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5" name="Google Shape;7725;p2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6" name="Google Shape;7726;p2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7" name="Google Shape;7727;p2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8" name="Google Shape;7728;p2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29" name="Google Shape;7729;p2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0" name="Google Shape;7730;p2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1" name="Google Shape;7731;p2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2" name="Google Shape;7732;p2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3" name="Google Shape;7733;p2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4" name="Google Shape;7734;p2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5" name="Google Shape;7735;p2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6" name="Google Shape;7736;p2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7" name="Google Shape;7737;p2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8" name="Google Shape;7738;p2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39" name="Google Shape;7739;p2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0" name="Google Shape;7740;p2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1" name="Google Shape;7741;p2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2" name="Google Shape;7742;p2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3" name="Google Shape;7743;p2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4" name="Google Shape;7744;p2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5" name="Google Shape;7745;p2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6" name="Google Shape;7746;p2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7" name="Google Shape;7747;p2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8" name="Google Shape;7748;p2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49" name="Google Shape;7749;p2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0" name="Google Shape;7750;p2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1" name="Google Shape;7751;p2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2" name="Google Shape;7752;p2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3" name="Google Shape;7753;p2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4" name="Google Shape;7754;p2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5" name="Google Shape;7755;p2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6" name="Google Shape;7756;p2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7" name="Google Shape;7757;p2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8" name="Google Shape;7758;p2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59" name="Google Shape;7759;p2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0" name="Google Shape;7760;p2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1" name="Google Shape;7761;p2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2" name="Google Shape;7762;p2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3" name="Google Shape;7763;p2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4" name="Google Shape;7764;p2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5" name="Google Shape;7765;p2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6" name="Google Shape;7766;p2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7" name="Google Shape;7767;p2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8" name="Google Shape;7768;p2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69" name="Google Shape;7769;p2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0" name="Google Shape;7770;p2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1" name="Google Shape;7771;p2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2" name="Google Shape;7772;p2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3" name="Google Shape;7773;p2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4" name="Google Shape;7774;p2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5" name="Google Shape;7775;p2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6" name="Google Shape;7776;p2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7" name="Google Shape;7777;p2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8" name="Google Shape;7778;p2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79" name="Google Shape;7779;p2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0" name="Google Shape;7780;p2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1" name="Google Shape;7781;p2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2" name="Google Shape;7782;p2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3" name="Google Shape;7783;p2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4" name="Google Shape;7784;p2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5" name="Google Shape;7785;p2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6" name="Google Shape;7786;p2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7" name="Google Shape;7787;p2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8" name="Google Shape;7788;p2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89" name="Google Shape;7789;p2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0" name="Google Shape;7790;p2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1" name="Google Shape;7791;p2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2" name="Google Shape;7792;p2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3" name="Google Shape;7793;p2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4" name="Google Shape;7794;p2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5" name="Google Shape;7795;p2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6" name="Google Shape;7796;p2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7" name="Google Shape;7797;p2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8" name="Google Shape;7798;p2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799" name="Google Shape;7799;p2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0" name="Google Shape;7800;p2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1" name="Google Shape;7801;p2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2" name="Google Shape;7802;p2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3" name="Google Shape;7803;p2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4" name="Google Shape;7804;p2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5" name="Google Shape;7805;p2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6" name="Google Shape;7806;p2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7" name="Google Shape;7807;p2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8" name="Google Shape;7808;p2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09" name="Google Shape;7809;p2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0" name="Google Shape;7810;p2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1" name="Google Shape;7811;p2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2" name="Google Shape;7812;p2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3" name="Google Shape;7813;p2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4" name="Google Shape;7814;p2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5" name="Google Shape;7815;p2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6" name="Google Shape;7816;p2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7" name="Google Shape;7817;p2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8" name="Google Shape;7818;p2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9" name="Google Shape;7819;p2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0" name="Google Shape;7820;p2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1" name="Google Shape;7821;p2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2" name="Google Shape;7822;p2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23" name="Google Shape;7823;p21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7824" name="Google Shape;7824;p2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5" name="Google Shape;7825;p2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6" name="Google Shape;7826;p2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7" name="Google Shape;7827;p2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8" name="Google Shape;7828;p2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29" name="Google Shape;7829;p2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0" name="Google Shape;7830;p2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1" name="Google Shape;7831;p2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2" name="Google Shape;7832;p2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3" name="Google Shape;7833;p2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4" name="Google Shape;7834;p2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5" name="Google Shape;7835;p2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6" name="Google Shape;7836;p2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7" name="Google Shape;7837;p2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8" name="Google Shape;7838;p2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39" name="Google Shape;7839;p2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0" name="Google Shape;7840;p2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1" name="Google Shape;7841;p2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2" name="Google Shape;7842;p2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3" name="Google Shape;7843;p2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4" name="Google Shape;7844;p2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5" name="Google Shape;7845;p2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6" name="Google Shape;7846;p2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7" name="Google Shape;7847;p2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8" name="Google Shape;7848;p2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49" name="Google Shape;7849;p2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50" name="Google Shape;7850;p2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1" name="Google Shape;7851;p2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2" name="Google Shape;7852;p2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3" name="Google Shape;7853;p2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54" name="Google Shape;7854;p2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55" name="Google Shape;7855;p2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7856" name="Google Shape;7856;p2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7" name="Google Shape;7857;p2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8" name="Google Shape;7858;p2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59" name="Google Shape;7859;p2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0" name="Google Shape;7860;p2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1" name="Google Shape;7861;p2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2" name="Google Shape;7862;p2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3" name="Google Shape;7863;p2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4" name="Google Shape;7864;p2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5" name="Google Shape;7865;p2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6" name="Google Shape;7866;p2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7" name="Google Shape;7867;p2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8" name="Google Shape;7868;p2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69" name="Google Shape;7869;p2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0" name="Google Shape;7870;p2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1" name="Google Shape;7871;p2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2" name="Google Shape;7872;p2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3" name="Google Shape;7873;p2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4" name="Google Shape;7874;p2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5" name="Google Shape;7875;p2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6" name="Google Shape;7876;p2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7" name="Google Shape;7877;p2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8" name="Google Shape;7878;p2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79" name="Google Shape;7879;p2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0" name="Google Shape;7880;p2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1" name="Google Shape;7881;p2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7882" name="Google Shape;7882;p2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7883" name="Google Shape;7883;p21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7884" name="Google Shape;7884;p2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5" name="Google Shape;7885;p2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6" name="Google Shape;7886;p2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7" name="Google Shape;7887;p2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8" name="Google Shape;7888;p2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89" name="Google Shape;7889;p2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0" name="Google Shape;7890;p2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1" name="Google Shape;7891;p2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2" name="Google Shape;7892;p2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3" name="Google Shape;7893;p2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4" name="Google Shape;7894;p2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5" name="Google Shape;7895;p2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6" name="Google Shape;7896;p2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7" name="Google Shape;7897;p2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8" name="Google Shape;7898;p2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99" name="Google Shape;7899;p2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0" name="Google Shape;7900;p2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1" name="Google Shape;7901;p2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2" name="Google Shape;7902;p2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3" name="Google Shape;7903;p2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4" name="Google Shape;7904;p2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5" name="Google Shape;7905;p2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6" name="Google Shape;7906;p2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7" name="Google Shape;7907;p2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8" name="Google Shape;7908;p2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09" name="Google Shape;7909;p2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7910" name="Google Shape;7910;p21"/>
          <p:cNvGrpSpPr/>
          <p:nvPr/>
        </p:nvGrpSpPr>
        <p:grpSpPr>
          <a:xfrm>
            <a:off x="-414835" y="-478575"/>
            <a:ext cx="9558843" cy="5245807"/>
            <a:chOff x="-414835" y="-478575"/>
            <a:chExt cx="9558843" cy="5245807"/>
          </a:xfrm>
        </p:grpSpPr>
        <p:grpSp>
          <p:nvGrpSpPr>
            <p:cNvPr id="7911" name="Google Shape;7911;p21"/>
            <p:cNvGrpSpPr/>
            <p:nvPr/>
          </p:nvGrpSpPr>
          <p:grpSpPr>
            <a:xfrm rot="-435006">
              <a:off x="-179930" y="22769"/>
              <a:ext cx="8214001" cy="4243119"/>
              <a:chOff x="-181370" y="-128188"/>
              <a:chExt cx="8214040" cy="4243140"/>
            </a:xfrm>
          </p:grpSpPr>
          <p:grpSp>
            <p:nvGrpSpPr>
              <p:cNvPr id="7912" name="Google Shape;7912;p21"/>
              <p:cNvGrpSpPr/>
              <p:nvPr/>
            </p:nvGrpSpPr>
            <p:grpSpPr>
              <a:xfrm flipH="1" rot="5400000">
                <a:off x="6110663" y="2192944"/>
                <a:ext cx="1698945" cy="2145071"/>
                <a:chOff x="146217" y="2712579"/>
                <a:chExt cx="1552966" cy="1960401"/>
              </a:xfrm>
            </p:grpSpPr>
            <p:grpSp>
              <p:nvGrpSpPr>
                <p:cNvPr id="7913" name="Google Shape;7913;p2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7914" name="Google Shape;7914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5" name="Google Shape;7915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6" name="Google Shape;7916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7" name="Google Shape;7917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8" name="Google Shape;7918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19" name="Google Shape;7919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0" name="Google Shape;7920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1" name="Google Shape;7921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2" name="Google Shape;7922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3" name="Google Shape;7923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4" name="Google Shape;7924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5" name="Google Shape;7925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6" name="Google Shape;7926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27" name="Google Shape;7927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28" name="Google Shape;7928;p2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7929" name="Google Shape;7929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0" name="Google Shape;7930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1" name="Google Shape;7931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2" name="Google Shape;7932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3" name="Google Shape;7933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4" name="Google Shape;7934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5" name="Google Shape;7935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6" name="Google Shape;7936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7" name="Google Shape;7937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8" name="Google Shape;7938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39" name="Google Shape;7939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0" name="Google Shape;7940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1" name="Google Shape;7941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2" name="Google Shape;7942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43" name="Google Shape;7943;p2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7944" name="Google Shape;7944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5" name="Google Shape;7945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6" name="Google Shape;7946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7" name="Google Shape;7947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8" name="Google Shape;7948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49" name="Google Shape;7949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0" name="Google Shape;7950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1" name="Google Shape;7951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2" name="Google Shape;7952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3" name="Google Shape;7953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4" name="Google Shape;7954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5" name="Google Shape;7955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6" name="Google Shape;7956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57" name="Google Shape;7957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7958" name="Google Shape;7958;p21"/>
              <p:cNvGrpSpPr/>
              <p:nvPr/>
            </p:nvGrpSpPr>
            <p:grpSpPr>
              <a:xfrm flipH="1" rot="-3764223">
                <a:off x="311660" y="45727"/>
                <a:ext cx="1699169" cy="2145136"/>
                <a:chOff x="146217" y="2712579"/>
                <a:chExt cx="1552966" cy="1960401"/>
              </a:xfrm>
            </p:grpSpPr>
            <p:grpSp>
              <p:nvGrpSpPr>
                <p:cNvPr id="7959" name="Google Shape;7959;p2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7960" name="Google Shape;7960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1" name="Google Shape;7961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2" name="Google Shape;7962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3" name="Google Shape;7963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4" name="Google Shape;7964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5" name="Google Shape;7965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6" name="Google Shape;7966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7" name="Google Shape;7967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8" name="Google Shape;7968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69" name="Google Shape;7969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0" name="Google Shape;7970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1" name="Google Shape;7971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2" name="Google Shape;7972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3" name="Google Shape;7973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74" name="Google Shape;7974;p2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7975" name="Google Shape;7975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6" name="Google Shape;7976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7" name="Google Shape;7977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8" name="Google Shape;7978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79" name="Google Shape;7979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0" name="Google Shape;7980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1" name="Google Shape;7981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2" name="Google Shape;7982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3" name="Google Shape;7983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4" name="Google Shape;7984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5" name="Google Shape;7985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6" name="Google Shape;7986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7" name="Google Shape;7987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88" name="Google Shape;7988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7989" name="Google Shape;7989;p2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7990" name="Google Shape;7990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1" name="Google Shape;7991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2" name="Google Shape;7992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3" name="Google Shape;7993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4" name="Google Shape;7994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5" name="Google Shape;7995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6" name="Google Shape;7996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7" name="Google Shape;7997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8" name="Google Shape;7998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7999" name="Google Shape;7999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0" name="Google Shape;8000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1" name="Google Shape;8001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2" name="Google Shape;8002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3" name="Google Shape;8003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8004" name="Google Shape;8004;p21"/>
              <p:cNvSpPr/>
              <p:nvPr/>
            </p:nvSpPr>
            <p:spPr>
              <a:xfrm>
                <a:off x="6430525" y="1869725"/>
                <a:ext cx="1700" cy="850"/>
              </a:xfrm>
              <a:custGeom>
                <a:rect b="b" l="l" r="r" t="t"/>
                <a:pathLst>
                  <a:path extrusionOk="0" h="34" w="68">
                    <a:moveTo>
                      <a:pt x="0" y="0"/>
                    </a:moveTo>
                    <a:lnTo>
                      <a:pt x="67" y="34"/>
                    </a:lnTo>
                    <a:lnTo>
                      <a:pt x="67" y="34"/>
                    </a:lnTo>
                    <a:close/>
                  </a:path>
                </a:pathLst>
              </a:custGeom>
              <a:solidFill>
                <a:srgbClr val="2307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005" name="Google Shape;8005;p21"/>
              <p:cNvGrpSpPr/>
              <p:nvPr/>
            </p:nvGrpSpPr>
            <p:grpSpPr>
              <a:xfrm flipH="1" rot="-3783895">
                <a:off x="1983646" y="1430144"/>
                <a:ext cx="1699078" cy="2145111"/>
                <a:chOff x="146217" y="2712579"/>
                <a:chExt cx="1552966" cy="1960401"/>
              </a:xfrm>
            </p:grpSpPr>
            <p:grpSp>
              <p:nvGrpSpPr>
                <p:cNvPr id="8006" name="Google Shape;8006;p2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8007" name="Google Shape;8007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8" name="Google Shape;8008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09" name="Google Shape;8009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0" name="Google Shape;8010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1" name="Google Shape;8011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2" name="Google Shape;8012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3" name="Google Shape;8013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4" name="Google Shape;8014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5" name="Google Shape;8015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6" name="Google Shape;8016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7" name="Google Shape;8017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8" name="Google Shape;8018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19" name="Google Shape;8019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0" name="Google Shape;8020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21" name="Google Shape;8021;p2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8022" name="Google Shape;8022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3" name="Google Shape;8023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4" name="Google Shape;8024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5" name="Google Shape;8025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6" name="Google Shape;8026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7" name="Google Shape;8027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8" name="Google Shape;8028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29" name="Google Shape;8029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0" name="Google Shape;8030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1" name="Google Shape;8031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2" name="Google Shape;8032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3" name="Google Shape;8033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4" name="Google Shape;8034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5" name="Google Shape;8035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36" name="Google Shape;8036;p2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8037" name="Google Shape;8037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8" name="Google Shape;8038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39" name="Google Shape;8039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0" name="Google Shape;8040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1" name="Google Shape;8041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2" name="Google Shape;8042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3" name="Google Shape;8043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4" name="Google Shape;8044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5" name="Google Shape;8045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6" name="Google Shape;8046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7" name="Google Shape;8047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8" name="Google Shape;8048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49" name="Google Shape;8049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0" name="Google Shape;8050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051" name="Google Shape;8051;p21"/>
              <p:cNvGrpSpPr/>
              <p:nvPr/>
            </p:nvGrpSpPr>
            <p:grpSpPr>
              <a:xfrm flipH="1" rot="-5624831">
                <a:off x="3998304" y="1995395"/>
                <a:ext cx="1699005" cy="2145146"/>
                <a:chOff x="146217" y="2712579"/>
                <a:chExt cx="1552966" cy="1960401"/>
              </a:xfrm>
            </p:grpSpPr>
            <p:grpSp>
              <p:nvGrpSpPr>
                <p:cNvPr id="8052" name="Google Shape;8052;p2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8053" name="Google Shape;8053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4" name="Google Shape;8054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5" name="Google Shape;8055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6" name="Google Shape;8056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7" name="Google Shape;8057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8" name="Google Shape;8058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59" name="Google Shape;8059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0" name="Google Shape;8060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1" name="Google Shape;8061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2" name="Google Shape;8062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3" name="Google Shape;8063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4" name="Google Shape;8064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5" name="Google Shape;8065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6" name="Google Shape;8066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67" name="Google Shape;8067;p2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8068" name="Google Shape;8068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69" name="Google Shape;8069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0" name="Google Shape;8070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1" name="Google Shape;8071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2" name="Google Shape;8072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3" name="Google Shape;8073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4" name="Google Shape;8074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5" name="Google Shape;8075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6" name="Google Shape;8076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7" name="Google Shape;8077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8" name="Google Shape;8078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79" name="Google Shape;8079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0" name="Google Shape;8080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1" name="Google Shape;8081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082" name="Google Shape;8082;p2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8083" name="Google Shape;8083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4" name="Google Shape;8084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5" name="Google Shape;8085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6" name="Google Shape;8086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7" name="Google Shape;8087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8" name="Google Shape;8088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89" name="Google Shape;8089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0" name="Google Shape;8090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1" name="Google Shape;8091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2" name="Google Shape;8092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3" name="Google Shape;8093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4" name="Google Shape;8094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5" name="Google Shape;8095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096" name="Google Shape;8096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097" name="Google Shape;8097;p21"/>
            <p:cNvGrpSpPr/>
            <p:nvPr/>
          </p:nvGrpSpPr>
          <p:grpSpPr>
            <a:xfrm>
              <a:off x="7444908" y="-9"/>
              <a:ext cx="1699100" cy="2145071"/>
              <a:chOff x="7367733" y="196366"/>
              <a:chExt cx="1699100" cy="2145071"/>
            </a:xfrm>
          </p:grpSpPr>
          <p:grpSp>
            <p:nvGrpSpPr>
              <p:cNvPr id="8098" name="Google Shape;8098;p21"/>
              <p:cNvGrpSpPr/>
              <p:nvPr/>
            </p:nvGrpSpPr>
            <p:grpSpPr>
              <a:xfrm flipH="1">
                <a:off x="7367733" y="196366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8099" name="Google Shape;8099;p2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8100" name="Google Shape;8100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1" name="Google Shape;8101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2" name="Google Shape;8102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3" name="Google Shape;8103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4" name="Google Shape;8104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5" name="Google Shape;8105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6" name="Google Shape;8106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7" name="Google Shape;8107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8" name="Google Shape;8108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09" name="Google Shape;8109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0" name="Google Shape;8110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1" name="Google Shape;8111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2" name="Google Shape;8112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3" name="Google Shape;8113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14" name="Google Shape;8114;p2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8115" name="Google Shape;8115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6" name="Google Shape;8116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7" name="Google Shape;8117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8" name="Google Shape;8118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19" name="Google Shape;8119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0" name="Google Shape;8120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1" name="Google Shape;8121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2" name="Google Shape;8122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3" name="Google Shape;8123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4" name="Google Shape;8124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5" name="Google Shape;8125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6" name="Google Shape;8126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7" name="Google Shape;8127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28" name="Google Shape;8128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29" name="Google Shape;8129;p2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8130" name="Google Shape;8130;p2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1" name="Google Shape;8131;p2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2" name="Google Shape;8132;p2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3" name="Google Shape;8133;p2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4" name="Google Shape;8134;p2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5" name="Google Shape;8135;p2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6" name="Google Shape;8136;p2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7" name="Google Shape;8137;p2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8" name="Google Shape;8138;p2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39" name="Google Shape;8139;p2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0" name="Google Shape;8140;p2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1" name="Google Shape;8141;p2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2" name="Google Shape;8142;p2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3" name="Google Shape;8143;p2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144" name="Google Shape;8144;p21"/>
              <p:cNvGrpSpPr/>
              <p:nvPr/>
            </p:nvGrpSpPr>
            <p:grpSpPr>
              <a:xfrm>
                <a:off x="7920143" y="760581"/>
                <a:ext cx="631314" cy="578969"/>
                <a:chOff x="7920143" y="760581"/>
                <a:chExt cx="631314" cy="578969"/>
              </a:xfrm>
            </p:grpSpPr>
            <p:grpSp>
              <p:nvGrpSpPr>
                <p:cNvPr id="8145" name="Google Shape;8145;p21"/>
                <p:cNvGrpSpPr/>
                <p:nvPr/>
              </p:nvGrpSpPr>
              <p:grpSpPr>
                <a:xfrm>
                  <a:off x="8008359" y="1010231"/>
                  <a:ext cx="179610" cy="275226"/>
                  <a:chOff x="1146109" y="401894"/>
                  <a:chExt cx="179610" cy="275226"/>
                </a:xfrm>
              </p:grpSpPr>
              <p:sp>
                <p:nvSpPr>
                  <p:cNvPr id="8146" name="Google Shape;8146;p21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47" name="Google Shape;8147;p21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148" name="Google Shape;8148;p21"/>
                <p:cNvGrpSpPr/>
                <p:nvPr/>
              </p:nvGrpSpPr>
              <p:grpSpPr>
                <a:xfrm>
                  <a:off x="7920143" y="760581"/>
                  <a:ext cx="631314" cy="578969"/>
                  <a:chOff x="7920143" y="760581"/>
                  <a:chExt cx="631314" cy="578969"/>
                </a:xfrm>
              </p:grpSpPr>
              <p:sp>
                <p:nvSpPr>
                  <p:cNvPr id="8149" name="Google Shape;8149;p21"/>
                  <p:cNvSpPr/>
                  <p:nvPr/>
                </p:nvSpPr>
                <p:spPr>
                  <a:xfrm>
                    <a:off x="8248228" y="1065572"/>
                    <a:ext cx="303229" cy="273978"/>
                  </a:xfrm>
                  <a:custGeom>
                    <a:rect b="b" l="l" r="r" t="t"/>
                    <a:pathLst>
                      <a:path extrusionOk="0" h="11090" w="12274">
                        <a:moveTo>
                          <a:pt x="624" y="7825"/>
                        </a:moveTo>
                        <a:cubicBezTo>
                          <a:pt x="960" y="8417"/>
                          <a:pt x="1520" y="8817"/>
                          <a:pt x="2016" y="9297"/>
                        </a:cubicBezTo>
                        <a:cubicBezTo>
                          <a:pt x="2465" y="9729"/>
                          <a:pt x="2865" y="10241"/>
                          <a:pt x="3425" y="10529"/>
                        </a:cubicBezTo>
                        <a:cubicBezTo>
                          <a:pt x="3825" y="10689"/>
                          <a:pt x="4241" y="10801"/>
                          <a:pt x="4657" y="10833"/>
                        </a:cubicBezTo>
                        <a:cubicBezTo>
                          <a:pt x="5521" y="10961"/>
                          <a:pt x="6417" y="11089"/>
                          <a:pt x="7265" y="10881"/>
                        </a:cubicBezTo>
                        <a:cubicBezTo>
                          <a:pt x="8193" y="10641"/>
                          <a:pt x="8961" y="10017"/>
                          <a:pt x="9681" y="9393"/>
                        </a:cubicBezTo>
                        <a:cubicBezTo>
                          <a:pt x="10753" y="8481"/>
                          <a:pt x="11873" y="7425"/>
                          <a:pt x="12081" y="6033"/>
                        </a:cubicBezTo>
                        <a:cubicBezTo>
                          <a:pt x="12273" y="4849"/>
                          <a:pt x="11761" y="3665"/>
                          <a:pt x="10993" y="2752"/>
                        </a:cubicBezTo>
                        <a:cubicBezTo>
                          <a:pt x="10225" y="1840"/>
                          <a:pt x="9233" y="1184"/>
                          <a:pt x="8241" y="528"/>
                        </a:cubicBezTo>
                        <a:cubicBezTo>
                          <a:pt x="7841" y="272"/>
                          <a:pt x="7393" y="0"/>
                          <a:pt x="6913" y="32"/>
                        </a:cubicBezTo>
                        <a:cubicBezTo>
                          <a:pt x="6257" y="64"/>
                          <a:pt x="5793" y="656"/>
                          <a:pt x="5345" y="1136"/>
                        </a:cubicBezTo>
                        <a:cubicBezTo>
                          <a:pt x="4209" y="2352"/>
                          <a:pt x="2561" y="2544"/>
                          <a:pt x="1424" y="3553"/>
                        </a:cubicBezTo>
                        <a:cubicBezTo>
                          <a:pt x="448" y="4449"/>
                          <a:pt x="0" y="6673"/>
                          <a:pt x="624" y="7825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0" name="Google Shape;8150;p21"/>
                  <p:cNvSpPr/>
                  <p:nvPr/>
                </p:nvSpPr>
                <p:spPr>
                  <a:xfrm>
                    <a:off x="8318661" y="810602"/>
                    <a:ext cx="195755" cy="23694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151" name="Google Shape;8151;p21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8152" name="Google Shape;8152;p21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8153" name="Google Shape;8153;p21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8154" name="Google Shape;8154;p21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sp>
        <p:nvSpPr>
          <p:cNvPr id="8155" name="Google Shape;8155;p2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2_1_1_1_1">
    <p:spTree>
      <p:nvGrpSpPr>
        <p:cNvPr id="8156" name="Shape 81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57" name="Google Shape;8157;p22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8158" name="Google Shape;8158;p2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159" name="Google Shape;8159;p22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8160" name="Google Shape;8160;p2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1" name="Google Shape;8161;p2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2" name="Google Shape;8162;p2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3" name="Google Shape;8163;p2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4" name="Google Shape;8164;p2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5" name="Google Shape;8165;p2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6" name="Google Shape;8166;p2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7" name="Google Shape;8167;p2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8" name="Google Shape;8168;p2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69" name="Google Shape;8169;p2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0" name="Google Shape;8170;p2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1" name="Google Shape;8171;p2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2" name="Google Shape;8172;p2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3" name="Google Shape;8173;p2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4" name="Google Shape;8174;p2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5" name="Google Shape;8175;p2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6" name="Google Shape;8176;p2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7" name="Google Shape;8177;p2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8" name="Google Shape;8178;p2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79" name="Google Shape;8179;p2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0" name="Google Shape;8180;p2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1" name="Google Shape;8181;p2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2" name="Google Shape;8182;p2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3" name="Google Shape;8183;p2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4" name="Google Shape;8184;p2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85" name="Google Shape;8185;p22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8186" name="Google Shape;8186;p2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7" name="Google Shape;8187;p2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8" name="Google Shape;8188;p2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89" name="Google Shape;8189;p2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0" name="Google Shape;8190;p2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1" name="Google Shape;8191;p2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2" name="Google Shape;8192;p2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3" name="Google Shape;8193;p2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4" name="Google Shape;8194;p2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5" name="Google Shape;8195;p2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6" name="Google Shape;8196;p2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7" name="Google Shape;8197;p2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8" name="Google Shape;8198;p2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199" name="Google Shape;8199;p2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0" name="Google Shape;8200;p2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1" name="Google Shape;8201;p2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2" name="Google Shape;8202;p2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3" name="Google Shape;8203;p2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4" name="Google Shape;8204;p2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5" name="Google Shape;8205;p2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6" name="Google Shape;8206;p2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7" name="Google Shape;8207;p2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8" name="Google Shape;8208;p2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09" name="Google Shape;8209;p2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0" name="Google Shape;8210;p2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211" name="Google Shape;8211;p2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212" name="Google Shape;8212;p2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3" name="Google Shape;8213;p2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4" name="Google Shape;8214;p2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5" name="Google Shape;8215;p2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6" name="Google Shape;8216;p2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7" name="Google Shape;8217;p2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8" name="Google Shape;8218;p2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9" name="Google Shape;8219;p2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0" name="Google Shape;8220;p2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1" name="Google Shape;8221;p2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2" name="Google Shape;8222;p2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3" name="Google Shape;8223;p2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4" name="Google Shape;8224;p2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5" name="Google Shape;8225;p2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6" name="Google Shape;8226;p2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7" name="Google Shape;8227;p2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8" name="Google Shape;8228;p2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9" name="Google Shape;8229;p2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0" name="Google Shape;8230;p2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1" name="Google Shape;8231;p2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2" name="Google Shape;8232;p2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3" name="Google Shape;8233;p2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4" name="Google Shape;8234;p2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5" name="Google Shape;8235;p2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6" name="Google Shape;8236;p2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7" name="Google Shape;8237;p2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8" name="Google Shape;8238;p2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9" name="Google Shape;8239;p2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0" name="Google Shape;8240;p2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1" name="Google Shape;8241;p2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2" name="Google Shape;8242;p2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3" name="Google Shape;8243;p2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4" name="Google Shape;8244;p2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5" name="Google Shape;8245;p2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6" name="Google Shape;8246;p2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7" name="Google Shape;8247;p2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8" name="Google Shape;8248;p2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49" name="Google Shape;8249;p2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0" name="Google Shape;8250;p2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1" name="Google Shape;8251;p2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2" name="Google Shape;8252;p2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3" name="Google Shape;8253;p2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4" name="Google Shape;8254;p2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5" name="Google Shape;8255;p2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6" name="Google Shape;8256;p2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7" name="Google Shape;8257;p2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8" name="Google Shape;8258;p2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59" name="Google Shape;8259;p2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0" name="Google Shape;8260;p2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1" name="Google Shape;8261;p2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2" name="Google Shape;8262;p2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3" name="Google Shape;8263;p2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4" name="Google Shape;8264;p2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5" name="Google Shape;8265;p2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6" name="Google Shape;8266;p2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7" name="Google Shape;8267;p2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8" name="Google Shape;8268;p2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9" name="Google Shape;8269;p2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0" name="Google Shape;8270;p2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1" name="Google Shape;8271;p2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2" name="Google Shape;8272;p2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3" name="Google Shape;8273;p2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4" name="Google Shape;8274;p2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5" name="Google Shape;8275;p2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6" name="Google Shape;8276;p2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7" name="Google Shape;8277;p2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8" name="Google Shape;8278;p2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9" name="Google Shape;8279;p2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0" name="Google Shape;8280;p2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1" name="Google Shape;8281;p2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2" name="Google Shape;8282;p2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3" name="Google Shape;8283;p2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4" name="Google Shape;8284;p2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5" name="Google Shape;8285;p2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6" name="Google Shape;8286;p2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7" name="Google Shape;8287;p2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8" name="Google Shape;8288;p2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89" name="Google Shape;8289;p2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0" name="Google Shape;8290;p2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1" name="Google Shape;8291;p2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2" name="Google Shape;8292;p2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3" name="Google Shape;8293;p2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4" name="Google Shape;8294;p2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5" name="Google Shape;8295;p2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6" name="Google Shape;8296;p2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7" name="Google Shape;8297;p2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8" name="Google Shape;8298;p2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99" name="Google Shape;8299;p2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0" name="Google Shape;8300;p2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1" name="Google Shape;8301;p2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2" name="Google Shape;8302;p2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3" name="Google Shape;8303;p2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4" name="Google Shape;8304;p2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5" name="Google Shape;8305;p2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6" name="Google Shape;8306;p2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7" name="Google Shape;8307;p2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8" name="Google Shape;8308;p2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9" name="Google Shape;8309;p2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0" name="Google Shape;8310;p2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1" name="Google Shape;8311;p2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12" name="Google Shape;8312;p22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8313" name="Google Shape;8313;p2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4" name="Google Shape;8314;p2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5" name="Google Shape;8315;p2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6" name="Google Shape;8316;p2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7" name="Google Shape;8317;p2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8" name="Google Shape;8318;p2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19" name="Google Shape;8319;p2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0" name="Google Shape;8320;p2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1" name="Google Shape;8321;p2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2" name="Google Shape;8322;p2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3" name="Google Shape;8323;p2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4" name="Google Shape;8324;p2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5" name="Google Shape;8325;p2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6" name="Google Shape;8326;p2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7" name="Google Shape;8327;p2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8" name="Google Shape;8328;p2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29" name="Google Shape;8329;p2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0" name="Google Shape;8330;p2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1" name="Google Shape;8331;p2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2" name="Google Shape;8332;p2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3" name="Google Shape;8333;p2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4" name="Google Shape;8334;p2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5" name="Google Shape;8335;p2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6" name="Google Shape;8336;p2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7" name="Google Shape;8337;p2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38" name="Google Shape;8338;p2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39" name="Google Shape;8339;p2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0" name="Google Shape;8340;p2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1" name="Google Shape;8341;p2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2" name="Google Shape;8342;p2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3" name="Google Shape;8343;p2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44" name="Google Shape;8344;p2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8345" name="Google Shape;8345;p2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6" name="Google Shape;8346;p2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7" name="Google Shape;8347;p2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8" name="Google Shape;8348;p2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49" name="Google Shape;8349;p2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0" name="Google Shape;8350;p2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1" name="Google Shape;8351;p2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2" name="Google Shape;8352;p2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3" name="Google Shape;8353;p2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4" name="Google Shape;8354;p2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5" name="Google Shape;8355;p2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6" name="Google Shape;8356;p2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7" name="Google Shape;8357;p2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8" name="Google Shape;8358;p2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59" name="Google Shape;8359;p2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0" name="Google Shape;8360;p2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1" name="Google Shape;8361;p2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2" name="Google Shape;8362;p2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3" name="Google Shape;8363;p2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4" name="Google Shape;8364;p2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5" name="Google Shape;8365;p2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6" name="Google Shape;8366;p2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7" name="Google Shape;8367;p2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8" name="Google Shape;8368;p2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69" name="Google Shape;8369;p2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0" name="Google Shape;8370;p2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371" name="Google Shape;8371;p2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372" name="Google Shape;8372;p22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8373" name="Google Shape;8373;p2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4" name="Google Shape;8374;p2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5" name="Google Shape;8375;p2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6" name="Google Shape;8376;p2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7" name="Google Shape;8377;p2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8" name="Google Shape;8378;p2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79" name="Google Shape;8379;p2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0" name="Google Shape;8380;p2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1" name="Google Shape;8381;p2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2" name="Google Shape;8382;p2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3" name="Google Shape;8383;p2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4" name="Google Shape;8384;p2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5" name="Google Shape;8385;p2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6" name="Google Shape;8386;p2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7" name="Google Shape;8387;p2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8" name="Google Shape;8388;p2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89" name="Google Shape;8389;p2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0" name="Google Shape;8390;p2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1" name="Google Shape;8391;p2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2" name="Google Shape;8392;p2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3" name="Google Shape;8393;p2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4" name="Google Shape;8394;p2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5" name="Google Shape;8395;p2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6" name="Google Shape;8396;p2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7" name="Google Shape;8397;p2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98" name="Google Shape;8398;p2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399" name="Google Shape;8399;p22"/>
          <p:cNvGrpSpPr/>
          <p:nvPr/>
        </p:nvGrpSpPr>
        <p:grpSpPr>
          <a:xfrm>
            <a:off x="-459862" y="-308630"/>
            <a:ext cx="10645658" cy="5576344"/>
            <a:chOff x="-459862" y="-308630"/>
            <a:chExt cx="10645658" cy="5576344"/>
          </a:xfrm>
        </p:grpSpPr>
        <p:grpSp>
          <p:nvGrpSpPr>
            <p:cNvPr id="8400" name="Google Shape;8400;p22"/>
            <p:cNvGrpSpPr/>
            <p:nvPr/>
          </p:nvGrpSpPr>
          <p:grpSpPr>
            <a:xfrm>
              <a:off x="-459862" y="-308630"/>
              <a:ext cx="2665792" cy="2736556"/>
              <a:chOff x="-459862" y="-308630"/>
              <a:chExt cx="2665792" cy="2736556"/>
            </a:xfrm>
          </p:grpSpPr>
          <p:grpSp>
            <p:nvGrpSpPr>
              <p:cNvPr id="8401" name="Google Shape;8401;p22"/>
              <p:cNvGrpSpPr/>
              <p:nvPr/>
            </p:nvGrpSpPr>
            <p:grpSpPr>
              <a:xfrm flipH="1">
                <a:off x="-173865" y="-308621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8402" name="Google Shape;8402;p2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8403" name="Google Shape;8403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4" name="Google Shape;8404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5" name="Google Shape;8405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6" name="Google Shape;8406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7" name="Google Shape;8407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8" name="Google Shape;8408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09" name="Google Shape;8409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0" name="Google Shape;8410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1" name="Google Shape;8411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2" name="Google Shape;8412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3" name="Google Shape;8413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4" name="Google Shape;8414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5" name="Google Shape;8415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6" name="Google Shape;8416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17" name="Google Shape;8417;p2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8418" name="Google Shape;8418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19" name="Google Shape;8419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0" name="Google Shape;8420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1" name="Google Shape;8421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2" name="Google Shape;8422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3" name="Google Shape;8423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4" name="Google Shape;8424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5" name="Google Shape;8425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6" name="Google Shape;8426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7" name="Google Shape;8427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8" name="Google Shape;8428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29" name="Google Shape;8429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0" name="Google Shape;8430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1" name="Google Shape;8431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32" name="Google Shape;8432;p2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8433" name="Google Shape;8433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4" name="Google Shape;8434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5" name="Google Shape;8435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6" name="Google Shape;8436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7" name="Google Shape;8437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8" name="Google Shape;8438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39" name="Google Shape;8439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0" name="Google Shape;8440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1" name="Google Shape;8441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2" name="Google Shape;8442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3" name="Google Shape;8443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4" name="Google Shape;8444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5" name="Google Shape;8445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46" name="Google Shape;8446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447" name="Google Shape;8447;p22"/>
              <p:cNvGrpSpPr/>
              <p:nvPr/>
            </p:nvGrpSpPr>
            <p:grpSpPr>
              <a:xfrm flipH="1" rot="-8485613">
                <a:off x="23466" y="-12889"/>
                <a:ext cx="1699136" cy="2145074"/>
                <a:chOff x="146217" y="2712579"/>
                <a:chExt cx="1552966" cy="1960401"/>
              </a:xfrm>
            </p:grpSpPr>
            <p:grpSp>
              <p:nvGrpSpPr>
                <p:cNvPr id="8448" name="Google Shape;8448;p2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8449" name="Google Shape;8449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0" name="Google Shape;8450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1" name="Google Shape;8451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2" name="Google Shape;8452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3" name="Google Shape;8453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4" name="Google Shape;8454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5" name="Google Shape;8455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6" name="Google Shape;8456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7" name="Google Shape;8457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8" name="Google Shape;8458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59" name="Google Shape;8459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0" name="Google Shape;8460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1" name="Google Shape;8461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2" name="Google Shape;8462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63" name="Google Shape;8463;p2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8464" name="Google Shape;8464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5" name="Google Shape;8465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6" name="Google Shape;8466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7" name="Google Shape;8467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8" name="Google Shape;8468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69" name="Google Shape;8469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0" name="Google Shape;8470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1" name="Google Shape;8471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2" name="Google Shape;8472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3" name="Google Shape;8473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4" name="Google Shape;8474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5" name="Google Shape;8475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6" name="Google Shape;8476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77" name="Google Shape;8477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478" name="Google Shape;8478;p2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8479" name="Google Shape;8479;p2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0" name="Google Shape;8480;p2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1" name="Google Shape;8481;p2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2" name="Google Shape;8482;p2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3" name="Google Shape;8483;p2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4" name="Google Shape;8484;p2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5" name="Google Shape;8485;p2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6" name="Google Shape;8486;p2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7" name="Google Shape;8487;p2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8" name="Google Shape;8488;p2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89" name="Google Shape;8489;p2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90" name="Google Shape;8490;p2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91" name="Google Shape;8491;p2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492" name="Google Shape;8492;p2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8493" name="Google Shape;8493;p22"/>
            <p:cNvGrpSpPr/>
            <p:nvPr/>
          </p:nvGrpSpPr>
          <p:grpSpPr>
            <a:xfrm>
              <a:off x="221282" y="128507"/>
              <a:ext cx="983893" cy="983687"/>
              <a:chOff x="162475" y="150075"/>
              <a:chExt cx="871782" cy="871600"/>
            </a:xfrm>
          </p:grpSpPr>
          <p:sp>
            <p:nvSpPr>
              <p:cNvPr id="8494" name="Google Shape;8494;p22"/>
              <p:cNvSpPr/>
              <p:nvPr/>
            </p:nvSpPr>
            <p:spPr>
              <a:xfrm>
                <a:off x="162475" y="150075"/>
                <a:ext cx="871782" cy="871600"/>
              </a:xfrm>
              <a:custGeom>
                <a:rect b="b" l="l" r="r" t="t"/>
                <a:pathLst>
                  <a:path extrusionOk="0" h="4785" w="4786">
                    <a:moveTo>
                      <a:pt x="3937" y="848"/>
                    </a:moveTo>
                    <a:cubicBezTo>
                      <a:pt x="4785" y="1696"/>
                      <a:pt x="4785" y="3089"/>
                      <a:pt x="3937" y="3937"/>
                    </a:cubicBezTo>
                    <a:cubicBezTo>
                      <a:pt x="3089" y="4785"/>
                      <a:pt x="1697" y="4785"/>
                      <a:pt x="849" y="3937"/>
                    </a:cubicBezTo>
                    <a:cubicBezTo>
                      <a:pt x="1" y="3089"/>
                      <a:pt x="1" y="1696"/>
                      <a:pt x="849" y="848"/>
                    </a:cubicBezTo>
                    <a:cubicBezTo>
                      <a:pt x="1697" y="0"/>
                      <a:pt x="3089" y="0"/>
                      <a:pt x="3937" y="8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8495" name="Google Shape;8495;p22"/>
              <p:cNvGrpSpPr/>
              <p:nvPr/>
            </p:nvGrpSpPr>
            <p:grpSpPr>
              <a:xfrm>
                <a:off x="203277" y="199620"/>
                <a:ext cx="793092" cy="739172"/>
                <a:chOff x="203277" y="199620"/>
                <a:chExt cx="793092" cy="739172"/>
              </a:xfrm>
            </p:grpSpPr>
            <p:sp>
              <p:nvSpPr>
                <p:cNvPr id="8496" name="Google Shape;8496;p22"/>
                <p:cNvSpPr/>
                <p:nvPr/>
              </p:nvSpPr>
              <p:spPr>
                <a:xfrm>
                  <a:off x="375228" y="199620"/>
                  <a:ext cx="425690" cy="103645"/>
                </a:xfrm>
                <a:custGeom>
                  <a:rect b="b" l="l" r="r" t="t"/>
                  <a:pathLst>
                    <a:path extrusionOk="0" h="569" w="2337">
                      <a:moveTo>
                        <a:pt x="1713" y="0"/>
                      </a:moveTo>
                      <a:cubicBezTo>
                        <a:pt x="1453" y="237"/>
                        <a:pt x="1142" y="306"/>
                        <a:pt x="865" y="306"/>
                      </a:cubicBezTo>
                      <a:cubicBezTo>
                        <a:pt x="580" y="306"/>
                        <a:pt x="330" y="233"/>
                        <a:pt x="209" y="192"/>
                      </a:cubicBezTo>
                      <a:cubicBezTo>
                        <a:pt x="129" y="240"/>
                        <a:pt x="65" y="272"/>
                        <a:pt x="1" y="320"/>
                      </a:cubicBezTo>
                      <a:cubicBezTo>
                        <a:pt x="129" y="352"/>
                        <a:pt x="273" y="416"/>
                        <a:pt x="417" y="464"/>
                      </a:cubicBezTo>
                      <a:cubicBezTo>
                        <a:pt x="589" y="539"/>
                        <a:pt x="771" y="569"/>
                        <a:pt x="958" y="569"/>
                      </a:cubicBezTo>
                      <a:cubicBezTo>
                        <a:pt x="1412" y="569"/>
                        <a:pt x="1895" y="392"/>
                        <a:pt x="2337" y="256"/>
                      </a:cubicBezTo>
                      <a:cubicBezTo>
                        <a:pt x="2145" y="128"/>
                        <a:pt x="1937" y="48"/>
                        <a:pt x="171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7" name="Google Shape;8497;p22"/>
                <p:cNvSpPr/>
                <p:nvPr/>
              </p:nvSpPr>
              <p:spPr>
                <a:xfrm>
                  <a:off x="223678" y="334230"/>
                  <a:ext cx="763948" cy="232609"/>
                </a:xfrm>
                <a:custGeom>
                  <a:rect b="b" l="l" r="r" t="t"/>
                  <a:pathLst>
                    <a:path extrusionOk="0" h="1277" w="4194">
                      <a:moveTo>
                        <a:pt x="2924" y="1"/>
                      </a:moveTo>
                      <a:cubicBezTo>
                        <a:pt x="2683" y="1"/>
                        <a:pt x="2489" y="266"/>
                        <a:pt x="1809" y="381"/>
                      </a:cubicBezTo>
                      <a:cubicBezTo>
                        <a:pt x="1505" y="430"/>
                        <a:pt x="1288" y="450"/>
                        <a:pt x="1120" y="450"/>
                      </a:cubicBezTo>
                      <a:cubicBezTo>
                        <a:pt x="728" y="450"/>
                        <a:pt x="594" y="340"/>
                        <a:pt x="225" y="205"/>
                      </a:cubicBezTo>
                      <a:cubicBezTo>
                        <a:pt x="129" y="349"/>
                        <a:pt x="49" y="509"/>
                        <a:pt x="1" y="669"/>
                      </a:cubicBezTo>
                      <a:cubicBezTo>
                        <a:pt x="49" y="680"/>
                        <a:pt x="97" y="685"/>
                        <a:pt x="145" y="685"/>
                      </a:cubicBezTo>
                      <a:cubicBezTo>
                        <a:pt x="241" y="685"/>
                        <a:pt x="337" y="664"/>
                        <a:pt x="433" y="621"/>
                      </a:cubicBezTo>
                      <a:cubicBezTo>
                        <a:pt x="538" y="574"/>
                        <a:pt x="643" y="553"/>
                        <a:pt x="747" y="553"/>
                      </a:cubicBezTo>
                      <a:cubicBezTo>
                        <a:pt x="1129" y="553"/>
                        <a:pt x="1491" y="837"/>
                        <a:pt x="1793" y="1101"/>
                      </a:cubicBezTo>
                      <a:cubicBezTo>
                        <a:pt x="1933" y="1224"/>
                        <a:pt x="2032" y="1276"/>
                        <a:pt x="2146" y="1276"/>
                      </a:cubicBezTo>
                      <a:cubicBezTo>
                        <a:pt x="2344" y="1276"/>
                        <a:pt x="2583" y="1117"/>
                        <a:pt x="3153" y="893"/>
                      </a:cubicBezTo>
                      <a:cubicBezTo>
                        <a:pt x="3342" y="820"/>
                        <a:pt x="3505" y="791"/>
                        <a:pt x="3647" y="791"/>
                      </a:cubicBezTo>
                      <a:cubicBezTo>
                        <a:pt x="3879" y="791"/>
                        <a:pt x="4054" y="868"/>
                        <a:pt x="4193" y="957"/>
                      </a:cubicBezTo>
                      <a:cubicBezTo>
                        <a:pt x="4177" y="877"/>
                        <a:pt x="4161" y="797"/>
                        <a:pt x="4129" y="717"/>
                      </a:cubicBezTo>
                      <a:cubicBezTo>
                        <a:pt x="3873" y="621"/>
                        <a:pt x="3633" y="477"/>
                        <a:pt x="3425" y="285"/>
                      </a:cubicBezTo>
                      <a:cubicBezTo>
                        <a:pt x="3192" y="75"/>
                        <a:pt x="3052" y="1"/>
                        <a:pt x="292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8" name="Google Shape;8498;p22"/>
                <p:cNvSpPr/>
                <p:nvPr/>
              </p:nvSpPr>
              <p:spPr>
                <a:xfrm>
                  <a:off x="244079" y="718570"/>
                  <a:ext cx="647188" cy="220222"/>
                </a:xfrm>
                <a:custGeom>
                  <a:rect b="b" l="l" r="r" t="t"/>
                  <a:pathLst>
                    <a:path extrusionOk="0" h="1209" w="3553">
                      <a:moveTo>
                        <a:pt x="409" y="1"/>
                      </a:moveTo>
                      <a:cubicBezTo>
                        <a:pt x="217" y="1"/>
                        <a:pt x="88" y="119"/>
                        <a:pt x="1" y="256"/>
                      </a:cubicBezTo>
                      <a:cubicBezTo>
                        <a:pt x="113" y="480"/>
                        <a:pt x="257" y="672"/>
                        <a:pt x="449" y="848"/>
                      </a:cubicBezTo>
                      <a:cubicBezTo>
                        <a:pt x="512" y="837"/>
                        <a:pt x="580" y="831"/>
                        <a:pt x="654" y="831"/>
                      </a:cubicBezTo>
                      <a:cubicBezTo>
                        <a:pt x="918" y="831"/>
                        <a:pt x="1256" y="907"/>
                        <a:pt x="1681" y="1120"/>
                      </a:cubicBezTo>
                      <a:cubicBezTo>
                        <a:pt x="1809" y="1184"/>
                        <a:pt x="1928" y="1209"/>
                        <a:pt x="2039" y="1209"/>
                      </a:cubicBezTo>
                      <a:cubicBezTo>
                        <a:pt x="2427" y="1209"/>
                        <a:pt x="2728" y="907"/>
                        <a:pt x="3045" y="907"/>
                      </a:cubicBezTo>
                      <a:cubicBezTo>
                        <a:pt x="3091" y="907"/>
                        <a:pt x="3138" y="913"/>
                        <a:pt x="3185" y="928"/>
                      </a:cubicBezTo>
                      <a:cubicBezTo>
                        <a:pt x="3233" y="944"/>
                        <a:pt x="3281" y="944"/>
                        <a:pt x="3329" y="960"/>
                      </a:cubicBezTo>
                      <a:cubicBezTo>
                        <a:pt x="3409" y="896"/>
                        <a:pt x="3489" y="832"/>
                        <a:pt x="3553" y="752"/>
                      </a:cubicBezTo>
                      <a:cubicBezTo>
                        <a:pt x="3425" y="720"/>
                        <a:pt x="3313" y="640"/>
                        <a:pt x="3233" y="528"/>
                      </a:cubicBezTo>
                      <a:cubicBezTo>
                        <a:pt x="3068" y="300"/>
                        <a:pt x="2950" y="215"/>
                        <a:pt x="2833" y="215"/>
                      </a:cubicBezTo>
                      <a:cubicBezTo>
                        <a:pt x="2679" y="215"/>
                        <a:pt x="2528" y="364"/>
                        <a:pt x="2273" y="528"/>
                      </a:cubicBezTo>
                      <a:cubicBezTo>
                        <a:pt x="2107" y="634"/>
                        <a:pt x="1985" y="690"/>
                        <a:pt x="1855" y="690"/>
                      </a:cubicBezTo>
                      <a:cubicBezTo>
                        <a:pt x="1633" y="690"/>
                        <a:pt x="1389" y="528"/>
                        <a:pt x="865" y="176"/>
                      </a:cubicBezTo>
                      <a:cubicBezTo>
                        <a:pt x="683" y="50"/>
                        <a:pt x="533" y="1"/>
                        <a:pt x="40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499" name="Google Shape;8499;p22"/>
                <p:cNvSpPr/>
                <p:nvPr/>
              </p:nvSpPr>
              <p:spPr>
                <a:xfrm>
                  <a:off x="287795" y="298711"/>
                  <a:ext cx="414761" cy="74500"/>
                </a:xfrm>
                <a:custGeom>
                  <a:rect b="b" l="l" r="r" t="t"/>
                  <a:pathLst>
                    <a:path extrusionOk="0" h="409" w="2277">
                      <a:moveTo>
                        <a:pt x="193" y="0"/>
                      </a:moveTo>
                      <a:cubicBezTo>
                        <a:pt x="129" y="64"/>
                        <a:pt x="49" y="144"/>
                        <a:pt x="1" y="224"/>
                      </a:cubicBezTo>
                      <a:cubicBezTo>
                        <a:pt x="257" y="272"/>
                        <a:pt x="609" y="336"/>
                        <a:pt x="1041" y="384"/>
                      </a:cubicBezTo>
                      <a:cubicBezTo>
                        <a:pt x="1171" y="401"/>
                        <a:pt x="1291" y="408"/>
                        <a:pt x="1400" y="408"/>
                      </a:cubicBezTo>
                      <a:cubicBezTo>
                        <a:pt x="2023" y="408"/>
                        <a:pt x="2277" y="174"/>
                        <a:pt x="1964" y="174"/>
                      </a:cubicBezTo>
                      <a:cubicBezTo>
                        <a:pt x="1916" y="174"/>
                        <a:pt x="1853" y="179"/>
                        <a:pt x="1777" y="192"/>
                      </a:cubicBezTo>
                      <a:cubicBezTo>
                        <a:pt x="1706" y="203"/>
                        <a:pt x="1627" y="207"/>
                        <a:pt x="1545" y="207"/>
                      </a:cubicBezTo>
                      <a:cubicBezTo>
                        <a:pt x="1107" y="207"/>
                        <a:pt x="543" y="81"/>
                        <a:pt x="19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0" name="Google Shape;8500;p22"/>
                <p:cNvSpPr/>
                <p:nvPr/>
              </p:nvSpPr>
              <p:spPr>
                <a:xfrm>
                  <a:off x="832427" y="506910"/>
                  <a:ext cx="163937" cy="81422"/>
                </a:xfrm>
                <a:custGeom>
                  <a:rect b="b" l="l" r="r" t="t"/>
                  <a:pathLst>
                    <a:path extrusionOk="0" h="447" w="900">
                      <a:moveTo>
                        <a:pt x="155" y="1"/>
                      </a:moveTo>
                      <a:cubicBezTo>
                        <a:pt x="53" y="1"/>
                        <a:pt x="1" y="37"/>
                        <a:pt x="51" y="137"/>
                      </a:cubicBezTo>
                      <a:cubicBezTo>
                        <a:pt x="150" y="336"/>
                        <a:pt x="540" y="447"/>
                        <a:pt x="805" y="447"/>
                      </a:cubicBezTo>
                      <a:cubicBezTo>
                        <a:pt x="839" y="447"/>
                        <a:pt x="870" y="445"/>
                        <a:pt x="899" y="441"/>
                      </a:cubicBezTo>
                      <a:cubicBezTo>
                        <a:pt x="899" y="361"/>
                        <a:pt x="883" y="281"/>
                        <a:pt x="883" y="201"/>
                      </a:cubicBezTo>
                      <a:cubicBezTo>
                        <a:pt x="706" y="128"/>
                        <a:pt x="345" y="1"/>
                        <a:pt x="15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1" name="Google Shape;8501;p22"/>
                <p:cNvSpPr/>
                <p:nvPr/>
              </p:nvSpPr>
              <p:spPr>
                <a:xfrm>
                  <a:off x="829877" y="272481"/>
                  <a:ext cx="131514" cy="154647"/>
                </a:xfrm>
                <a:custGeom>
                  <a:rect b="b" l="l" r="r" t="t"/>
                  <a:pathLst>
                    <a:path extrusionOk="0" h="849" w="722">
                      <a:moveTo>
                        <a:pt x="81" y="0"/>
                      </a:moveTo>
                      <a:cubicBezTo>
                        <a:pt x="33" y="64"/>
                        <a:pt x="1" y="128"/>
                        <a:pt x="17" y="192"/>
                      </a:cubicBezTo>
                      <a:cubicBezTo>
                        <a:pt x="49" y="448"/>
                        <a:pt x="449" y="704"/>
                        <a:pt x="721" y="848"/>
                      </a:cubicBezTo>
                      <a:cubicBezTo>
                        <a:pt x="577" y="512"/>
                        <a:pt x="369" y="224"/>
                        <a:pt x="8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8502" name="Google Shape;8502;p22"/>
                <p:cNvSpPr/>
                <p:nvPr/>
              </p:nvSpPr>
              <p:spPr>
                <a:xfrm>
                  <a:off x="203277" y="473394"/>
                  <a:ext cx="793092" cy="282519"/>
                </a:xfrm>
                <a:custGeom>
                  <a:rect b="b" l="l" r="r" t="t"/>
                  <a:pathLst>
                    <a:path extrusionOk="0" h="1551" w="4354">
                      <a:moveTo>
                        <a:pt x="543" y="0"/>
                      </a:moveTo>
                      <a:cubicBezTo>
                        <a:pt x="372" y="0"/>
                        <a:pt x="202" y="43"/>
                        <a:pt x="49" y="129"/>
                      </a:cubicBezTo>
                      <a:cubicBezTo>
                        <a:pt x="17" y="241"/>
                        <a:pt x="1" y="353"/>
                        <a:pt x="1" y="449"/>
                      </a:cubicBezTo>
                      <a:cubicBezTo>
                        <a:pt x="124" y="408"/>
                        <a:pt x="253" y="388"/>
                        <a:pt x="384" y="388"/>
                      </a:cubicBezTo>
                      <a:cubicBezTo>
                        <a:pt x="557" y="388"/>
                        <a:pt x="732" y="424"/>
                        <a:pt x="897" y="497"/>
                      </a:cubicBezTo>
                      <a:cubicBezTo>
                        <a:pt x="1377" y="754"/>
                        <a:pt x="577" y="625"/>
                        <a:pt x="1" y="786"/>
                      </a:cubicBezTo>
                      <a:cubicBezTo>
                        <a:pt x="1" y="962"/>
                        <a:pt x="49" y="1122"/>
                        <a:pt x="97" y="1298"/>
                      </a:cubicBezTo>
                      <a:cubicBezTo>
                        <a:pt x="262" y="1105"/>
                        <a:pt x="595" y="965"/>
                        <a:pt x="895" y="965"/>
                      </a:cubicBezTo>
                      <a:cubicBezTo>
                        <a:pt x="1118" y="965"/>
                        <a:pt x="1322" y="1042"/>
                        <a:pt x="1425" y="1234"/>
                      </a:cubicBezTo>
                      <a:cubicBezTo>
                        <a:pt x="1550" y="1457"/>
                        <a:pt x="1755" y="1551"/>
                        <a:pt x="1986" y="1551"/>
                      </a:cubicBezTo>
                      <a:cubicBezTo>
                        <a:pt x="2318" y="1551"/>
                        <a:pt x="2703" y="1357"/>
                        <a:pt x="2977" y="1074"/>
                      </a:cubicBezTo>
                      <a:cubicBezTo>
                        <a:pt x="3055" y="990"/>
                        <a:pt x="3119" y="956"/>
                        <a:pt x="3173" y="956"/>
                      </a:cubicBezTo>
                      <a:cubicBezTo>
                        <a:pt x="3385" y="956"/>
                        <a:pt x="3433" y="1482"/>
                        <a:pt x="3584" y="1482"/>
                      </a:cubicBezTo>
                      <a:cubicBezTo>
                        <a:pt x="3620" y="1482"/>
                        <a:pt x="3662" y="1452"/>
                        <a:pt x="3713" y="1378"/>
                      </a:cubicBezTo>
                      <a:cubicBezTo>
                        <a:pt x="3857" y="1170"/>
                        <a:pt x="4081" y="1010"/>
                        <a:pt x="4321" y="914"/>
                      </a:cubicBezTo>
                      <a:cubicBezTo>
                        <a:pt x="4321" y="866"/>
                        <a:pt x="4337" y="802"/>
                        <a:pt x="4353" y="738"/>
                      </a:cubicBezTo>
                      <a:lnTo>
                        <a:pt x="4353" y="738"/>
                      </a:lnTo>
                      <a:cubicBezTo>
                        <a:pt x="4254" y="814"/>
                        <a:pt x="4141" y="850"/>
                        <a:pt x="4030" y="850"/>
                      </a:cubicBezTo>
                      <a:cubicBezTo>
                        <a:pt x="3908" y="850"/>
                        <a:pt x="3789" y="805"/>
                        <a:pt x="3697" y="721"/>
                      </a:cubicBezTo>
                      <a:cubicBezTo>
                        <a:pt x="3530" y="547"/>
                        <a:pt x="3405" y="465"/>
                        <a:pt x="3273" y="465"/>
                      </a:cubicBezTo>
                      <a:cubicBezTo>
                        <a:pt x="3114" y="465"/>
                        <a:pt x="2944" y="583"/>
                        <a:pt x="2673" y="802"/>
                      </a:cubicBezTo>
                      <a:cubicBezTo>
                        <a:pt x="2529" y="918"/>
                        <a:pt x="2404" y="969"/>
                        <a:pt x="2282" y="969"/>
                      </a:cubicBezTo>
                      <a:cubicBezTo>
                        <a:pt x="1984" y="969"/>
                        <a:pt x="1705" y="662"/>
                        <a:pt x="1217" y="241"/>
                      </a:cubicBezTo>
                      <a:cubicBezTo>
                        <a:pt x="1021" y="83"/>
                        <a:pt x="782" y="0"/>
                        <a:pt x="54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8503" name="Google Shape;8503;p22"/>
            <p:cNvGrpSpPr/>
            <p:nvPr/>
          </p:nvGrpSpPr>
          <p:grpSpPr>
            <a:xfrm>
              <a:off x="7759235" y="1680472"/>
              <a:ext cx="2426561" cy="3587242"/>
              <a:chOff x="7759235" y="1680472"/>
              <a:chExt cx="2426561" cy="3587242"/>
            </a:xfrm>
          </p:grpSpPr>
          <p:grpSp>
            <p:nvGrpSpPr>
              <p:cNvPr id="8504" name="Google Shape;8504;p22"/>
              <p:cNvGrpSpPr/>
              <p:nvPr/>
            </p:nvGrpSpPr>
            <p:grpSpPr>
              <a:xfrm flipH="1" rot="10800000">
                <a:off x="8295610" y="2427931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8505" name="Google Shape;8505;p2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06" name="Google Shape;8506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07" name="Google Shape;8507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08" name="Google Shape;8508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09" name="Google Shape;8509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0" name="Google Shape;8510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1" name="Google Shape;8511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2" name="Google Shape;8512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3" name="Google Shape;8513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4" name="Google Shape;8514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5" name="Google Shape;8515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6" name="Google Shape;8516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7" name="Google Shape;8517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8" name="Google Shape;8518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19" name="Google Shape;8519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0" name="Google Shape;8520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521" name="Google Shape;8521;p2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22" name="Google Shape;8522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3" name="Google Shape;8523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4" name="Google Shape;8524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5" name="Google Shape;8525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6" name="Google Shape;8526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7" name="Google Shape;8527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8" name="Google Shape;8528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29" name="Google Shape;8529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0" name="Google Shape;8530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1" name="Google Shape;8531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2" name="Google Shape;8532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3" name="Google Shape;8533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4" name="Google Shape;8534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5" name="Google Shape;8535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6" name="Google Shape;8536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537" name="Google Shape;8537;p22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38" name="Google Shape;8538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39" name="Google Shape;8539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0" name="Google Shape;8540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1" name="Google Shape;8541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2" name="Google Shape;8542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3" name="Google Shape;8543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4" name="Google Shape;8544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5" name="Google Shape;8545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6" name="Google Shape;8546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7" name="Google Shape;8547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8" name="Google Shape;8548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49" name="Google Shape;8549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0" name="Google Shape;8550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1" name="Google Shape;8551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2" name="Google Shape;8552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553" name="Google Shape;8553;p22"/>
              <p:cNvGrpSpPr/>
              <p:nvPr/>
            </p:nvGrpSpPr>
            <p:grpSpPr>
              <a:xfrm flipH="1" rot="-10641026">
                <a:off x="7795501" y="3629649"/>
                <a:ext cx="1511062" cy="1603996"/>
                <a:chOff x="7805848" y="0"/>
                <a:chExt cx="1338162" cy="1420462"/>
              </a:xfrm>
            </p:grpSpPr>
            <p:grpSp>
              <p:nvGrpSpPr>
                <p:cNvPr id="8554" name="Google Shape;8554;p2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55" name="Google Shape;8555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6" name="Google Shape;8556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7" name="Google Shape;8557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8" name="Google Shape;8558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59" name="Google Shape;8559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0" name="Google Shape;8560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1" name="Google Shape;8561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2" name="Google Shape;8562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3" name="Google Shape;8563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4" name="Google Shape;8564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5" name="Google Shape;8565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6" name="Google Shape;8566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7" name="Google Shape;8567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8" name="Google Shape;8568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69" name="Google Shape;8569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570" name="Google Shape;8570;p2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71" name="Google Shape;8571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2" name="Google Shape;8572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3" name="Google Shape;8573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4" name="Google Shape;8574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5" name="Google Shape;8575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6" name="Google Shape;8576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7" name="Google Shape;8577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8" name="Google Shape;8578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79" name="Google Shape;8579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0" name="Google Shape;8580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1" name="Google Shape;8581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2" name="Google Shape;8582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3" name="Google Shape;8583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4" name="Google Shape;8584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5" name="Google Shape;8585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586" name="Google Shape;8586;p22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587" name="Google Shape;8587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8" name="Google Shape;8588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89" name="Google Shape;8589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0" name="Google Shape;8590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1" name="Google Shape;8591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2" name="Google Shape;8592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3" name="Google Shape;8593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4" name="Google Shape;8594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5" name="Google Shape;8595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6" name="Google Shape;8596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7" name="Google Shape;8597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8" name="Google Shape;8598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599" name="Google Shape;8599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0" name="Google Shape;8600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1" name="Google Shape;8601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8602" name="Google Shape;8602;p22"/>
              <p:cNvGrpSpPr/>
              <p:nvPr/>
            </p:nvGrpSpPr>
            <p:grpSpPr>
              <a:xfrm rot="-5400000">
                <a:off x="8628276" y="1634006"/>
                <a:ext cx="1511053" cy="1603986"/>
                <a:chOff x="7805848" y="0"/>
                <a:chExt cx="1338162" cy="1420462"/>
              </a:xfrm>
            </p:grpSpPr>
            <p:grpSp>
              <p:nvGrpSpPr>
                <p:cNvPr id="8603" name="Google Shape;8603;p2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604" name="Google Shape;8604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5" name="Google Shape;8605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6" name="Google Shape;8606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7" name="Google Shape;8607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8" name="Google Shape;8608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09" name="Google Shape;8609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0" name="Google Shape;8610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1" name="Google Shape;8611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2" name="Google Shape;8612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3" name="Google Shape;8613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4" name="Google Shape;8614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5" name="Google Shape;8615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6" name="Google Shape;8616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7" name="Google Shape;8617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18" name="Google Shape;8618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619" name="Google Shape;8619;p2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620" name="Google Shape;8620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1" name="Google Shape;8621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2" name="Google Shape;8622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3" name="Google Shape;8623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4" name="Google Shape;8624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5" name="Google Shape;8625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6" name="Google Shape;8626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7" name="Google Shape;8627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8" name="Google Shape;8628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29" name="Google Shape;8629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0" name="Google Shape;8630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1" name="Google Shape;8631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2" name="Google Shape;8632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3" name="Google Shape;8633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4" name="Google Shape;8634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8635" name="Google Shape;8635;p22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8636" name="Google Shape;8636;p2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7" name="Google Shape;8637;p2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8" name="Google Shape;8638;p2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39" name="Google Shape;8639;p2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0" name="Google Shape;8640;p2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1" name="Google Shape;8641;p2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2" name="Google Shape;8642;p2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3" name="Google Shape;8643;p2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4" name="Google Shape;8644;p2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5" name="Google Shape;8645;p2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6" name="Google Shape;8646;p2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7" name="Google Shape;8647;p2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8" name="Google Shape;8648;p2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49" name="Google Shape;8649;p2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8650" name="Google Shape;8650;p2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8651" name="Google Shape;8651;p22"/>
              <p:cNvSpPr/>
              <p:nvPr/>
            </p:nvSpPr>
            <p:spPr>
              <a:xfrm rot="-1592122">
                <a:off x="7962278" y="4282354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2" name="Google Shape;8652;p22"/>
              <p:cNvSpPr/>
              <p:nvPr/>
            </p:nvSpPr>
            <p:spPr>
              <a:xfrm rot="-1592165">
                <a:off x="8563429" y="2660711"/>
                <a:ext cx="316510" cy="174799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653" name="Google Shape;8653;p2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CUSTOM_2_1_1_1_1_2">
    <p:spTree>
      <p:nvGrpSpPr>
        <p:cNvPr id="8654" name="Shape 8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655" name="Google Shape;8655;p23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8656" name="Google Shape;8656;p2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657" name="Google Shape;8657;p23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8658" name="Google Shape;8658;p2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59" name="Google Shape;8659;p2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0" name="Google Shape;8660;p2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1" name="Google Shape;8661;p2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2" name="Google Shape;8662;p2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3" name="Google Shape;8663;p2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4" name="Google Shape;8664;p2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5" name="Google Shape;8665;p2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6" name="Google Shape;8666;p2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7" name="Google Shape;8667;p2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8" name="Google Shape;8668;p2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69" name="Google Shape;8669;p2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0" name="Google Shape;8670;p2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1" name="Google Shape;8671;p2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2" name="Google Shape;8672;p2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3" name="Google Shape;8673;p2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4" name="Google Shape;8674;p2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5" name="Google Shape;8675;p2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6" name="Google Shape;8676;p2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7" name="Google Shape;8677;p2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8" name="Google Shape;8678;p2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79" name="Google Shape;8679;p2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0" name="Google Shape;8680;p2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1" name="Google Shape;8681;p2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2" name="Google Shape;8682;p2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83" name="Google Shape;8683;p23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8684" name="Google Shape;8684;p2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5" name="Google Shape;8685;p2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6" name="Google Shape;8686;p2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7" name="Google Shape;8687;p2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8" name="Google Shape;8688;p2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89" name="Google Shape;8689;p2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0" name="Google Shape;8690;p2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1" name="Google Shape;8691;p2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2" name="Google Shape;8692;p2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3" name="Google Shape;8693;p2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4" name="Google Shape;8694;p2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5" name="Google Shape;8695;p2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6" name="Google Shape;8696;p2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7" name="Google Shape;8697;p2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8" name="Google Shape;8698;p2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699" name="Google Shape;8699;p2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0" name="Google Shape;8700;p2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1" name="Google Shape;8701;p2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2" name="Google Shape;8702;p2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3" name="Google Shape;8703;p2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4" name="Google Shape;8704;p2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5" name="Google Shape;8705;p2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6" name="Google Shape;8706;p2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7" name="Google Shape;8707;p2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8" name="Google Shape;8708;p2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709" name="Google Shape;8709;p2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710" name="Google Shape;8710;p2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1" name="Google Shape;8711;p2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2" name="Google Shape;8712;p2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3" name="Google Shape;8713;p2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4" name="Google Shape;8714;p2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5" name="Google Shape;8715;p2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6" name="Google Shape;8716;p2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7" name="Google Shape;8717;p2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8" name="Google Shape;8718;p2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9" name="Google Shape;8719;p2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0" name="Google Shape;8720;p2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1" name="Google Shape;8721;p2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2" name="Google Shape;8722;p2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3" name="Google Shape;8723;p2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4" name="Google Shape;8724;p2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5" name="Google Shape;8725;p2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6" name="Google Shape;8726;p2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7" name="Google Shape;8727;p2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8" name="Google Shape;8728;p2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29" name="Google Shape;8729;p2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0" name="Google Shape;8730;p2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1" name="Google Shape;8731;p2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2" name="Google Shape;8732;p2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3" name="Google Shape;8733;p2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4" name="Google Shape;8734;p2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5" name="Google Shape;8735;p2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6" name="Google Shape;8736;p2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7" name="Google Shape;8737;p2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8" name="Google Shape;8738;p2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39" name="Google Shape;8739;p2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0" name="Google Shape;8740;p2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1" name="Google Shape;8741;p2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2" name="Google Shape;8742;p2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3" name="Google Shape;8743;p2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4" name="Google Shape;8744;p2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5" name="Google Shape;8745;p2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6" name="Google Shape;8746;p2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7" name="Google Shape;8747;p2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8" name="Google Shape;8748;p2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49" name="Google Shape;8749;p2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0" name="Google Shape;8750;p2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1" name="Google Shape;8751;p2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2" name="Google Shape;8752;p2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3" name="Google Shape;8753;p2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4" name="Google Shape;8754;p2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5" name="Google Shape;8755;p2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6" name="Google Shape;8756;p2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7" name="Google Shape;8757;p2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8" name="Google Shape;8758;p2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9" name="Google Shape;8759;p2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0" name="Google Shape;8760;p2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1" name="Google Shape;8761;p2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2" name="Google Shape;8762;p2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3" name="Google Shape;8763;p2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4" name="Google Shape;8764;p2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5" name="Google Shape;8765;p2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6" name="Google Shape;8766;p2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7" name="Google Shape;8767;p2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8" name="Google Shape;8768;p2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9" name="Google Shape;8769;p2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0" name="Google Shape;8770;p2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1" name="Google Shape;8771;p2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2" name="Google Shape;8772;p2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3" name="Google Shape;8773;p2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4" name="Google Shape;8774;p2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5" name="Google Shape;8775;p2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6" name="Google Shape;8776;p2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7" name="Google Shape;8777;p2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8" name="Google Shape;8778;p2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79" name="Google Shape;8779;p2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0" name="Google Shape;8780;p2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1" name="Google Shape;8781;p2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2" name="Google Shape;8782;p2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3" name="Google Shape;8783;p2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4" name="Google Shape;8784;p2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5" name="Google Shape;8785;p2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6" name="Google Shape;8786;p2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7" name="Google Shape;8787;p2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8" name="Google Shape;8788;p2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89" name="Google Shape;8789;p2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0" name="Google Shape;8790;p2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1" name="Google Shape;8791;p2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2" name="Google Shape;8792;p2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3" name="Google Shape;8793;p2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4" name="Google Shape;8794;p2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5" name="Google Shape;8795;p2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6" name="Google Shape;8796;p2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7" name="Google Shape;8797;p2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8" name="Google Shape;8798;p2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9" name="Google Shape;8799;p2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0" name="Google Shape;8800;p2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1" name="Google Shape;8801;p2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2" name="Google Shape;8802;p2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3" name="Google Shape;8803;p2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4" name="Google Shape;8804;p2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5" name="Google Shape;8805;p2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6" name="Google Shape;8806;p2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7" name="Google Shape;8807;p2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8" name="Google Shape;8808;p2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9" name="Google Shape;8809;p2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10" name="Google Shape;8810;p23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8811" name="Google Shape;8811;p2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2" name="Google Shape;8812;p2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3" name="Google Shape;8813;p2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4" name="Google Shape;8814;p2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5" name="Google Shape;8815;p2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6" name="Google Shape;8816;p2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7" name="Google Shape;8817;p2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8" name="Google Shape;8818;p2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19" name="Google Shape;8819;p2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0" name="Google Shape;8820;p2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1" name="Google Shape;8821;p2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2" name="Google Shape;8822;p2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3" name="Google Shape;8823;p2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4" name="Google Shape;8824;p2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5" name="Google Shape;8825;p2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6" name="Google Shape;8826;p2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7" name="Google Shape;8827;p2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8" name="Google Shape;8828;p2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29" name="Google Shape;8829;p2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0" name="Google Shape;8830;p2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1" name="Google Shape;8831;p2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2" name="Google Shape;8832;p2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3" name="Google Shape;8833;p2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4" name="Google Shape;8834;p2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5" name="Google Shape;8835;p2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36" name="Google Shape;8836;p2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37" name="Google Shape;8837;p2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8" name="Google Shape;8838;p2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39" name="Google Shape;8839;p2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0" name="Google Shape;8840;p2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41" name="Google Shape;8841;p2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42" name="Google Shape;8842;p2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8843" name="Google Shape;8843;p2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4" name="Google Shape;8844;p2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5" name="Google Shape;8845;p2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6" name="Google Shape;8846;p2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7" name="Google Shape;8847;p2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8" name="Google Shape;8848;p2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49" name="Google Shape;8849;p2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0" name="Google Shape;8850;p2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1" name="Google Shape;8851;p2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2" name="Google Shape;8852;p2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3" name="Google Shape;8853;p2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4" name="Google Shape;8854;p2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5" name="Google Shape;8855;p2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6" name="Google Shape;8856;p2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7" name="Google Shape;8857;p2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8" name="Google Shape;8858;p2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59" name="Google Shape;8859;p2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0" name="Google Shape;8860;p2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1" name="Google Shape;8861;p2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2" name="Google Shape;8862;p2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3" name="Google Shape;8863;p2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4" name="Google Shape;8864;p2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5" name="Google Shape;8865;p2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6" name="Google Shape;8866;p2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7" name="Google Shape;8867;p2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68" name="Google Shape;8868;p2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8869" name="Google Shape;8869;p2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8870" name="Google Shape;8870;p23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8871" name="Google Shape;8871;p2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2" name="Google Shape;8872;p2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3" name="Google Shape;8873;p2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4" name="Google Shape;8874;p2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5" name="Google Shape;8875;p2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6" name="Google Shape;8876;p2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7" name="Google Shape;8877;p2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8" name="Google Shape;8878;p2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79" name="Google Shape;8879;p2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0" name="Google Shape;8880;p2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1" name="Google Shape;8881;p2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2" name="Google Shape;8882;p2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3" name="Google Shape;8883;p2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4" name="Google Shape;8884;p2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5" name="Google Shape;8885;p2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6" name="Google Shape;8886;p2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7" name="Google Shape;8887;p2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8" name="Google Shape;8888;p2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89" name="Google Shape;8889;p2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0" name="Google Shape;8890;p2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1" name="Google Shape;8891;p2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2" name="Google Shape;8892;p2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3" name="Google Shape;8893;p2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4" name="Google Shape;8894;p2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5" name="Google Shape;8895;p2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96" name="Google Shape;8896;p2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8897" name="Google Shape;8897;p2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8898" name="Google Shape;8898;p23"/>
          <p:cNvGrpSpPr/>
          <p:nvPr/>
        </p:nvGrpSpPr>
        <p:grpSpPr>
          <a:xfrm rot="7328285">
            <a:off x="8209673" y="230891"/>
            <a:ext cx="962816" cy="781079"/>
            <a:chOff x="4911497" y="423244"/>
            <a:chExt cx="700659" cy="568406"/>
          </a:xfrm>
        </p:grpSpPr>
        <p:sp>
          <p:nvSpPr>
            <p:cNvPr id="8899" name="Google Shape;8899;p23"/>
            <p:cNvSpPr/>
            <p:nvPr/>
          </p:nvSpPr>
          <p:spPr>
            <a:xfrm>
              <a:off x="4984033" y="423244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0" name="Google Shape;8900;p23"/>
            <p:cNvSpPr/>
            <p:nvPr/>
          </p:nvSpPr>
          <p:spPr>
            <a:xfrm>
              <a:off x="5467731" y="438799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1" name="Google Shape;8901;p23"/>
            <p:cNvSpPr/>
            <p:nvPr/>
          </p:nvSpPr>
          <p:spPr>
            <a:xfrm>
              <a:off x="5212476" y="81922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2" name="Google Shape;8902;p23"/>
            <p:cNvSpPr/>
            <p:nvPr/>
          </p:nvSpPr>
          <p:spPr>
            <a:xfrm>
              <a:off x="4911497" y="757039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3" name="Google Shape;8903;p23"/>
            <p:cNvSpPr/>
            <p:nvPr/>
          </p:nvSpPr>
          <p:spPr>
            <a:xfrm>
              <a:off x="5385825" y="689585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904" name="Google Shape;8904;p23"/>
          <p:cNvGrpSpPr/>
          <p:nvPr/>
        </p:nvGrpSpPr>
        <p:grpSpPr>
          <a:xfrm flipH="1" rot="128057">
            <a:off x="8031511" y="-498442"/>
            <a:ext cx="1510990" cy="1603919"/>
            <a:chOff x="7805848" y="0"/>
            <a:chExt cx="1338162" cy="1420462"/>
          </a:xfrm>
        </p:grpSpPr>
        <p:grpSp>
          <p:nvGrpSpPr>
            <p:cNvPr id="8905" name="Google Shape;8905;p23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8906" name="Google Shape;8906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7" name="Google Shape;8907;p23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8" name="Google Shape;8908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09" name="Google Shape;8909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0" name="Google Shape;8910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1" name="Google Shape;8911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2" name="Google Shape;8912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3" name="Google Shape;8913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4" name="Google Shape;8914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5" name="Google Shape;8915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6" name="Google Shape;8916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7" name="Google Shape;8917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8" name="Google Shape;8918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19" name="Google Shape;8919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0" name="Google Shape;8920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21" name="Google Shape;8921;p23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8922" name="Google Shape;8922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3" name="Google Shape;8923;p23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4" name="Google Shape;8924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5" name="Google Shape;8925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6" name="Google Shape;8926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7" name="Google Shape;8927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8" name="Google Shape;8928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29" name="Google Shape;8929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0" name="Google Shape;8930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1" name="Google Shape;8931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2" name="Google Shape;8932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3" name="Google Shape;8933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4" name="Google Shape;8934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5" name="Google Shape;8935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6" name="Google Shape;8936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37" name="Google Shape;8937;p23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8938" name="Google Shape;8938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39" name="Google Shape;8939;p23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0" name="Google Shape;8940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1" name="Google Shape;8941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2" name="Google Shape;8942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3" name="Google Shape;8943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4" name="Google Shape;8944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5" name="Google Shape;8945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6" name="Google Shape;8946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7" name="Google Shape;8947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8" name="Google Shape;8948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49" name="Google Shape;8949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0" name="Google Shape;8950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1" name="Google Shape;8951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2" name="Google Shape;8952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8953" name="Google Shape;8953;p23"/>
          <p:cNvGrpSpPr/>
          <p:nvPr/>
        </p:nvGrpSpPr>
        <p:grpSpPr>
          <a:xfrm flipH="1" rot="128057">
            <a:off x="8115755" y="655981"/>
            <a:ext cx="1510990" cy="1603919"/>
            <a:chOff x="7805848" y="0"/>
            <a:chExt cx="1338162" cy="1420462"/>
          </a:xfrm>
        </p:grpSpPr>
        <p:grpSp>
          <p:nvGrpSpPr>
            <p:cNvPr id="8954" name="Google Shape;8954;p23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8955" name="Google Shape;8955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6" name="Google Shape;8956;p23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7" name="Google Shape;8957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8" name="Google Shape;8958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59" name="Google Shape;8959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0" name="Google Shape;8960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1" name="Google Shape;8961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2" name="Google Shape;8962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3" name="Google Shape;8963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4" name="Google Shape;8964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5" name="Google Shape;8965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6" name="Google Shape;8966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7" name="Google Shape;8967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8" name="Google Shape;8968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69" name="Google Shape;8969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70" name="Google Shape;8970;p23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8971" name="Google Shape;8971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2" name="Google Shape;8972;p23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3" name="Google Shape;8973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4" name="Google Shape;8974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5" name="Google Shape;8975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6" name="Google Shape;8976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7" name="Google Shape;8977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8" name="Google Shape;8978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79" name="Google Shape;8979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0" name="Google Shape;8980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1" name="Google Shape;8981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2" name="Google Shape;8982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3" name="Google Shape;8983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4" name="Google Shape;8984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5" name="Google Shape;8985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986" name="Google Shape;8986;p23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8987" name="Google Shape;8987;p23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8" name="Google Shape;8988;p23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89" name="Google Shape;8989;p23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0" name="Google Shape;8990;p23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1" name="Google Shape;8991;p23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2" name="Google Shape;8992;p23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3" name="Google Shape;8993;p23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4" name="Google Shape;8994;p23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5" name="Google Shape;8995;p23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6" name="Google Shape;8996;p23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7" name="Google Shape;8997;p23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8" name="Google Shape;8998;p23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99" name="Google Shape;8999;p23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0" name="Google Shape;9000;p23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01" name="Google Shape;9001;p23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002" name="Google Shape;9002;p23"/>
          <p:cNvGrpSpPr/>
          <p:nvPr/>
        </p:nvGrpSpPr>
        <p:grpSpPr>
          <a:xfrm>
            <a:off x="-1044178" y="3346088"/>
            <a:ext cx="4606862" cy="2631107"/>
            <a:chOff x="-1044178" y="3346088"/>
            <a:chExt cx="4606862" cy="2631107"/>
          </a:xfrm>
        </p:grpSpPr>
        <p:grpSp>
          <p:nvGrpSpPr>
            <p:cNvPr id="9003" name="Google Shape;9003;p23"/>
            <p:cNvGrpSpPr/>
            <p:nvPr/>
          </p:nvGrpSpPr>
          <p:grpSpPr>
            <a:xfrm flipH="1" rot="1481150">
              <a:off x="351508" y="3917869"/>
              <a:ext cx="1511047" cy="1603979"/>
              <a:chOff x="7805848" y="0"/>
              <a:chExt cx="1338162" cy="1420462"/>
            </a:xfrm>
          </p:grpSpPr>
          <p:grpSp>
            <p:nvGrpSpPr>
              <p:cNvPr id="9004" name="Google Shape;9004;p23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9005" name="Google Shape;9005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6" name="Google Shape;9006;p23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7" name="Google Shape;9007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8" name="Google Shape;9008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09" name="Google Shape;9009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0" name="Google Shape;9010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1" name="Google Shape;9011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2" name="Google Shape;9012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3" name="Google Shape;9013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4" name="Google Shape;9014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5" name="Google Shape;9015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6" name="Google Shape;9016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7" name="Google Shape;9017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8" name="Google Shape;9018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19" name="Google Shape;9019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20" name="Google Shape;9020;p23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9021" name="Google Shape;9021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2" name="Google Shape;9022;p23"/>
                <p:cNvSpPr/>
                <p:nvPr/>
              </p:nvSpPr>
              <p:spPr>
                <a:xfrm>
                  <a:off x="2092310" y="1107011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3" name="Google Shape;9023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4" name="Google Shape;9024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5" name="Google Shape;9025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6" name="Google Shape;9026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7" name="Google Shape;9027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8" name="Google Shape;9028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29" name="Google Shape;9029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0" name="Google Shape;9030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1" name="Google Shape;9031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2" name="Google Shape;9032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3" name="Google Shape;9033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4" name="Google Shape;9034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5" name="Google Shape;9035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36" name="Google Shape;9036;p23"/>
              <p:cNvGrpSpPr/>
              <p:nvPr/>
            </p:nvGrpSpPr>
            <p:grpSpPr>
              <a:xfrm flipH="1" rot="10800000">
                <a:off x="8257960" y="38962"/>
                <a:ext cx="775450" cy="1381500"/>
                <a:chOff x="2092310" y="847750"/>
                <a:chExt cx="775450" cy="1381500"/>
              </a:xfrm>
            </p:grpSpPr>
            <p:sp>
              <p:nvSpPr>
                <p:cNvPr id="9037" name="Google Shape;9037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8" name="Google Shape;9038;p23"/>
                <p:cNvSpPr/>
                <p:nvPr/>
              </p:nvSpPr>
              <p:spPr>
                <a:xfrm>
                  <a:off x="2092310" y="218671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39" name="Google Shape;9039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0" name="Google Shape;9040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1" name="Google Shape;9041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2" name="Google Shape;9042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3" name="Google Shape;9043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4" name="Google Shape;9044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5" name="Google Shape;9045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6" name="Google Shape;9046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7" name="Google Shape;9047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8" name="Google Shape;9048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49" name="Google Shape;9049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0" name="Google Shape;9050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1" name="Google Shape;9051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052" name="Google Shape;9052;p23"/>
            <p:cNvGrpSpPr/>
            <p:nvPr/>
          </p:nvGrpSpPr>
          <p:grpSpPr>
            <a:xfrm flipH="1" rot="-9318850">
              <a:off x="1785739" y="4130970"/>
              <a:ext cx="1511047" cy="1603979"/>
              <a:chOff x="7805848" y="0"/>
              <a:chExt cx="1338162" cy="1420462"/>
            </a:xfrm>
          </p:grpSpPr>
          <p:grpSp>
            <p:nvGrpSpPr>
              <p:cNvPr id="9053" name="Google Shape;9053;p23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9054" name="Google Shape;9054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5" name="Google Shape;9055;p23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6" name="Google Shape;9056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7" name="Google Shape;9057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8" name="Google Shape;9058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59" name="Google Shape;9059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0" name="Google Shape;9060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1" name="Google Shape;9061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2" name="Google Shape;9062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3" name="Google Shape;9063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4" name="Google Shape;9064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5" name="Google Shape;9065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6" name="Google Shape;9066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7" name="Google Shape;9067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68" name="Google Shape;9068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69" name="Google Shape;9069;p23"/>
              <p:cNvGrpSpPr/>
              <p:nvPr/>
            </p:nvGrpSpPr>
            <p:grpSpPr>
              <a:xfrm rot="-5400000">
                <a:off x="7604532" y="353091"/>
                <a:ext cx="1112857" cy="710225"/>
                <a:chOff x="1754903" y="847750"/>
                <a:chExt cx="1112857" cy="710225"/>
              </a:xfrm>
            </p:grpSpPr>
            <p:sp>
              <p:nvSpPr>
                <p:cNvPr id="9070" name="Google Shape;9070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1" name="Google Shape;9071;p23"/>
                <p:cNvSpPr/>
                <p:nvPr/>
              </p:nvSpPr>
              <p:spPr>
                <a:xfrm>
                  <a:off x="1754903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2" name="Google Shape;9072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3" name="Google Shape;9073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4" name="Google Shape;9074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5" name="Google Shape;9075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6" name="Google Shape;9076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7" name="Google Shape;9077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8" name="Google Shape;9078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79" name="Google Shape;9079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0" name="Google Shape;9080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1" name="Google Shape;9081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2" name="Google Shape;9082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3" name="Google Shape;9083;p23"/>
                <p:cNvSpPr/>
                <p:nvPr/>
              </p:nvSpPr>
              <p:spPr>
                <a:xfrm>
                  <a:off x="2202052" y="1097227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4" name="Google Shape;9084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085" name="Google Shape;9085;p23"/>
              <p:cNvGrpSpPr/>
              <p:nvPr/>
            </p:nvGrpSpPr>
            <p:grpSpPr>
              <a:xfrm flipH="1" rot="10800000">
                <a:off x="8122997" y="710237"/>
                <a:ext cx="910413" cy="710225"/>
                <a:chOff x="1957347" y="847750"/>
                <a:chExt cx="910413" cy="710225"/>
              </a:xfrm>
            </p:grpSpPr>
            <p:sp>
              <p:nvSpPr>
                <p:cNvPr id="9086" name="Google Shape;9086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7" name="Google Shape;9087;p23"/>
                <p:cNvSpPr/>
                <p:nvPr/>
              </p:nvSpPr>
              <p:spPr>
                <a:xfrm>
                  <a:off x="1957347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8" name="Google Shape;9088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89" name="Google Shape;9089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0" name="Google Shape;9090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1" name="Google Shape;9091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2" name="Google Shape;9092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3" name="Google Shape;9093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4" name="Google Shape;9094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5" name="Google Shape;9095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6" name="Google Shape;9096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7" name="Google Shape;9097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8" name="Google Shape;9098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099" name="Google Shape;9099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0" name="Google Shape;9100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101" name="Google Shape;9101;p23"/>
            <p:cNvGrpSpPr/>
            <p:nvPr/>
          </p:nvGrpSpPr>
          <p:grpSpPr>
            <a:xfrm flipH="1" rot="-9318850">
              <a:off x="-778279" y="3588334"/>
              <a:ext cx="1511047" cy="1603979"/>
              <a:chOff x="7805848" y="0"/>
              <a:chExt cx="1338162" cy="1420462"/>
            </a:xfrm>
          </p:grpSpPr>
          <p:grpSp>
            <p:nvGrpSpPr>
              <p:cNvPr id="9102" name="Google Shape;9102;p23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9103" name="Google Shape;9103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4" name="Google Shape;9104;p23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5" name="Google Shape;9105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6" name="Google Shape;9106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7" name="Google Shape;9107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8" name="Google Shape;9108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09" name="Google Shape;9109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0" name="Google Shape;9110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1" name="Google Shape;9111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2" name="Google Shape;9112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3" name="Google Shape;9113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4" name="Google Shape;9114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5" name="Google Shape;9115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6" name="Google Shape;9116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17" name="Google Shape;9117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18" name="Google Shape;9118;p23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9119" name="Google Shape;9119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0" name="Google Shape;9120;p23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1" name="Google Shape;9121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2" name="Google Shape;9122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3" name="Google Shape;9123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4" name="Google Shape;9124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5" name="Google Shape;9125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6" name="Google Shape;9126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7" name="Google Shape;9127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8" name="Google Shape;9128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29" name="Google Shape;9129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0" name="Google Shape;9130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1" name="Google Shape;9131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2" name="Google Shape;9132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3" name="Google Shape;9133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134" name="Google Shape;9134;p23"/>
              <p:cNvGrpSpPr/>
              <p:nvPr/>
            </p:nvGrpSpPr>
            <p:grpSpPr>
              <a:xfrm flipH="1" rot="10800000">
                <a:off x="8257960" y="710237"/>
                <a:ext cx="775450" cy="710225"/>
                <a:chOff x="2092310" y="847750"/>
                <a:chExt cx="775450" cy="710225"/>
              </a:xfrm>
            </p:grpSpPr>
            <p:sp>
              <p:nvSpPr>
                <p:cNvPr id="9135" name="Google Shape;9135;p23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6" name="Google Shape;9136;p23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7" name="Google Shape;9137;p23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8" name="Google Shape;9138;p23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39" name="Google Shape;9139;p23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0" name="Google Shape;9140;p23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1" name="Google Shape;9141;p23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2" name="Google Shape;9142;p23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3" name="Google Shape;9143;p23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4" name="Google Shape;9144;p23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5" name="Google Shape;9145;p23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6" name="Google Shape;9146;p23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7" name="Google Shape;9147;p23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8" name="Google Shape;9148;p23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149" name="Google Shape;9149;p23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150" name="Google Shape;9150;p23"/>
            <p:cNvGrpSpPr/>
            <p:nvPr/>
          </p:nvGrpSpPr>
          <p:grpSpPr>
            <a:xfrm flipH="1" rot="1276294">
              <a:off x="406503" y="4041561"/>
              <a:ext cx="3210242" cy="304776"/>
              <a:chOff x="4493636" y="3756451"/>
              <a:chExt cx="3210144" cy="304766"/>
            </a:xfrm>
          </p:grpSpPr>
          <p:sp>
            <p:nvSpPr>
              <p:cNvPr id="9151" name="Google Shape;9151;p23"/>
              <p:cNvSpPr/>
              <p:nvPr/>
            </p:nvSpPr>
            <p:spPr>
              <a:xfrm>
                <a:off x="7331441" y="3855586"/>
                <a:ext cx="372339" cy="205631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2" name="Google Shape;9152;p23"/>
              <p:cNvSpPr/>
              <p:nvPr/>
            </p:nvSpPr>
            <p:spPr>
              <a:xfrm>
                <a:off x="4493636" y="3756451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9">
  <p:cSld name="CUSTOM_2_1_1_1_1_2_1">
    <p:spTree>
      <p:nvGrpSpPr>
        <p:cNvPr id="9153" name="Shape 91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154" name="Google Shape;9154;p24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9155" name="Google Shape;9155;p2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156" name="Google Shape;9156;p24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9157" name="Google Shape;9157;p2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8" name="Google Shape;9158;p2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59" name="Google Shape;9159;p2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0" name="Google Shape;9160;p2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1" name="Google Shape;9161;p2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2" name="Google Shape;9162;p2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3" name="Google Shape;9163;p2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4" name="Google Shape;9164;p2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5" name="Google Shape;9165;p2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6" name="Google Shape;9166;p2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7" name="Google Shape;9167;p2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8" name="Google Shape;9168;p2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9" name="Google Shape;9169;p2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0" name="Google Shape;9170;p2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1" name="Google Shape;9171;p2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2" name="Google Shape;9172;p2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3" name="Google Shape;9173;p2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4" name="Google Shape;9174;p2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5" name="Google Shape;9175;p2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6" name="Google Shape;9176;p2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7" name="Google Shape;9177;p2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8" name="Google Shape;9178;p2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9" name="Google Shape;9179;p2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0" name="Google Shape;9180;p2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1" name="Google Shape;9181;p2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82" name="Google Shape;9182;p24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9183" name="Google Shape;9183;p2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4" name="Google Shape;9184;p2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5" name="Google Shape;9185;p2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6" name="Google Shape;9186;p2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7" name="Google Shape;9187;p2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8" name="Google Shape;9188;p2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9" name="Google Shape;9189;p2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0" name="Google Shape;9190;p2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1" name="Google Shape;9191;p2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2" name="Google Shape;9192;p2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3" name="Google Shape;9193;p2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4" name="Google Shape;9194;p2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5" name="Google Shape;9195;p2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6" name="Google Shape;9196;p2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7" name="Google Shape;9197;p2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8" name="Google Shape;9198;p2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99" name="Google Shape;9199;p2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0" name="Google Shape;9200;p2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1" name="Google Shape;9201;p2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2" name="Google Shape;9202;p2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3" name="Google Shape;9203;p2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4" name="Google Shape;9204;p2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5" name="Google Shape;9205;p2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6" name="Google Shape;9206;p2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7" name="Google Shape;9207;p2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08" name="Google Shape;9208;p2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09" name="Google Shape;9209;p2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0" name="Google Shape;9210;p2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1" name="Google Shape;9211;p2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2" name="Google Shape;9212;p2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3" name="Google Shape;9213;p2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4" name="Google Shape;9214;p2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5" name="Google Shape;9215;p2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6" name="Google Shape;9216;p2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7" name="Google Shape;9217;p2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8" name="Google Shape;9218;p2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19" name="Google Shape;9219;p2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0" name="Google Shape;9220;p2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1" name="Google Shape;9221;p2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2" name="Google Shape;9222;p2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3" name="Google Shape;9223;p2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4" name="Google Shape;9224;p2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5" name="Google Shape;9225;p2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6" name="Google Shape;9226;p2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7" name="Google Shape;9227;p2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8" name="Google Shape;9228;p2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29" name="Google Shape;9229;p2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0" name="Google Shape;9230;p2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1" name="Google Shape;9231;p2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2" name="Google Shape;9232;p2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3" name="Google Shape;9233;p2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4" name="Google Shape;9234;p2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5" name="Google Shape;9235;p2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6" name="Google Shape;9236;p2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7" name="Google Shape;9237;p2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8" name="Google Shape;9238;p2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39" name="Google Shape;9239;p2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0" name="Google Shape;9240;p2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1" name="Google Shape;9241;p2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2" name="Google Shape;9242;p2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3" name="Google Shape;9243;p2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4" name="Google Shape;9244;p2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5" name="Google Shape;9245;p2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6" name="Google Shape;9246;p2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7" name="Google Shape;9247;p2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8" name="Google Shape;9248;p2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49" name="Google Shape;9249;p2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0" name="Google Shape;9250;p2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1" name="Google Shape;9251;p2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2" name="Google Shape;9252;p2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3" name="Google Shape;9253;p2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4" name="Google Shape;9254;p2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5" name="Google Shape;9255;p2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6" name="Google Shape;9256;p2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7" name="Google Shape;9257;p2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8" name="Google Shape;9258;p2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59" name="Google Shape;9259;p2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0" name="Google Shape;9260;p2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1" name="Google Shape;9261;p2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2" name="Google Shape;9262;p2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3" name="Google Shape;9263;p2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4" name="Google Shape;9264;p2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5" name="Google Shape;9265;p2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6" name="Google Shape;9266;p2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7" name="Google Shape;9267;p2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8" name="Google Shape;9268;p2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69" name="Google Shape;9269;p2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0" name="Google Shape;9270;p2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1" name="Google Shape;9271;p2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2" name="Google Shape;9272;p2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3" name="Google Shape;9273;p2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4" name="Google Shape;9274;p2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5" name="Google Shape;9275;p2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6" name="Google Shape;9276;p2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7" name="Google Shape;9277;p2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8" name="Google Shape;9278;p2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79" name="Google Shape;9279;p2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0" name="Google Shape;9280;p2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1" name="Google Shape;9281;p2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2" name="Google Shape;9282;p2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3" name="Google Shape;9283;p2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4" name="Google Shape;9284;p2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5" name="Google Shape;9285;p2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6" name="Google Shape;9286;p2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7" name="Google Shape;9287;p2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8" name="Google Shape;9288;p2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89" name="Google Shape;9289;p2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0" name="Google Shape;9290;p2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1" name="Google Shape;9291;p2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2" name="Google Shape;9292;p2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3" name="Google Shape;9293;p2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4" name="Google Shape;9294;p2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5" name="Google Shape;9295;p2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6" name="Google Shape;9296;p2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7" name="Google Shape;9297;p2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8" name="Google Shape;9298;p2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299" name="Google Shape;9299;p2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0" name="Google Shape;9300;p2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1" name="Google Shape;9301;p2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2" name="Google Shape;9302;p2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3" name="Google Shape;9303;p2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4" name="Google Shape;9304;p2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5" name="Google Shape;9305;p2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6" name="Google Shape;9306;p2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7" name="Google Shape;9307;p2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8" name="Google Shape;9308;p2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09" name="Google Shape;9309;p24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9310" name="Google Shape;9310;p2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1" name="Google Shape;9311;p2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2" name="Google Shape;9312;p2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3" name="Google Shape;9313;p2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4" name="Google Shape;9314;p2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5" name="Google Shape;9315;p2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6" name="Google Shape;9316;p2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7" name="Google Shape;9317;p2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8" name="Google Shape;9318;p2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19" name="Google Shape;9319;p2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0" name="Google Shape;9320;p2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1" name="Google Shape;9321;p2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2" name="Google Shape;9322;p2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3" name="Google Shape;9323;p2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4" name="Google Shape;9324;p2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5" name="Google Shape;9325;p2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6" name="Google Shape;9326;p2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7" name="Google Shape;9327;p2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8" name="Google Shape;9328;p2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29" name="Google Shape;9329;p2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0" name="Google Shape;9330;p2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1" name="Google Shape;9331;p2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2" name="Google Shape;9332;p2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3" name="Google Shape;9333;p2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4" name="Google Shape;9334;p2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35" name="Google Shape;9335;p2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36" name="Google Shape;9336;p2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7" name="Google Shape;9337;p2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8" name="Google Shape;9338;p2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9" name="Google Shape;9339;p2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0" name="Google Shape;9340;p2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41" name="Google Shape;9341;p2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9342" name="Google Shape;9342;p2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3" name="Google Shape;9343;p2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4" name="Google Shape;9344;p2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5" name="Google Shape;9345;p2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6" name="Google Shape;9346;p2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7" name="Google Shape;9347;p2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8" name="Google Shape;9348;p2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49" name="Google Shape;9349;p2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0" name="Google Shape;9350;p2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1" name="Google Shape;9351;p2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2" name="Google Shape;9352;p2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3" name="Google Shape;9353;p2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4" name="Google Shape;9354;p2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5" name="Google Shape;9355;p2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6" name="Google Shape;9356;p2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7" name="Google Shape;9357;p2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8" name="Google Shape;9358;p2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59" name="Google Shape;9359;p2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0" name="Google Shape;9360;p2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1" name="Google Shape;9361;p2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2" name="Google Shape;9362;p2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3" name="Google Shape;9363;p2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4" name="Google Shape;9364;p2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5" name="Google Shape;9365;p2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6" name="Google Shape;9366;p2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67" name="Google Shape;9367;p2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368" name="Google Shape;9368;p2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369" name="Google Shape;9369;p24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9370" name="Google Shape;9370;p2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1" name="Google Shape;9371;p2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2" name="Google Shape;9372;p2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3" name="Google Shape;9373;p2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4" name="Google Shape;9374;p2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5" name="Google Shape;9375;p2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6" name="Google Shape;9376;p2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7" name="Google Shape;9377;p2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8" name="Google Shape;9378;p2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79" name="Google Shape;9379;p2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0" name="Google Shape;9380;p2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1" name="Google Shape;9381;p2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2" name="Google Shape;9382;p2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3" name="Google Shape;9383;p2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4" name="Google Shape;9384;p2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5" name="Google Shape;9385;p2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6" name="Google Shape;9386;p2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7" name="Google Shape;9387;p2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8" name="Google Shape;9388;p2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89" name="Google Shape;9389;p2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0" name="Google Shape;9390;p2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1" name="Google Shape;9391;p2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2" name="Google Shape;9392;p2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3" name="Google Shape;9393;p2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4" name="Google Shape;9394;p2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95" name="Google Shape;9395;p2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396" name="Google Shape;9396;p24"/>
          <p:cNvGrpSpPr/>
          <p:nvPr/>
        </p:nvGrpSpPr>
        <p:grpSpPr>
          <a:xfrm>
            <a:off x="7781796" y="-677577"/>
            <a:ext cx="3078597" cy="3390832"/>
            <a:chOff x="7781796" y="-525177"/>
            <a:chExt cx="3078597" cy="3390832"/>
          </a:xfrm>
        </p:grpSpPr>
        <p:grpSp>
          <p:nvGrpSpPr>
            <p:cNvPr id="9397" name="Google Shape;9397;p24"/>
            <p:cNvGrpSpPr/>
            <p:nvPr/>
          </p:nvGrpSpPr>
          <p:grpSpPr>
            <a:xfrm flipH="1" rot="-4218974">
              <a:off x="8228336" y="-436604"/>
              <a:ext cx="1698989" cy="2145169"/>
              <a:chOff x="146217" y="2712579"/>
              <a:chExt cx="1552966" cy="1960401"/>
            </a:xfrm>
          </p:grpSpPr>
          <p:grpSp>
            <p:nvGrpSpPr>
              <p:cNvPr id="9398" name="Google Shape;9398;p2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9399" name="Google Shape;9399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0" name="Google Shape;9400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1" name="Google Shape;9401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2" name="Google Shape;9402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3" name="Google Shape;9403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4" name="Google Shape;9404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5" name="Google Shape;9405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6" name="Google Shape;9406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7" name="Google Shape;9407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8" name="Google Shape;9408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09" name="Google Shape;9409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0" name="Google Shape;9410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1" name="Google Shape;9411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2" name="Google Shape;9412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413" name="Google Shape;9413;p2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9414" name="Google Shape;9414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5" name="Google Shape;9415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6" name="Google Shape;9416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7" name="Google Shape;9417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8" name="Google Shape;9418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19" name="Google Shape;9419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0" name="Google Shape;9420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1" name="Google Shape;9421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2" name="Google Shape;9422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3" name="Google Shape;9423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4" name="Google Shape;9424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5" name="Google Shape;9425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6" name="Google Shape;9426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27" name="Google Shape;9427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428" name="Google Shape;9428;p2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9429" name="Google Shape;9429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0" name="Google Shape;9430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1" name="Google Shape;9431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2" name="Google Shape;9432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3" name="Google Shape;9433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4" name="Google Shape;9434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5" name="Google Shape;9435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6" name="Google Shape;9436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7" name="Google Shape;9437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8" name="Google Shape;9438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39" name="Google Shape;9439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0" name="Google Shape;9440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1" name="Google Shape;9441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2" name="Google Shape;9442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443" name="Google Shape;9443;p24"/>
            <p:cNvGrpSpPr/>
            <p:nvPr/>
          </p:nvGrpSpPr>
          <p:grpSpPr>
            <a:xfrm flipH="1" rot="-6059861">
              <a:off x="8796043" y="754700"/>
              <a:ext cx="1698931" cy="2145046"/>
              <a:chOff x="146217" y="2712579"/>
              <a:chExt cx="1552966" cy="1960401"/>
            </a:xfrm>
          </p:grpSpPr>
          <p:grpSp>
            <p:nvGrpSpPr>
              <p:cNvPr id="9444" name="Google Shape;9444;p2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9445" name="Google Shape;9445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6" name="Google Shape;9446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7" name="Google Shape;9447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8" name="Google Shape;9448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49" name="Google Shape;9449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0" name="Google Shape;9450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1" name="Google Shape;9451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2" name="Google Shape;9452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3" name="Google Shape;9453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4" name="Google Shape;9454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5" name="Google Shape;9455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6" name="Google Shape;9456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7" name="Google Shape;9457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58" name="Google Shape;9458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459" name="Google Shape;9459;p2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9460" name="Google Shape;9460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1" name="Google Shape;9461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2" name="Google Shape;9462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3" name="Google Shape;9463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4" name="Google Shape;9464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5" name="Google Shape;9465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6" name="Google Shape;9466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7" name="Google Shape;9467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8" name="Google Shape;9468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69" name="Google Shape;9469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0" name="Google Shape;9470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1" name="Google Shape;9471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2" name="Google Shape;9472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3" name="Google Shape;9473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474" name="Google Shape;9474;p2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9475" name="Google Shape;9475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6" name="Google Shape;9476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7" name="Google Shape;9477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8" name="Google Shape;9478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79" name="Google Shape;9479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0" name="Google Shape;9480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1" name="Google Shape;9481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2" name="Google Shape;9482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3" name="Google Shape;9483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4" name="Google Shape;9484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5" name="Google Shape;9485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6" name="Google Shape;9486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7" name="Google Shape;9487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88" name="Google Shape;9488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9489" name="Google Shape;9489;p24"/>
          <p:cNvGrpSpPr/>
          <p:nvPr/>
        </p:nvGrpSpPr>
        <p:grpSpPr>
          <a:xfrm>
            <a:off x="-1542736" y="-207484"/>
            <a:ext cx="2925144" cy="2805324"/>
            <a:chOff x="-1226036" y="-9"/>
            <a:chExt cx="2925144" cy="2805324"/>
          </a:xfrm>
        </p:grpSpPr>
        <p:grpSp>
          <p:nvGrpSpPr>
            <p:cNvPr id="9490" name="Google Shape;9490;p24"/>
            <p:cNvGrpSpPr/>
            <p:nvPr/>
          </p:nvGrpSpPr>
          <p:grpSpPr>
            <a:xfrm flipH="1" rot="4964859">
              <a:off x="-904329" y="754824"/>
              <a:ext cx="1698870" cy="2144973"/>
              <a:chOff x="146217" y="2712579"/>
              <a:chExt cx="1552966" cy="1960401"/>
            </a:xfrm>
          </p:grpSpPr>
          <p:grpSp>
            <p:nvGrpSpPr>
              <p:cNvPr id="9491" name="Google Shape;9491;p2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9492" name="Google Shape;9492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3" name="Google Shape;9493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4" name="Google Shape;9494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5" name="Google Shape;9495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6" name="Google Shape;9496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7" name="Google Shape;9497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8" name="Google Shape;9498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499" name="Google Shape;9499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0" name="Google Shape;9500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1" name="Google Shape;9501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2" name="Google Shape;9502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3" name="Google Shape;9503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4" name="Google Shape;9504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5" name="Google Shape;9505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06" name="Google Shape;9506;p2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9507" name="Google Shape;9507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8" name="Google Shape;9508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09" name="Google Shape;9509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0" name="Google Shape;9510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1" name="Google Shape;9511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2" name="Google Shape;9512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3" name="Google Shape;9513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4" name="Google Shape;9514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5" name="Google Shape;9515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6" name="Google Shape;9516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7" name="Google Shape;9517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8" name="Google Shape;9518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19" name="Google Shape;9519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0" name="Google Shape;9520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9521" name="Google Shape;9521;p2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9522" name="Google Shape;9522;p2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3" name="Google Shape;9523;p2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4" name="Google Shape;9524;p2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5" name="Google Shape;9525;p2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6" name="Google Shape;9526;p2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7" name="Google Shape;9527;p2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8" name="Google Shape;9528;p2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29" name="Google Shape;9529;p2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0" name="Google Shape;9530;p2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1" name="Google Shape;9531;p2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2" name="Google Shape;9532;p2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3" name="Google Shape;9533;p2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4" name="Google Shape;9534;p2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9535" name="Google Shape;9535;p2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9536" name="Google Shape;9536;p24"/>
            <p:cNvGrpSpPr/>
            <p:nvPr/>
          </p:nvGrpSpPr>
          <p:grpSpPr>
            <a:xfrm flipH="1">
              <a:off x="8" y="-9"/>
              <a:ext cx="1699100" cy="2145071"/>
              <a:chOff x="7367733" y="196366"/>
              <a:chExt cx="1699100" cy="2145071"/>
            </a:xfrm>
          </p:grpSpPr>
          <p:grpSp>
            <p:nvGrpSpPr>
              <p:cNvPr id="9537" name="Google Shape;9537;p24"/>
              <p:cNvGrpSpPr/>
              <p:nvPr/>
            </p:nvGrpSpPr>
            <p:grpSpPr>
              <a:xfrm flipH="1">
                <a:off x="7367733" y="196366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9538" name="Google Shape;9538;p2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9539" name="Google Shape;9539;p2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0" name="Google Shape;9540;p2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1" name="Google Shape;9541;p2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2" name="Google Shape;9542;p2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3" name="Google Shape;9543;p2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4" name="Google Shape;9544;p2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5" name="Google Shape;9545;p2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6" name="Google Shape;9546;p2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7" name="Google Shape;9547;p2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8" name="Google Shape;9548;p2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49" name="Google Shape;9549;p2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0" name="Google Shape;9550;p2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1" name="Google Shape;9551;p2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2" name="Google Shape;9552;p2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553" name="Google Shape;9553;p2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9554" name="Google Shape;9554;p2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5" name="Google Shape;9555;p2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6" name="Google Shape;9556;p2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7" name="Google Shape;9557;p2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8" name="Google Shape;9558;p2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59" name="Google Shape;9559;p2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0" name="Google Shape;9560;p2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1" name="Google Shape;9561;p2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2" name="Google Shape;9562;p2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3" name="Google Shape;9563;p2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4" name="Google Shape;9564;p2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5" name="Google Shape;9565;p2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6" name="Google Shape;9566;p2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67" name="Google Shape;9567;p2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568" name="Google Shape;9568;p2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9569" name="Google Shape;9569;p2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0" name="Google Shape;9570;p2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1" name="Google Shape;9571;p2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2" name="Google Shape;9572;p2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3" name="Google Shape;9573;p2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4" name="Google Shape;9574;p2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5" name="Google Shape;9575;p2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6" name="Google Shape;9576;p2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7" name="Google Shape;9577;p2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8" name="Google Shape;9578;p2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79" name="Google Shape;9579;p2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80" name="Google Shape;9580;p2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81" name="Google Shape;9581;p2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82" name="Google Shape;9582;p2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9583" name="Google Shape;9583;p24"/>
              <p:cNvGrpSpPr/>
              <p:nvPr/>
            </p:nvGrpSpPr>
            <p:grpSpPr>
              <a:xfrm>
                <a:off x="7920143" y="760581"/>
                <a:ext cx="631314" cy="578969"/>
                <a:chOff x="7920143" y="760581"/>
                <a:chExt cx="631314" cy="578969"/>
              </a:xfrm>
            </p:grpSpPr>
            <p:grpSp>
              <p:nvGrpSpPr>
                <p:cNvPr id="9584" name="Google Shape;9584;p24"/>
                <p:cNvGrpSpPr/>
                <p:nvPr/>
              </p:nvGrpSpPr>
              <p:grpSpPr>
                <a:xfrm>
                  <a:off x="8008359" y="1010231"/>
                  <a:ext cx="179610" cy="275226"/>
                  <a:chOff x="1146109" y="401894"/>
                  <a:chExt cx="179610" cy="275226"/>
                </a:xfrm>
              </p:grpSpPr>
              <p:sp>
                <p:nvSpPr>
                  <p:cNvPr id="9585" name="Google Shape;9585;p24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86" name="Google Shape;9586;p24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9587" name="Google Shape;9587;p24"/>
                <p:cNvGrpSpPr/>
                <p:nvPr/>
              </p:nvGrpSpPr>
              <p:grpSpPr>
                <a:xfrm>
                  <a:off x="7920143" y="760581"/>
                  <a:ext cx="631314" cy="578969"/>
                  <a:chOff x="7920143" y="760581"/>
                  <a:chExt cx="631314" cy="578969"/>
                </a:xfrm>
              </p:grpSpPr>
              <p:sp>
                <p:nvSpPr>
                  <p:cNvPr id="9588" name="Google Shape;9588;p24"/>
                  <p:cNvSpPr/>
                  <p:nvPr/>
                </p:nvSpPr>
                <p:spPr>
                  <a:xfrm>
                    <a:off x="8248228" y="1065572"/>
                    <a:ext cx="303229" cy="273978"/>
                  </a:xfrm>
                  <a:custGeom>
                    <a:rect b="b" l="l" r="r" t="t"/>
                    <a:pathLst>
                      <a:path extrusionOk="0" h="11090" w="12274">
                        <a:moveTo>
                          <a:pt x="624" y="7825"/>
                        </a:moveTo>
                        <a:cubicBezTo>
                          <a:pt x="960" y="8417"/>
                          <a:pt x="1520" y="8817"/>
                          <a:pt x="2016" y="9297"/>
                        </a:cubicBezTo>
                        <a:cubicBezTo>
                          <a:pt x="2465" y="9729"/>
                          <a:pt x="2865" y="10241"/>
                          <a:pt x="3425" y="10529"/>
                        </a:cubicBezTo>
                        <a:cubicBezTo>
                          <a:pt x="3825" y="10689"/>
                          <a:pt x="4241" y="10801"/>
                          <a:pt x="4657" y="10833"/>
                        </a:cubicBezTo>
                        <a:cubicBezTo>
                          <a:pt x="5521" y="10961"/>
                          <a:pt x="6417" y="11089"/>
                          <a:pt x="7265" y="10881"/>
                        </a:cubicBezTo>
                        <a:cubicBezTo>
                          <a:pt x="8193" y="10641"/>
                          <a:pt x="8961" y="10017"/>
                          <a:pt x="9681" y="9393"/>
                        </a:cubicBezTo>
                        <a:cubicBezTo>
                          <a:pt x="10753" y="8481"/>
                          <a:pt x="11873" y="7425"/>
                          <a:pt x="12081" y="6033"/>
                        </a:cubicBezTo>
                        <a:cubicBezTo>
                          <a:pt x="12273" y="4849"/>
                          <a:pt x="11761" y="3665"/>
                          <a:pt x="10993" y="2752"/>
                        </a:cubicBezTo>
                        <a:cubicBezTo>
                          <a:pt x="10225" y="1840"/>
                          <a:pt x="9233" y="1184"/>
                          <a:pt x="8241" y="528"/>
                        </a:cubicBezTo>
                        <a:cubicBezTo>
                          <a:pt x="7841" y="272"/>
                          <a:pt x="7393" y="0"/>
                          <a:pt x="6913" y="32"/>
                        </a:cubicBezTo>
                        <a:cubicBezTo>
                          <a:pt x="6257" y="64"/>
                          <a:pt x="5793" y="656"/>
                          <a:pt x="5345" y="1136"/>
                        </a:cubicBezTo>
                        <a:cubicBezTo>
                          <a:pt x="4209" y="2352"/>
                          <a:pt x="2561" y="2544"/>
                          <a:pt x="1424" y="3553"/>
                        </a:cubicBezTo>
                        <a:cubicBezTo>
                          <a:pt x="448" y="4449"/>
                          <a:pt x="0" y="6673"/>
                          <a:pt x="624" y="7825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89" name="Google Shape;9589;p24"/>
                  <p:cNvSpPr/>
                  <p:nvPr/>
                </p:nvSpPr>
                <p:spPr>
                  <a:xfrm>
                    <a:off x="8318661" y="810602"/>
                    <a:ext cx="195755" cy="23694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9590" name="Google Shape;9590;p24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9591" name="Google Shape;9591;p24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9592" name="Google Shape;9592;p24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9593" name="Google Shape;9593;p24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</p:grpSp>
      <p:sp>
        <p:nvSpPr>
          <p:cNvPr id="9594" name="Google Shape;9594;p2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595" name="Google Shape;9595;p24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0">
  <p:cSld name="CUSTOM_2_1_1_1_1_2_1_1">
    <p:spTree>
      <p:nvGrpSpPr>
        <p:cNvPr id="9596" name="Shape 95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97" name="Google Shape;9597;p25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9598" name="Google Shape;9598;p2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599" name="Google Shape;9599;p25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9600" name="Google Shape;9600;p2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1" name="Google Shape;9601;p2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2" name="Google Shape;9602;p2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3" name="Google Shape;9603;p2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4" name="Google Shape;9604;p2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5" name="Google Shape;9605;p2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6" name="Google Shape;9606;p2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7" name="Google Shape;9607;p2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8" name="Google Shape;9608;p2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09" name="Google Shape;9609;p2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0" name="Google Shape;9610;p2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1" name="Google Shape;9611;p2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2" name="Google Shape;9612;p2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3" name="Google Shape;9613;p2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4" name="Google Shape;9614;p2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5" name="Google Shape;9615;p2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6" name="Google Shape;9616;p2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7" name="Google Shape;9617;p2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8" name="Google Shape;9618;p2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19" name="Google Shape;9619;p2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0" name="Google Shape;9620;p2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1" name="Google Shape;9621;p2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2" name="Google Shape;9622;p2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3" name="Google Shape;9623;p2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4" name="Google Shape;9624;p2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625" name="Google Shape;9625;p25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9626" name="Google Shape;9626;p2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7" name="Google Shape;9627;p2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8" name="Google Shape;9628;p2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29" name="Google Shape;9629;p2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0" name="Google Shape;9630;p2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1" name="Google Shape;9631;p2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2" name="Google Shape;9632;p2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3" name="Google Shape;9633;p2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4" name="Google Shape;9634;p2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5" name="Google Shape;9635;p2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6" name="Google Shape;9636;p2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7" name="Google Shape;9637;p2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8" name="Google Shape;9638;p2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39" name="Google Shape;9639;p2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0" name="Google Shape;9640;p2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1" name="Google Shape;9641;p2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2" name="Google Shape;9642;p2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3" name="Google Shape;9643;p2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4" name="Google Shape;9644;p2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5" name="Google Shape;9645;p2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6" name="Google Shape;9646;p2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7" name="Google Shape;9647;p2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8" name="Google Shape;9648;p2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49" name="Google Shape;9649;p2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0" name="Google Shape;9650;p2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51" name="Google Shape;9651;p2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52" name="Google Shape;9652;p2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3" name="Google Shape;9653;p2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4" name="Google Shape;9654;p2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5" name="Google Shape;9655;p2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6" name="Google Shape;9656;p2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7" name="Google Shape;9657;p2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8" name="Google Shape;9658;p2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59" name="Google Shape;9659;p2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0" name="Google Shape;9660;p2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1" name="Google Shape;9661;p2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2" name="Google Shape;9662;p2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3" name="Google Shape;9663;p2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4" name="Google Shape;9664;p2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5" name="Google Shape;9665;p2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6" name="Google Shape;9666;p2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7" name="Google Shape;9667;p2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8" name="Google Shape;9668;p2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69" name="Google Shape;9669;p2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0" name="Google Shape;9670;p2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1" name="Google Shape;9671;p2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2" name="Google Shape;9672;p2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3" name="Google Shape;9673;p2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4" name="Google Shape;9674;p2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5" name="Google Shape;9675;p2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6" name="Google Shape;9676;p2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7" name="Google Shape;9677;p2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8" name="Google Shape;9678;p2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79" name="Google Shape;9679;p2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0" name="Google Shape;9680;p2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1" name="Google Shape;9681;p2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2" name="Google Shape;9682;p2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3" name="Google Shape;9683;p2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4" name="Google Shape;9684;p2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5" name="Google Shape;9685;p2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6" name="Google Shape;9686;p2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7" name="Google Shape;9687;p2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8" name="Google Shape;9688;p2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89" name="Google Shape;9689;p2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0" name="Google Shape;9690;p2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1" name="Google Shape;9691;p2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2" name="Google Shape;9692;p2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3" name="Google Shape;9693;p2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4" name="Google Shape;9694;p2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5" name="Google Shape;9695;p2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6" name="Google Shape;9696;p2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7" name="Google Shape;9697;p2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8" name="Google Shape;9698;p2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99" name="Google Shape;9699;p2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0" name="Google Shape;9700;p2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1" name="Google Shape;9701;p2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2" name="Google Shape;9702;p2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3" name="Google Shape;9703;p2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4" name="Google Shape;9704;p2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5" name="Google Shape;9705;p2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6" name="Google Shape;9706;p2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7" name="Google Shape;9707;p2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8" name="Google Shape;9708;p2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09" name="Google Shape;9709;p2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0" name="Google Shape;9710;p2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1" name="Google Shape;9711;p2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2" name="Google Shape;9712;p2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3" name="Google Shape;9713;p2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4" name="Google Shape;9714;p2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5" name="Google Shape;9715;p2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6" name="Google Shape;9716;p2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7" name="Google Shape;9717;p2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8" name="Google Shape;9718;p2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19" name="Google Shape;9719;p2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0" name="Google Shape;9720;p2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1" name="Google Shape;9721;p2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2" name="Google Shape;9722;p2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3" name="Google Shape;9723;p2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4" name="Google Shape;9724;p2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5" name="Google Shape;9725;p2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6" name="Google Shape;9726;p2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7" name="Google Shape;9727;p2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8" name="Google Shape;9728;p2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29" name="Google Shape;9729;p2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0" name="Google Shape;9730;p2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1" name="Google Shape;9731;p2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2" name="Google Shape;9732;p2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3" name="Google Shape;9733;p2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4" name="Google Shape;9734;p2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5" name="Google Shape;9735;p2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6" name="Google Shape;9736;p2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7" name="Google Shape;9737;p2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8" name="Google Shape;9738;p2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39" name="Google Shape;9739;p2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0" name="Google Shape;9740;p2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1" name="Google Shape;9741;p2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2" name="Google Shape;9742;p2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3" name="Google Shape;9743;p2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4" name="Google Shape;9744;p2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5" name="Google Shape;9745;p2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6" name="Google Shape;9746;p2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7" name="Google Shape;9747;p2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8" name="Google Shape;9748;p2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49" name="Google Shape;9749;p2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0" name="Google Shape;9750;p2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51" name="Google Shape;9751;p2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52" name="Google Shape;9752;p25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9753" name="Google Shape;9753;p2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4" name="Google Shape;9754;p2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5" name="Google Shape;9755;p2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6" name="Google Shape;9756;p2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7" name="Google Shape;9757;p2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8" name="Google Shape;9758;p2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59" name="Google Shape;9759;p2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0" name="Google Shape;9760;p2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1" name="Google Shape;9761;p2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2" name="Google Shape;9762;p2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3" name="Google Shape;9763;p2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4" name="Google Shape;9764;p2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5" name="Google Shape;9765;p2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6" name="Google Shape;9766;p2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7" name="Google Shape;9767;p2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8" name="Google Shape;9768;p2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69" name="Google Shape;9769;p2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0" name="Google Shape;9770;p2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1" name="Google Shape;9771;p2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2" name="Google Shape;9772;p2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3" name="Google Shape;9773;p2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4" name="Google Shape;9774;p2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5" name="Google Shape;9775;p2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6" name="Google Shape;9776;p2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7" name="Google Shape;9777;p2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8" name="Google Shape;9778;p2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779" name="Google Shape;9779;p2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0" name="Google Shape;9780;p2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1" name="Google Shape;9781;p2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2" name="Google Shape;9782;p2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83" name="Google Shape;9783;p2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84" name="Google Shape;9784;p2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9785" name="Google Shape;9785;p2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6" name="Google Shape;9786;p2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7" name="Google Shape;9787;p2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8" name="Google Shape;9788;p2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9" name="Google Shape;9789;p2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0" name="Google Shape;9790;p2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1" name="Google Shape;9791;p2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2" name="Google Shape;9792;p2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3" name="Google Shape;9793;p2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4" name="Google Shape;9794;p2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5" name="Google Shape;9795;p2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6" name="Google Shape;9796;p2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7" name="Google Shape;9797;p2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8" name="Google Shape;9798;p2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9" name="Google Shape;9799;p2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0" name="Google Shape;9800;p2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1" name="Google Shape;9801;p2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2" name="Google Shape;9802;p2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3" name="Google Shape;9803;p2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4" name="Google Shape;9804;p2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5" name="Google Shape;9805;p2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6" name="Google Shape;9806;p2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7" name="Google Shape;9807;p2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8" name="Google Shape;9808;p2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9" name="Google Shape;9809;p2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0" name="Google Shape;9810;p2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811" name="Google Shape;9811;p2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812" name="Google Shape;9812;p25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9813" name="Google Shape;9813;p2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4" name="Google Shape;9814;p2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5" name="Google Shape;9815;p2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6" name="Google Shape;9816;p2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7" name="Google Shape;9817;p2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8" name="Google Shape;9818;p2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19" name="Google Shape;9819;p2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0" name="Google Shape;9820;p2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1" name="Google Shape;9821;p2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2" name="Google Shape;9822;p2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3" name="Google Shape;9823;p2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4" name="Google Shape;9824;p2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5" name="Google Shape;9825;p2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6" name="Google Shape;9826;p2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7" name="Google Shape;9827;p2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8" name="Google Shape;9828;p2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29" name="Google Shape;9829;p2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0" name="Google Shape;9830;p2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1" name="Google Shape;9831;p2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2" name="Google Shape;9832;p2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3" name="Google Shape;9833;p2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4" name="Google Shape;9834;p2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5" name="Google Shape;9835;p2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6" name="Google Shape;9836;p2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7" name="Google Shape;9837;p2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8" name="Google Shape;9838;p2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9839" name="Google Shape;9839;p2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9840" name="Google Shape;9840;p25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9841" name="Google Shape;9841;p25"/>
          <p:cNvGrpSpPr/>
          <p:nvPr/>
        </p:nvGrpSpPr>
        <p:grpSpPr>
          <a:xfrm flipH="1" rot="128057">
            <a:off x="8031511" y="-498442"/>
            <a:ext cx="1510990" cy="1603919"/>
            <a:chOff x="7805848" y="0"/>
            <a:chExt cx="1338162" cy="1420462"/>
          </a:xfrm>
        </p:grpSpPr>
        <p:grpSp>
          <p:nvGrpSpPr>
            <p:cNvPr id="9842" name="Google Shape;9842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9843" name="Google Shape;9843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4" name="Google Shape;9844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5" name="Google Shape;9845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6" name="Google Shape;9846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7" name="Google Shape;9847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8" name="Google Shape;9848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9" name="Google Shape;9849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0" name="Google Shape;9850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1" name="Google Shape;9851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2" name="Google Shape;9852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3" name="Google Shape;9853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4" name="Google Shape;9854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5" name="Google Shape;9855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6" name="Google Shape;9856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7" name="Google Shape;9857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58" name="Google Shape;9858;p25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9859" name="Google Shape;9859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0" name="Google Shape;9860;p25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1" name="Google Shape;9861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2" name="Google Shape;9862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3" name="Google Shape;9863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4" name="Google Shape;9864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5" name="Google Shape;9865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6" name="Google Shape;9866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7" name="Google Shape;9867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8" name="Google Shape;9868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9" name="Google Shape;9869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0" name="Google Shape;9870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1" name="Google Shape;9871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2" name="Google Shape;9872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3" name="Google Shape;9873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4" name="Google Shape;9874;p25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9875" name="Google Shape;9875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6" name="Google Shape;9876;p25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7" name="Google Shape;9877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8" name="Google Shape;9878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79" name="Google Shape;9879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0" name="Google Shape;9880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1" name="Google Shape;9881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2" name="Google Shape;9882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3" name="Google Shape;9883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4" name="Google Shape;9884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5" name="Google Shape;9885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6" name="Google Shape;9886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7" name="Google Shape;9887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8" name="Google Shape;9888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89" name="Google Shape;9889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890" name="Google Shape;9890;p25"/>
          <p:cNvGrpSpPr/>
          <p:nvPr/>
        </p:nvGrpSpPr>
        <p:grpSpPr>
          <a:xfrm flipH="1" rot="128057">
            <a:off x="8115755" y="655981"/>
            <a:ext cx="1510990" cy="1603919"/>
            <a:chOff x="7805848" y="0"/>
            <a:chExt cx="1338162" cy="1420462"/>
          </a:xfrm>
        </p:grpSpPr>
        <p:grpSp>
          <p:nvGrpSpPr>
            <p:cNvPr id="9891" name="Google Shape;9891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9892" name="Google Shape;9892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3" name="Google Shape;9893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4" name="Google Shape;9894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5" name="Google Shape;9895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6" name="Google Shape;9896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7" name="Google Shape;9897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8" name="Google Shape;9898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9" name="Google Shape;9899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0" name="Google Shape;9900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1" name="Google Shape;9901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2" name="Google Shape;9902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3" name="Google Shape;9903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4" name="Google Shape;9904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5" name="Google Shape;9905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6" name="Google Shape;9906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07" name="Google Shape;9907;p25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9908" name="Google Shape;9908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9" name="Google Shape;9909;p25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0" name="Google Shape;9910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1" name="Google Shape;9911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2" name="Google Shape;9912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3" name="Google Shape;9913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4" name="Google Shape;9914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5" name="Google Shape;9915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6" name="Google Shape;9916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7" name="Google Shape;9917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8" name="Google Shape;9918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9" name="Google Shape;9919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0" name="Google Shape;9920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1" name="Google Shape;9921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2" name="Google Shape;9922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23" name="Google Shape;9923;p25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9924" name="Google Shape;9924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5" name="Google Shape;9925;p25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6" name="Google Shape;9926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7" name="Google Shape;9927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8" name="Google Shape;9928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9" name="Google Shape;9929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0" name="Google Shape;9930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1" name="Google Shape;9931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2" name="Google Shape;9932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3" name="Google Shape;9933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4" name="Google Shape;9934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5" name="Google Shape;9935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6" name="Google Shape;9936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7" name="Google Shape;9937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8" name="Google Shape;9938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39" name="Google Shape;9939;p25"/>
          <p:cNvGrpSpPr/>
          <p:nvPr/>
        </p:nvGrpSpPr>
        <p:grpSpPr>
          <a:xfrm flipH="1" rot="1481150">
            <a:off x="-391092" y="-341081"/>
            <a:ext cx="1511047" cy="1603979"/>
            <a:chOff x="7805848" y="0"/>
            <a:chExt cx="1338162" cy="1420462"/>
          </a:xfrm>
        </p:grpSpPr>
        <p:grpSp>
          <p:nvGrpSpPr>
            <p:cNvPr id="9940" name="Google Shape;9940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9941" name="Google Shape;9941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2" name="Google Shape;9942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3" name="Google Shape;9943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4" name="Google Shape;9944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5" name="Google Shape;9945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6" name="Google Shape;9946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7" name="Google Shape;9947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8" name="Google Shape;9948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49" name="Google Shape;9949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0" name="Google Shape;9950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1" name="Google Shape;9951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2" name="Google Shape;9952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3" name="Google Shape;9953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4" name="Google Shape;9954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5" name="Google Shape;9955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56" name="Google Shape;9956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9957" name="Google Shape;9957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8" name="Google Shape;9958;p25"/>
              <p:cNvSpPr/>
              <p:nvPr/>
            </p:nvSpPr>
            <p:spPr>
              <a:xfrm>
                <a:off x="2092310" y="1107011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59" name="Google Shape;9959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0" name="Google Shape;9960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1" name="Google Shape;9961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2" name="Google Shape;9962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3" name="Google Shape;9963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4" name="Google Shape;9964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5" name="Google Shape;9965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6" name="Google Shape;9966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7" name="Google Shape;9967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8" name="Google Shape;9968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69" name="Google Shape;9969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0" name="Google Shape;9970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1" name="Google Shape;9971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972" name="Google Shape;9972;p25"/>
            <p:cNvGrpSpPr/>
            <p:nvPr/>
          </p:nvGrpSpPr>
          <p:grpSpPr>
            <a:xfrm flipH="1" rot="10800000">
              <a:off x="8257960" y="38962"/>
              <a:ext cx="775450" cy="1381500"/>
              <a:chOff x="2092310" y="847750"/>
              <a:chExt cx="775450" cy="1381500"/>
            </a:xfrm>
          </p:grpSpPr>
          <p:sp>
            <p:nvSpPr>
              <p:cNvPr id="9973" name="Google Shape;9973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4" name="Google Shape;9974;p25"/>
              <p:cNvSpPr/>
              <p:nvPr/>
            </p:nvSpPr>
            <p:spPr>
              <a:xfrm>
                <a:off x="2092310" y="218671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5" name="Google Shape;9975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6" name="Google Shape;9976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7" name="Google Shape;9977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8" name="Google Shape;9978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9" name="Google Shape;9979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0" name="Google Shape;9980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1" name="Google Shape;9981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2" name="Google Shape;9982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3" name="Google Shape;9983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4" name="Google Shape;9984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5" name="Google Shape;9985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6" name="Google Shape;9986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7" name="Google Shape;9987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9988" name="Google Shape;9988;p25"/>
          <p:cNvGrpSpPr/>
          <p:nvPr/>
        </p:nvGrpSpPr>
        <p:grpSpPr>
          <a:xfrm flipH="1" rot="-9318850">
            <a:off x="8534539" y="1575595"/>
            <a:ext cx="1511047" cy="1603979"/>
            <a:chOff x="7805848" y="0"/>
            <a:chExt cx="1338162" cy="1420462"/>
          </a:xfrm>
        </p:grpSpPr>
        <p:grpSp>
          <p:nvGrpSpPr>
            <p:cNvPr id="9989" name="Google Shape;9989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9990" name="Google Shape;9990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1" name="Google Shape;9991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2" name="Google Shape;9992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3" name="Google Shape;9993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4" name="Google Shape;9994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5" name="Google Shape;9995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6" name="Google Shape;9996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7" name="Google Shape;9997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8" name="Google Shape;9998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99" name="Google Shape;9999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0" name="Google Shape;10000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1" name="Google Shape;10001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2" name="Google Shape;10002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3" name="Google Shape;10003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4" name="Google Shape;10004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05" name="Google Shape;10005;p25"/>
            <p:cNvGrpSpPr/>
            <p:nvPr/>
          </p:nvGrpSpPr>
          <p:grpSpPr>
            <a:xfrm rot="-5400000">
              <a:off x="7604532" y="353091"/>
              <a:ext cx="1112857" cy="710225"/>
              <a:chOff x="1754903" y="847750"/>
              <a:chExt cx="1112857" cy="710225"/>
            </a:xfrm>
          </p:grpSpPr>
          <p:sp>
            <p:nvSpPr>
              <p:cNvPr id="10006" name="Google Shape;10006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7" name="Google Shape;10007;p25"/>
              <p:cNvSpPr/>
              <p:nvPr/>
            </p:nvSpPr>
            <p:spPr>
              <a:xfrm>
                <a:off x="1754903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8" name="Google Shape;10008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09" name="Google Shape;10009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0" name="Google Shape;10010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1" name="Google Shape;10011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2" name="Google Shape;10012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3" name="Google Shape;10013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4" name="Google Shape;10014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5" name="Google Shape;10015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6" name="Google Shape;10016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7" name="Google Shape;10017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8" name="Google Shape;10018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19" name="Google Shape;10019;p25"/>
              <p:cNvSpPr/>
              <p:nvPr/>
            </p:nvSpPr>
            <p:spPr>
              <a:xfrm>
                <a:off x="2202052" y="1097227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0" name="Google Shape;10020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21" name="Google Shape;10021;p25"/>
            <p:cNvGrpSpPr/>
            <p:nvPr/>
          </p:nvGrpSpPr>
          <p:grpSpPr>
            <a:xfrm flipH="1" rot="10800000">
              <a:off x="8122997" y="710237"/>
              <a:ext cx="910413" cy="710225"/>
              <a:chOff x="1957347" y="847750"/>
              <a:chExt cx="910413" cy="710225"/>
            </a:xfrm>
          </p:grpSpPr>
          <p:sp>
            <p:nvSpPr>
              <p:cNvPr id="10022" name="Google Shape;10022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3" name="Google Shape;10023;p25"/>
              <p:cNvSpPr/>
              <p:nvPr/>
            </p:nvSpPr>
            <p:spPr>
              <a:xfrm>
                <a:off x="1957347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4" name="Google Shape;10024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5" name="Google Shape;10025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6" name="Google Shape;10026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7" name="Google Shape;10027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8" name="Google Shape;10028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29" name="Google Shape;10029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0" name="Google Shape;10030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1" name="Google Shape;10031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2" name="Google Shape;10032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3" name="Google Shape;10033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4" name="Google Shape;10034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5" name="Google Shape;10035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36" name="Google Shape;10036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037" name="Google Shape;10037;p25"/>
          <p:cNvGrpSpPr/>
          <p:nvPr/>
        </p:nvGrpSpPr>
        <p:grpSpPr>
          <a:xfrm flipH="1" rot="-9318850">
            <a:off x="-781279" y="781734"/>
            <a:ext cx="1511047" cy="1603979"/>
            <a:chOff x="7805848" y="0"/>
            <a:chExt cx="1338162" cy="1420462"/>
          </a:xfrm>
        </p:grpSpPr>
        <p:grpSp>
          <p:nvGrpSpPr>
            <p:cNvPr id="10038" name="Google Shape;10038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039" name="Google Shape;10039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0" name="Google Shape;10040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1" name="Google Shape;10041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2" name="Google Shape;10042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3" name="Google Shape;10043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4" name="Google Shape;10044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5" name="Google Shape;10045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6" name="Google Shape;10046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7" name="Google Shape;10047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8" name="Google Shape;10048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9" name="Google Shape;10049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0" name="Google Shape;10050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1" name="Google Shape;10051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2" name="Google Shape;10052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3" name="Google Shape;10053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54" name="Google Shape;10054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055" name="Google Shape;10055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6" name="Google Shape;10056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7" name="Google Shape;10057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8" name="Google Shape;10058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9" name="Google Shape;10059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0" name="Google Shape;10060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1" name="Google Shape;10061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2" name="Google Shape;10062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3" name="Google Shape;10063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4" name="Google Shape;10064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5" name="Google Shape;10065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6" name="Google Shape;10066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7" name="Google Shape;10067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8" name="Google Shape;10068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69" name="Google Shape;10069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70" name="Google Shape;10070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071" name="Google Shape;10071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2" name="Google Shape;10072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3" name="Google Shape;10073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4" name="Google Shape;10074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5" name="Google Shape;10075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6" name="Google Shape;10076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7" name="Google Shape;10077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8" name="Google Shape;10078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79" name="Google Shape;10079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0" name="Google Shape;10080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1" name="Google Shape;10081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2" name="Google Shape;10082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3" name="Google Shape;10083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4" name="Google Shape;10084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5" name="Google Shape;10085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086" name="Google Shape;10086;p25"/>
          <p:cNvSpPr/>
          <p:nvPr/>
        </p:nvSpPr>
        <p:spPr>
          <a:xfrm flipH="1" rot="1276294">
            <a:off x="124816" y="781319"/>
            <a:ext cx="372350" cy="205638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087" name="Google Shape;10087;p25"/>
          <p:cNvGrpSpPr/>
          <p:nvPr/>
        </p:nvGrpSpPr>
        <p:grpSpPr>
          <a:xfrm flipH="1" rot="925987">
            <a:off x="-860997" y="2179242"/>
            <a:ext cx="1511076" cy="1604011"/>
            <a:chOff x="7805848" y="0"/>
            <a:chExt cx="1338162" cy="1420462"/>
          </a:xfrm>
        </p:grpSpPr>
        <p:grpSp>
          <p:nvGrpSpPr>
            <p:cNvPr id="10088" name="Google Shape;10088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089" name="Google Shape;10089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0" name="Google Shape;10090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1" name="Google Shape;10091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2" name="Google Shape;10092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3" name="Google Shape;10093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4" name="Google Shape;10094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5" name="Google Shape;10095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6" name="Google Shape;10096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7" name="Google Shape;10097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8" name="Google Shape;10098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9" name="Google Shape;10099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0" name="Google Shape;10100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1" name="Google Shape;10101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2" name="Google Shape;10102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3" name="Google Shape;10103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04" name="Google Shape;10104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105" name="Google Shape;10105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6" name="Google Shape;10106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7" name="Google Shape;10107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8" name="Google Shape;10108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9" name="Google Shape;10109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0" name="Google Shape;10110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1" name="Google Shape;10111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2" name="Google Shape;10112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3" name="Google Shape;10113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4" name="Google Shape;10114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5" name="Google Shape;10115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6" name="Google Shape;10116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7" name="Google Shape;10117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8" name="Google Shape;10118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19" name="Google Shape;10119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20" name="Google Shape;10120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121" name="Google Shape;10121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2" name="Google Shape;10122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3" name="Google Shape;10123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4" name="Google Shape;10124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5" name="Google Shape;10125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6" name="Google Shape;10126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7" name="Google Shape;10127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8" name="Google Shape;10128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29" name="Google Shape;10129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0" name="Google Shape;10130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1" name="Google Shape;10131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2" name="Google Shape;10132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3" name="Google Shape;10133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4" name="Google Shape;10134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5" name="Google Shape;10135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36" name="Google Shape;10136;p25"/>
          <p:cNvGrpSpPr/>
          <p:nvPr/>
        </p:nvGrpSpPr>
        <p:grpSpPr>
          <a:xfrm flipH="1" rot="-6327617">
            <a:off x="319047" y="-631714"/>
            <a:ext cx="1510997" cy="1603926"/>
            <a:chOff x="7805848" y="0"/>
            <a:chExt cx="1338162" cy="1420462"/>
          </a:xfrm>
        </p:grpSpPr>
        <p:grpSp>
          <p:nvGrpSpPr>
            <p:cNvPr id="10137" name="Google Shape;10137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138" name="Google Shape;10138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9" name="Google Shape;10139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0" name="Google Shape;10140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1" name="Google Shape;10141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2" name="Google Shape;10142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3" name="Google Shape;10143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4" name="Google Shape;10144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5" name="Google Shape;10145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6" name="Google Shape;10146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7" name="Google Shape;10147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8" name="Google Shape;10148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9" name="Google Shape;10149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0" name="Google Shape;10150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1" name="Google Shape;10151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2" name="Google Shape;10152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53" name="Google Shape;10153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154" name="Google Shape;10154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5" name="Google Shape;10155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6" name="Google Shape;10156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7" name="Google Shape;10157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8" name="Google Shape;10158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9" name="Google Shape;10159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0" name="Google Shape;10160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1" name="Google Shape;10161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2" name="Google Shape;10162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3" name="Google Shape;10163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4" name="Google Shape;10164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5" name="Google Shape;10165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6" name="Google Shape;10166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7" name="Google Shape;10167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8" name="Google Shape;10168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69" name="Google Shape;10169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170" name="Google Shape;10170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1" name="Google Shape;10171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2" name="Google Shape;10172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3" name="Google Shape;10173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4" name="Google Shape;10174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5" name="Google Shape;10175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6" name="Google Shape;10176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7" name="Google Shape;10177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8" name="Google Shape;10178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79" name="Google Shape;10179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0" name="Google Shape;10180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1" name="Google Shape;10181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2" name="Google Shape;10182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3" name="Google Shape;10183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4" name="Google Shape;10184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185" name="Google Shape;10185;p25"/>
          <p:cNvGrpSpPr/>
          <p:nvPr/>
        </p:nvGrpSpPr>
        <p:grpSpPr>
          <a:xfrm flipH="1" rot="-5400000">
            <a:off x="1825574" y="-915788"/>
            <a:ext cx="1511053" cy="1603986"/>
            <a:chOff x="7805848" y="0"/>
            <a:chExt cx="1338162" cy="1420462"/>
          </a:xfrm>
        </p:grpSpPr>
        <p:grpSp>
          <p:nvGrpSpPr>
            <p:cNvPr id="10186" name="Google Shape;10186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187" name="Google Shape;10187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8" name="Google Shape;10188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89" name="Google Shape;10189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0" name="Google Shape;10190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1" name="Google Shape;10191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2" name="Google Shape;10192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3" name="Google Shape;10193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4" name="Google Shape;10194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5" name="Google Shape;10195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6" name="Google Shape;10196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7" name="Google Shape;10197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8" name="Google Shape;10198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99" name="Google Shape;10199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0" name="Google Shape;10200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1" name="Google Shape;10201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02" name="Google Shape;10202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203" name="Google Shape;10203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4" name="Google Shape;10204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5" name="Google Shape;10205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6" name="Google Shape;10206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7" name="Google Shape;10207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8" name="Google Shape;10208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9" name="Google Shape;10209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0" name="Google Shape;10210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1" name="Google Shape;10211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2" name="Google Shape;10212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3" name="Google Shape;10213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4" name="Google Shape;10214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5" name="Google Shape;10215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6" name="Google Shape;10216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7" name="Google Shape;10217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18" name="Google Shape;10218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219" name="Google Shape;10219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0" name="Google Shape;10220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1" name="Google Shape;10221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2" name="Google Shape;10222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3" name="Google Shape;10223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4" name="Google Shape;10224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5" name="Google Shape;10225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6" name="Google Shape;10226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7" name="Google Shape;10227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8" name="Google Shape;10228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9" name="Google Shape;10229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0" name="Google Shape;10230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1" name="Google Shape;10231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2" name="Google Shape;10232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3" name="Google Shape;10233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34" name="Google Shape;10234;p25"/>
          <p:cNvGrpSpPr/>
          <p:nvPr/>
        </p:nvGrpSpPr>
        <p:grpSpPr>
          <a:xfrm flipH="1" rot="5400000">
            <a:off x="2928049" y="-1156538"/>
            <a:ext cx="1511053" cy="1603986"/>
            <a:chOff x="7805848" y="0"/>
            <a:chExt cx="1338162" cy="1420462"/>
          </a:xfrm>
        </p:grpSpPr>
        <p:grpSp>
          <p:nvGrpSpPr>
            <p:cNvPr id="10235" name="Google Shape;10235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236" name="Google Shape;10236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7" name="Google Shape;10237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8" name="Google Shape;10238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39" name="Google Shape;10239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0" name="Google Shape;10240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1" name="Google Shape;10241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2" name="Google Shape;10242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3" name="Google Shape;10243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4" name="Google Shape;10244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5" name="Google Shape;10245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6" name="Google Shape;10246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7" name="Google Shape;10247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8" name="Google Shape;10248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49" name="Google Shape;10249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0" name="Google Shape;10250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51" name="Google Shape;10251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252" name="Google Shape;10252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3" name="Google Shape;10253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4" name="Google Shape;10254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5" name="Google Shape;10255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6" name="Google Shape;10256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7" name="Google Shape;10257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8" name="Google Shape;10258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9" name="Google Shape;10259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0" name="Google Shape;10260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1" name="Google Shape;10261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2" name="Google Shape;10262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3" name="Google Shape;10263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4" name="Google Shape;10264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5" name="Google Shape;10265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6" name="Google Shape;10266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67" name="Google Shape;10267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268" name="Google Shape;10268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9" name="Google Shape;10269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0" name="Google Shape;10270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1" name="Google Shape;10271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2" name="Google Shape;10272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3" name="Google Shape;10273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4" name="Google Shape;10274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5" name="Google Shape;10275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6" name="Google Shape;10276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7" name="Google Shape;10277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8" name="Google Shape;10278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79" name="Google Shape;10279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0" name="Google Shape;10280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1" name="Google Shape;10281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2" name="Google Shape;10282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283" name="Google Shape;10283;p25"/>
          <p:cNvGrpSpPr/>
          <p:nvPr/>
        </p:nvGrpSpPr>
        <p:grpSpPr>
          <a:xfrm flipH="1" rot="5400000">
            <a:off x="8376824" y="2179262"/>
            <a:ext cx="1511053" cy="1603986"/>
            <a:chOff x="7805848" y="0"/>
            <a:chExt cx="1338162" cy="1420462"/>
          </a:xfrm>
        </p:grpSpPr>
        <p:grpSp>
          <p:nvGrpSpPr>
            <p:cNvPr id="10284" name="Google Shape;10284;p25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0285" name="Google Shape;10285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6" name="Google Shape;10286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7" name="Google Shape;10287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8" name="Google Shape;10288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89" name="Google Shape;10289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0" name="Google Shape;10290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1" name="Google Shape;10291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2" name="Google Shape;10292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3" name="Google Shape;10293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4" name="Google Shape;10294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5" name="Google Shape;10295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6" name="Google Shape;10296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7" name="Google Shape;10297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8" name="Google Shape;10298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9" name="Google Shape;10299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00" name="Google Shape;10300;p25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0301" name="Google Shape;10301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2" name="Google Shape;10302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3" name="Google Shape;10303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4" name="Google Shape;10304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5" name="Google Shape;10305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6" name="Google Shape;10306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7" name="Google Shape;10307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8" name="Google Shape;10308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9" name="Google Shape;10309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0" name="Google Shape;10310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1" name="Google Shape;10311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2" name="Google Shape;10312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3" name="Google Shape;10313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4" name="Google Shape;10314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5" name="Google Shape;10315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16" name="Google Shape;10316;p25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0317" name="Google Shape;10317;p25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8" name="Google Shape;10318;p25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9" name="Google Shape;10319;p25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0" name="Google Shape;10320;p25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1" name="Google Shape;10321;p25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2" name="Google Shape;10322;p25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3" name="Google Shape;10323;p25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4" name="Google Shape;10324;p25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5" name="Google Shape;10325;p25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6" name="Google Shape;10326;p25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7" name="Google Shape;10327;p25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8" name="Google Shape;10328;p25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9" name="Google Shape;10329;p25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0" name="Google Shape;10330;p25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1" name="Google Shape;10331;p25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0332" name="Google Shape;10332;p25"/>
          <p:cNvGrpSpPr/>
          <p:nvPr/>
        </p:nvGrpSpPr>
        <p:grpSpPr>
          <a:xfrm>
            <a:off x="8219836" y="1077552"/>
            <a:ext cx="531685" cy="338593"/>
            <a:chOff x="8315725" y="3909900"/>
            <a:chExt cx="402000" cy="256025"/>
          </a:xfrm>
        </p:grpSpPr>
        <p:sp>
          <p:nvSpPr>
            <p:cNvPr id="10333" name="Google Shape;10333;p25"/>
            <p:cNvSpPr/>
            <p:nvPr/>
          </p:nvSpPr>
          <p:spPr>
            <a:xfrm>
              <a:off x="8386625" y="3909900"/>
              <a:ext cx="255200" cy="256025"/>
            </a:xfrm>
            <a:custGeom>
              <a:rect b="b" l="l" r="r" t="t"/>
              <a:pathLst>
                <a:path extrusionOk="0" h="10241" w="10208">
                  <a:moveTo>
                    <a:pt x="5151" y="1"/>
                  </a:moveTo>
                  <a:cubicBezTo>
                    <a:pt x="2707" y="1"/>
                    <a:pt x="297" y="1732"/>
                    <a:pt x="34" y="4666"/>
                  </a:cubicBezTo>
                  <a:cubicBezTo>
                    <a:pt x="0" y="4732"/>
                    <a:pt x="0" y="4832"/>
                    <a:pt x="0" y="4932"/>
                  </a:cubicBezTo>
                  <a:lnTo>
                    <a:pt x="0" y="5133"/>
                  </a:lnTo>
                  <a:cubicBezTo>
                    <a:pt x="0" y="5433"/>
                    <a:pt x="34" y="5733"/>
                    <a:pt x="67" y="6033"/>
                  </a:cubicBezTo>
                  <a:cubicBezTo>
                    <a:pt x="167" y="6500"/>
                    <a:pt x="301" y="6967"/>
                    <a:pt x="534" y="7401"/>
                  </a:cubicBezTo>
                  <a:cubicBezTo>
                    <a:pt x="701" y="7734"/>
                    <a:pt x="901" y="8068"/>
                    <a:pt x="1168" y="8368"/>
                  </a:cubicBezTo>
                  <a:cubicBezTo>
                    <a:pt x="2223" y="9656"/>
                    <a:pt x="3657" y="10241"/>
                    <a:pt x="5071" y="10241"/>
                  </a:cubicBezTo>
                  <a:cubicBezTo>
                    <a:pt x="7504" y="10241"/>
                    <a:pt x="9879" y="8513"/>
                    <a:pt x="10174" y="5666"/>
                  </a:cubicBezTo>
                  <a:cubicBezTo>
                    <a:pt x="10208" y="5466"/>
                    <a:pt x="10208" y="5299"/>
                    <a:pt x="10208" y="5133"/>
                  </a:cubicBezTo>
                  <a:cubicBezTo>
                    <a:pt x="10208" y="5032"/>
                    <a:pt x="10208" y="4966"/>
                    <a:pt x="10208" y="4832"/>
                  </a:cubicBezTo>
                  <a:cubicBezTo>
                    <a:pt x="10208" y="4732"/>
                    <a:pt x="10208" y="4632"/>
                    <a:pt x="10174" y="4499"/>
                  </a:cubicBezTo>
                  <a:cubicBezTo>
                    <a:pt x="10174" y="4332"/>
                    <a:pt x="10141" y="4199"/>
                    <a:pt x="10108" y="4032"/>
                  </a:cubicBezTo>
                  <a:cubicBezTo>
                    <a:pt x="9974" y="3431"/>
                    <a:pt x="9707" y="2831"/>
                    <a:pt x="9374" y="2331"/>
                  </a:cubicBezTo>
                  <a:cubicBezTo>
                    <a:pt x="8337" y="729"/>
                    <a:pt x="6737" y="1"/>
                    <a:pt x="51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34" name="Google Shape;10334;p25"/>
            <p:cNvGrpSpPr/>
            <p:nvPr/>
          </p:nvGrpSpPr>
          <p:grpSpPr>
            <a:xfrm>
              <a:off x="8386625" y="3910600"/>
              <a:ext cx="255200" cy="221025"/>
              <a:chOff x="8386625" y="3910600"/>
              <a:chExt cx="255200" cy="221025"/>
            </a:xfrm>
          </p:grpSpPr>
          <p:sp>
            <p:nvSpPr>
              <p:cNvPr id="10335" name="Google Shape;10335;p25"/>
              <p:cNvSpPr/>
              <p:nvPr/>
            </p:nvSpPr>
            <p:spPr>
              <a:xfrm>
                <a:off x="8407475" y="3910600"/>
                <a:ext cx="213500" cy="57575"/>
              </a:xfrm>
              <a:custGeom>
                <a:rect b="b" l="l" r="r" t="t"/>
                <a:pathLst>
                  <a:path extrusionOk="0" h="2303" w="8540">
                    <a:moveTo>
                      <a:pt x="4270" y="1"/>
                    </a:moveTo>
                    <a:cubicBezTo>
                      <a:pt x="2635" y="1"/>
                      <a:pt x="1001" y="768"/>
                      <a:pt x="0" y="2303"/>
                    </a:cubicBezTo>
                    <a:cubicBezTo>
                      <a:pt x="167" y="2303"/>
                      <a:pt x="334" y="2303"/>
                      <a:pt x="501" y="2269"/>
                    </a:cubicBezTo>
                    <a:cubicBezTo>
                      <a:pt x="734" y="2169"/>
                      <a:pt x="968" y="2102"/>
                      <a:pt x="1234" y="2069"/>
                    </a:cubicBezTo>
                    <a:cubicBezTo>
                      <a:pt x="1735" y="1969"/>
                      <a:pt x="1802" y="1936"/>
                      <a:pt x="2335" y="1869"/>
                    </a:cubicBezTo>
                    <a:cubicBezTo>
                      <a:pt x="2869" y="1802"/>
                      <a:pt x="3203" y="1735"/>
                      <a:pt x="3703" y="1702"/>
                    </a:cubicBezTo>
                    <a:cubicBezTo>
                      <a:pt x="3870" y="1669"/>
                      <a:pt x="4045" y="1652"/>
                      <a:pt x="4220" y="1652"/>
                    </a:cubicBezTo>
                    <a:cubicBezTo>
                      <a:pt x="4395" y="1652"/>
                      <a:pt x="4570" y="1669"/>
                      <a:pt x="4737" y="1702"/>
                    </a:cubicBezTo>
                    <a:cubicBezTo>
                      <a:pt x="5104" y="1802"/>
                      <a:pt x="5404" y="1769"/>
                      <a:pt x="5738" y="1869"/>
                    </a:cubicBezTo>
                    <a:cubicBezTo>
                      <a:pt x="6005" y="2002"/>
                      <a:pt x="6271" y="2069"/>
                      <a:pt x="6538" y="2136"/>
                    </a:cubicBezTo>
                    <a:cubicBezTo>
                      <a:pt x="6972" y="2202"/>
                      <a:pt x="7406" y="2269"/>
                      <a:pt x="7839" y="2303"/>
                    </a:cubicBezTo>
                    <a:lnTo>
                      <a:pt x="8540" y="2303"/>
                    </a:lnTo>
                    <a:cubicBezTo>
                      <a:pt x="7539" y="768"/>
                      <a:pt x="5904" y="1"/>
                      <a:pt x="42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6" name="Google Shape;10336;p25"/>
              <p:cNvSpPr/>
              <p:nvPr/>
            </p:nvSpPr>
            <p:spPr>
              <a:xfrm>
                <a:off x="8386625" y="4010675"/>
                <a:ext cx="254375" cy="22550"/>
              </a:xfrm>
              <a:custGeom>
                <a:rect b="b" l="l" r="r" t="t"/>
                <a:pathLst>
                  <a:path extrusionOk="0" h="902" w="10175">
                    <a:moveTo>
                      <a:pt x="10108" y="1"/>
                    </a:moveTo>
                    <a:lnTo>
                      <a:pt x="8773" y="134"/>
                    </a:lnTo>
                    <a:cubicBezTo>
                      <a:pt x="8206" y="201"/>
                      <a:pt x="7572" y="234"/>
                      <a:pt x="6605" y="268"/>
                    </a:cubicBezTo>
                    <a:cubicBezTo>
                      <a:pt x="6105" y="268"/>
                      <a:pt x="5604" y="268"/>
                      <a:pt x="5104" y="201"/>
                    </a:cubicBezTo>
                    <a:cubicBezTo>
                      <a:pt x="4618" y="137"/>
                      <a:pt x="4118" y="114"/>
                      <a:pt x="3622" y="114"/>
                    </a:cubicBezTo>
                    <a:cubicBezTo>
                      <a:pt x="3335" y="114"/>
                      <a:pt x="3050" y="122"/>
                      <a:pt x="2769" y="134"/>
                    </a:cubicBezTo>
                    <a:cubicBezTo>
                      <a:pt x="2169" y="201"/>
                      <a:pt x="868" y="468"/>
                      <a:pt x="34" y="635"/>
                    </a:cubicBezTo>
                    <a:cubicBezTo>
                      <a:pt x="0" y="735"/>
                      <a:pt x="0" y="801"/>
                      <a:pt x="0" y="901"/>
                    </a:cubicBezTo>
                    <a:cubicBezTo>
                      <a:pt x="1068" y="768"/>
                      <a:pt x="3670" y="401"/>
                      <a:pt x="4137" y="401"/>
                    </a:cubicBezTo>
                    <a:cubicBezTo>
                      <a:pt x="4704" y="434"/>
                      <a:pt x="4804" y="468"/>
                      <a:pt x="5304" y="501"/>
                    </a:cubicBezTo>
                    <a:cubicBezTo>
                      <a:pt x="5638" y="534"/>
                      <a:pt x="6005" y="568"/>
                      <a:pt x="6372" y="568"/>
                    </a:cubicBezTo>
                    <a:cubicBezTo>
                      <a:pt x="6738" y="534"/>
                      <a:pt x="7706" y="568"/>
                      <a:pt x="8373" y="501"/>
                    </a:cubicBezTo>
                    <a:cubicBezTo>
                      <a:pt x="8707" y="468"/>
                      <a:pt x="9507" y="468"/>
                      <a:pt x="10174" y="468"/>
                    </a:cubicBezTo>
                    <a:cubicBezTo>
                      <a:pt x="10174" y="301"/>
                      <a:pt x="10141" y="168"/>
                      <a:pt x="1010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7" name="Google Shape;10337;p25"/>
              <p:cNvSpPr/>
              <p:nvPr/>
            </p:nvSpPr>
            <p:spPr>
              <a:xfrm>
                <a:off x="8386625" y="4024850"/>
                <a:ext cx="255200" cy="39225"/>
              </a:xfrm>
              <a:custGeom>
                <a:rect b="b" l="l" r="r" t="t"/>
                <a:pathLst>
                  <a:path extrusionOk="0" h="1569" w="10208">
                    <a:moveTo>
                      <a:pt x="4070" y="1"/>
                    </a:moveTo>
                    <a:cubicBezTo>
                      <a:pt x="3870" y="1"/>
                      <a:pt x="3670" y="1"/>
                      <a:pt x="3469" y="34"/>
                    </a:cubicBezTo>
                    <a:cubicBezTo>
                      <a:pt x="3169" y="101"/>
                      <a:pt x="2969" y="101"/>
                      <a:pt x="2836" y="134"/>
                    </a:cubicBezTo>
                    <a:cubicBezTo>
                      <a:pt x="2669" y="168"/>
                      <a:pt x="2369" y="168"/>
                      <a:pt x="2135" y="201"/>
                    </a:cubicBezTo>
                    <a:cubicBezTo>
                      <a:pt x="1902" y="234"/>
                      <a:pt x="1735" y="234"/>
                      <a:pt x="1535" y="268"/>
                    </a:cubicBezTo>
                    <a:cubicBezTo>
                      <a:pt x="1368" y="301"/>
                      <a:pt x="1401" y="301"/>
                      <a:pt x="1134" y="368"/>
                    </a:cubicBezTo>
                    <a:cubicBezTo>
                      <a:pt x="868" y="468"/>
                      <a:pt x="634" y="501"/>
                      <a:pt x="367" y="501"/>
                    </a:cubicBezTo>
                    <a:cubicBezTo>
                      <a:pt x="100" y="501"/>
                      <a:pt x="34" y="501"/>
                      <a:pt x="0" y="535"/>
                    </a:cubicBezTo>
                    <a:cubicBezTo>
                      <a:pt x="0" y="835"/>
                      <a:pt x="34" y="1135"/>
                      <a:pt x="67" y="1435"/>
                    </a:cubicBezTo>
                    <a:cubicBezTo>
                      <a:pt x="634" y="1235"/>
                      <a:pt x="1201" y="1102"/>
                      <a:pt x="1768" y="968"/>
                    </a:cubicBezTo>
                    <a:cubicBezTo>
                      <a:pt x="1935" y="952"/>
                      <a:pt x="2102" y="943"/>
                      <a:pt x="2269" y="943"/>
                    </a:cubicBezTo>
                    <a:cubicBezTo>
                      <a:pt x="2435" y="943"/>
                      <a:pt x="2602" y="952"/>
                      <a:pt x="2769" y="968"/>
                    </a:cubicBezTo>
                    <a:cubicBezTo>
                      <a:pt x="3069" y="1002"/>
                      <a:pt x="3369" y="1068"/>
                      <a:pt x="3670" y="1135"/>
                    </a:cubicBezTo>
                    <a:cubicBezTo>
                      <a:pt x="4070" y="1268"/>
                      <a:pt x="4470" y="1368"/>
                      <a:pt x="4904" y="1368"/>
                    </a:cubicBezTo>
                    <a:cubicBezTo>
                      <a:pt x="5771" y="1469"/>
                      <a:pt x="6071" y="1569"/>
                      <a:pt x="6672" y="1569"/>
                    </a:cubicBezTo>
                    <a:lnTo>
                      <a:pt x="7973" y="1569"/>
                    </a:lnTo>
                    <a:cubicBezTo>
                      <a:pt x="8133" y="1562"/>
                      <a:pt x="8267" y="1561"/>
                      <a:pt x="8382" y="1561"/>
                    </a:cubicBezTo>
                    <a:cubicBezTo>
                      <a:pt x="8509" y="1561"/>
                      <a:pt x="8613" y="1563"/>
                      <a:pt x="8704" y="1563"/>
                    </a:cubicBezTo>
                    <a:cubicBezTo>
                      <a:pt x="8982" y="1563"/>
                      <a:pt x="9146" y="1545"/>
                      <a:pt x="9474" y="1402"/>
                    </a:cubicBezTo>
                    <a:cubicBezTo>
                      <a:pt x="9807" y="1235"/>
                      <a:pt x="10041" y="1135"/>
                      <a:pt x="10174" y="1068"/>
                    </a:cubicBezTo>
                    <a:cubicBezTo>
                      <a:pt x="10208" y="868"/>
                      <a:pt x="10208" y="701"/>
                      <a:pt x="10208" y="535"/>
                    </a:cubicBezTo>
                    <a:cubicBezTo>
                      <a:pt x="10208" y="434"/>
                      <a:pt x="10208" y="368"/>
                      <a:pt x="10174" y="234"/>
                    </a:cubicBezTo>
                    <a:cubicBezTo>
                      <a:pt x="9774" y="334"/>
                      <a:pt x="9340" y="368"/>
                      <a:pt x="8907" y="368"/>
                    </a:cubicBezTo>
                    <a:cubicBezTo>
                      <a:pt x="8873" y="346"/>
                      <a:pt x="8829" y="338"/>
                      <a:pt x="8765" y="338"/>
                    </a:cubicBezTo>
                    <a:cubicBezTo>
                      <a:pt x="8636" y="338"/>
                      <a:pt x="8429" y="368"/>
                      <a:pt x="8073" y="368"/>
                    </a:cubicBezTo>
                    <a:cubicBezTo>
                      <a:pt x="7906" y="379"/>
                      <a:pt x="7728" y="383"/>
                      <a:pt x="7565" y="383"/>
                    </a:cubicBezTo>
                    <a:cubicBezTo>
                      <a:pt x="7239" y="383"/>
                      <a:pt x="6972" y="368"/>
                      <a:pt x="6972" y="368"/>
                    </a:cubicBezTo>
                    <a:cubicBezTo>
                      <a:pt x="6972" y="368"/>
                      <a:pt x="6271" y="301"/>
                      <a:pt x="6038" y="268"/>
                    </a:cubicBezTo>
                    <a:cubicBezTo>
                      <a:pt x="5771" y="268"/>
                      <a:pt x="4303" y="1"/>
                      <a:pt x="40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8" name="Google Shape;10338;p25"/>
              <p:cNvSpPr/>
              <p:nvPr/>
            </p:nvSpPr>
            <p:spPr>
              <a:xfrm>
                <a:off x="8399975" y="4094900"/>
                <a:ext cx="205150" cy="36725"/>
              </a:xfrm>
              <a:custGeom>
                <a:rect b="b" l="l" r="r" t="t"/>
                <a:pathLst>
                  <a:path extrusionOk="0" h="1469" w="8206">
                    <a:moveTo>
                      <a:pt x="0" y="1"/>
                    </a:moveTo>
                    <a:cubicBezTo>
                      <a:pt x="167" y="334"/>
                      <a:pt x="400" y="668"/>
                      <a:pt x="634" y="968"/>
                    </a:cubicBezTo>
                    <a:cubicBezTo>
                      <a:pt x="1001" y="1002"/>
                      <a:pt x="1801" y="1135"/>
                      <a:pt x="2302" y="1202"/>
                    </a:cubicBezTo>
                    <a:cubicBezTo>
                      <a:pt x="2835" y="1302"/>
                      <a:pt x="3069" y="1369"/>
                      <a:pt x="3503" y="1435"/>
                    </a:cubicBezTo>
                    <a:cubicBezTo>
                      <a:pt x="3658" y="1457"/>
                      <a:pt x="3795" y="1469"/>
                      <a:pt x="3962" y="1469"/>
                    </a:cubicBezTo>
                    <a:cubicBezTo>
                      <a:pt x="4296" y="1469"/>
                      <a:pt x="4748" y="1424"/>
                      <a:pt x="5704" y="1335"/>
                    </a:cubicBezTo>
                    <a:cubicBezTo>
                      <a:pt x="6605" y="1235"/>
                      <a:pt x="7472" y="902"/>
                      <a:pt x="8206" y="368"/>
                    </a:cubicBezTo>
                    <a:lnTo>
                      <a:pt x="8206" y="368"/>
                    </a:lnTo>
                    <a:cubicBezTo>
                      <a:pt x="7447" y="874"/>
                      <a:pt x="6475" y="977"/>
                      <a:pt x="5669" y="977"/>
                    </a:cubicBezTo>
                    <a:cubicBezTo>
                      <a:pt x="5518" y="977"/>
                      <a:pt x="5374" y="973"/>
                      <a:pt x="5237" y="968"/>
                    </a:cubicBezTo>
                    <a:cubicBezTo>
                      <a:pt x="4603" y="935"/>
                      <a:pt x="3970" y="801"/>
                      <a:pt x="3402" y="568"/>
                    </a:cubicBezTo>
                    <a:cubicBezTo>
                      <a:pt x="2602" y="368"/>
                      <a:pt x="1801" y="201"/>
                      <a:pt x="1001" y="101"/>
                    </a:cubicBezTo>
                    <a:cubicBezTo>
                      <a:pt x="667" y="34"/>
                      <a:pt x="334" y="1"/>
                      <a:pt x="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39" name="Google Shape;10339;p25"/>
            <p:cNvSpPr/>
            <p:nvPr/>
          </p:nvSpPr>
          <p:spPr>
            <a:xfrm>
              <a:off x="8315725" y="3920125"/>
              <a:ext cx="402000" cy="237400"/>
            </a:xfrm>
            <a:custGeom>
              <a:rect b="b" l="l" r="r" t="t"/>
              <a:pathLst>
                <a:path extrusionOk="0" h="9496" w="16080">
                  <a:moveTo>
                    <a:pt x="14796" y="0"/>
                  </a:moveTo>
                  <a:cubicBezTo>
                    <a:pt x="14054" y="0"/>
                    <a:pt x="12845" y="340"/>
                    <a:pt x="11376" y="954"/>
                  </a:cubicBezTo>
                  <a:lnTo>
                    <a:pt x="11476" y="1054"/>
                  </a:lnTo>
                  <a:cubicBezTo>
                    <a:pt x="12860" y="478"/>
                    <a:pt x="13989" y="156"/>
                    <a:pt x="14631" y="156"/>
                  </a:cubicBezTo>
                  <a:cubicBezTo>
                    <a:pt x="14917" y="156"/>
                    <a:pt x="15106" y="220"/>
                    <a:pt x="15178" y="354"/>
                  </a:cubicBezTo>
                  <a:cubicBezTo>
                    <a:pt x="15612" y="1088"/>
                    <a:pt x="12677" y="3589"/>
                    <a:pt x="8640" y="5958"/>
                  </a:cubicBezTo>
                  <a:cubicBezTo>
                    <a:pt x="5382" y="7885"/>
                    <a:pt x="2368" y="9128"/>
                    <a:pt x="1124" y="9128"/>
                  </a:cubicBezTo>
                  <a:cubicBezTo>
                    <a:pt x="840" y="9128"/>
                    <a:pt x="649" y="9063"/>
                    <a:pt x="568" y="8927"/>
                  </a:cubicBezTo>
                  <a:cubicBezTo>
                    <a:pt x="301" y="8460"/>
                    <a:pt x="1302" y="7359"/>
                    <a:pt x="3003" y="6024"/>
                  </a:cubicBezTo>
                  <a:lnTo>
                    <a:pt x="2970" y="5891"/>
                  </a:lnTo>
                  <a:cubicBezTo>
                    <a:pt x="1068" y="7359"/>
                    <a:pt x="1" y="8660"/>
                    <a:pt x="335" y="9227"/>
                  </a:cubicBezTo>
                  <a:cubicBezTo>
                    <a:pt x="440" y="9409"/>
                    <a:pt x="692" y="9496"/>
                    <a:pt x="1065" y="9496"/>
                  </a:cubicBezTo>
                  <a:cubicBezTo>
                    <a:pt x="2464" y="9496"/>
                    <a:pt x="5554" y="8274"/>
                    <a:pt x="8874" y="6325"/>
                  </a:cubicBezTo>
                  <a:cubicBezTo>
                    <a:pt x="13077" y="3890"/>
                    <a:pt x="16079" y="1188"/>
                    <a:pt x="15545" y="287"/>
                  </a:cubicBezTo>
                  <a:cubicBezTo>
                    <a:pt x="15443" y="93"/>
                    <a:pt x="15183" y="0"/>
                    <a:pt x="14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1">
  <p:cSld name="CUSTOM_2_1_1_1_1_2_1_1_1">
    <p:spTree>
      <p:nvGrpSpPr>
        <p:cNvPr id="10340" name="Shape 103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341" name="Google Shape;10341;p26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0342" name="Google Shape;10342;p2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43" name="Google Shape;10343;p26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0344" name="Google Shape;10344;p2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5" name="Google Shape;10345;p2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6" name="Google Shape;10346;p2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7" name="Google Shape;10347;p2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8" name="Google Shape;10348;p2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49" name="Google Shape;10349;p2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0" name="Google Shape;10350;p2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1" name="Google Shape;10351;p2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2" name="Google Shape;10352;p2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3" name="Google Shape;10353;p2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4" name="Google Shape;10354;p2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5" name="Google Shape;10355;p2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6" name="Google Shape;10356;p2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7" name="Google Shape;10357;p2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8" name="Google Shape;10358;p2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59" name="Google Shape;10359;p2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0" name="Google Shape;10360;p2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1" name="Google Shape;10361;p2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2" name="Google Shape;10362;p2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3" name="Google Shape;10363;p2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4" name="Google Shape;10364;p2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5" name="Google Shape;10365;p2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6" name="Google Shape;10366;p2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7" name="Google Shape;10367;p2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68" name="Google Shape;10368;p2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369" name="Google Shape;10369;p26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0370" name="Google Shape;10370;p2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1" name="Google Shape;10371;p2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2" name="Google Shape;10372;p2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3" name="Google Shape;10373;p2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4" name="Google Shape;10374;p2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5" name="Google Shape;10375;p2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6" name="Google Shape;10376;p2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7" name="Google Shape;10377;p2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8" name="Google Shape;10378;p2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79" name="Google Shape;10379;p2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0" name="Google Shape;10380;p2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1" name="Google Shape;10381;p2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2" name="Google Shape;10382;p2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3" name="Google Shape;10383;p2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4" name="Google Shape;10384;p2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5" name="Google Shape;10385;p2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6" name="Google Shape;10386;p2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7" name="Google Shape;10387;p2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8" name="Google Shape;10388;p2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89" name="Google Shape;10389;p2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0" name="Google Shape;10390;p2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1" name="Google Shape;10391;p2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2" name="Google Shape;10392;p2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3" name="Google Shape;10393;p2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4" name="Google Shape;10394;p2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95" name="Google Shape;10395;p2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96" name="Google Shape;10396;p2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7" name="Google Shape;10397;p2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8" name="Google Shape;10398;p2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99" name="Google Shape;10399;p2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0" name="Google Shape;10400;p2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1" name="Google Shape;10401;p2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2" name="Google Shape;10402;p2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3" name="Google Shape;10403;p2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4" name="Google Shape;10404;p2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5" name="Google Shape;10405;p2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6" name="Google Shape;10406;p2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7" name="Google Shape;10407;p2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8" name="Google Shape;10408;p2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09" name="Google Shape;10409;p2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0" name="Google Shape;10410;p2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1" name="Google Shape;10411;p2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2" name="Google Shape;10412;p2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3" name="Google Shape;10413;p2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4" name="Google Shape;10414;p2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5" name="Google Shape;10415;p2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6" name="Google Shape;10416;p2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7" name="Google Shape;10417;p2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8" name="Google Shape;10418;p2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19" name="Google Shape;10419;p2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0" name="Google Shape;10420;p2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1" name="Google Shape;10421;p2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2" name="Google Shape;10422;p2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3" name="Google Shape;10423;p2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4" name="Google Shape;10424;p2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5" name="Google Shape;10425;p2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6" name="Google Shape;10426;p2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7" name="Google Shape;10427;p2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8" name="Google Shape;10428;p2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29" name="Google Shape;10429;p2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0" name="Google Shape;10430;p2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1" name="Google Shape;10431;p2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2" name="Google Shape;10432;p2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3" name="Google Shape;10433;p2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4" name="Google Shape;10434;p2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5" name="Google Shape;10435;p2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6" name="Google Shape;10436;p2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7" name="Google Shape;10437;p2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8" name="Google Shape;10438;p2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39" name="Google Shape;10439;p2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0" name="Google Shape;10440;p2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1" name="Google Shape;10441;p2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2" name="Google Shape;10442;p2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3" name="Google Shape;10443;p2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4" name="Google Shape;10444;p2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5" name="Google Shape;10445;p2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6" name="Google Shape;10446;p2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7" name="Google Shape;10447;p2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8" name="Google Shape;10448;p2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49" name="Google Shape;10449;p2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0" name="Google Shape;10450;p2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1" name="Google Shape;10451;p2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2" name="Google Shape;10452;p2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3" name="Google Shape;10453;p2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4" name="Google Shape;10454;p2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5" name="Google Shape;10455;p2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6" name="Google Shape;10456;p2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7" name="Google Shape;10457;p2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8" name="Google Shape;10458;p2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59" name="Google Shape;10459;p2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0" name="Google Shape;10460;p2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1" name="Google Shape;10461;p2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2" name="Google Shape;10462;p2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3" name="Google Shape;10463;p2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4" name="Google Shape;10464;p2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5" name="Google Shape;10465;p2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6" name="Google Shape;10466;p2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7" name="Google Shape;10467;p2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8" name="Google Shape;10468;p2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69" name="Google Shape;10469;p2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0" name="Google Shape;10470;p2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1" name="Google Shape;10471;p2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2" name="Google Shape;10472;p2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3" name="Google Shape;10473;p2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4" name="Google Shape;10474;p2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5" name="Google Shape;10475;p2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6" name="Google Shape;10476;p2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7" name="Google Shape;10477;p2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8" name="Google Shape;10478;p2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79" name="Google Shape;10479;p2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0" name="Google Shape;10480;p2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1" name="Google Shape;10481;p2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2" name="Google Shape;10482;p2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3" name="Google Shape;10483;p2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4" name="Google Shape;10484;p2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5" name="Google Shape;10485;p2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6" name="Google Shape;10486;p2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7" name="Google Shape;10487;p2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8" name="Google Shape;10488;p2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89" name="Google Shape;10489;p2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0" name="Google Shape;10490;p2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1" name="Google Shape;10491;p2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2" name="Google Shape;10492;p2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3" name="Google Shape;10493;p2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4" name="Google Shape;10494;p2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95" name="Google Shape;10495;p2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496" name="Google Shape;10496;p26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0497" name="Google Shape;10497;p2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8" name="Google Shape;10498;p2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99" name="Google Shape;10499;p2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0" name="Google Shape;10500;p2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1" name="Google Shape;10501;p2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2" name="Google Shape;10502;p2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3" name="Google Shape;10503;p2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4" name="Google Shape;10504;p2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5" name="Google Shape;10505;p2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6" name="Google Shape;10506;p2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7" name="Google Shape;10507;p2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8" name="Google Shape;10508;p2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09" name="Google Shape;10509;p2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0" name="Google Shape;10510;p2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1" name="Google Shape;10511;p2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2" name="Google Shape;10512;p2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3" name="Google Shape;10513;p2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4" name="Google Shape;10514;p2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5" name="Google Shape;10515;p2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6" name="Google Shape;10516;p2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7" name="Google Shape;10517;p2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8" name="Google Shape;10518;p2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19" name="Google Shape;10519;p2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0" name="Google Shape;10520;p2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1" name="Google Shape;10521;p2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22" name="Google Shape;10522;p2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523" name="Google Shape;10523;p2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4" name="Google Shape;10524;p2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5" name="Google Shape;10525;p2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6" name="Google Shape;10526;p2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27" name="Google Shape;10527;p2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28" name="Google Shape;10528;p2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0529" name="Google Shape;10529;p2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0" name="Google Shape;10530;p2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1" name="Google Shape;10531;p2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2" name="Google Shape;10532;p2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3" name="Google Shape;10533;p2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4" name="Google Shape;10534;p2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5" name="Google Shape;10535;p2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6" name="Google Shape;10536;p2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7" name="Google Shape;10537;p2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8" name="Google Shape;10538;p2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9" name="Google Shape;10539;p2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0" name="Google Shape;10540;p2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1" name="Google Shape;10541;p2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2" name="Google Shape;10542;p2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3" name="Google Shape;10543;p2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4" name="Google Shape;10544;p2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5" name="Google Shape;10545;p2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6" name="Google Shape;10546;p2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7" name="Google Shape;10547;p2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8" name="Google Shape;10548;p2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49" name="Google Shape;10549;p2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0" name="Google Shape;10550;p2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1" name="Google Shape;10551;p2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2" name="Google Shape;10552;p2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3" name="Google Shape;10553;p2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4" name="Google Shape;10554;p2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555" name="Google Shape;10555;p2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56" name="Google Shape;10556;p26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0557" name="Google Shape;10557;p2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8" name="Google Shape;10558;p2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59" name="Google Shape;10559;p2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0" name="Google Shape;10560;p2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1" name="Google Shape;10561;p2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2" name="Google Shape;10562;p2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3" name="Google Shape;10563;p2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4" name="Google Shape;10564;p2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5" name="Google Shape;10565;p2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6" name="Google Shape;10566;p2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7" name="Google Shape;10567;p2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8" name="Google Shape;10568;p2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9" name="Google Shape;10569;p2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0" name="Google Shape;10570;p2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1" name="Google Shape;10571;p2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2" name="Google Shape;10572;p2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3" name="Google Shape;10573;p2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4" name="Google Shape;10574;p2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5" name="Google Shape;10575;p2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6" name="Google Shape;10576;p2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7" name="Google Shape;10577;p2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8" name="Google Shape;10578;p2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9" name="Google Shape;10579;p2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0" name="Google Shape;10580;p2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1" name="Google Shape;10581;p2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82" name="Google Shape;10582;p2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0583" name="Google Shape;10583;p2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0584" name="Google Shape;10584;p26"/>
          <p:cNvGrpSpPr/>
          <p:nvPr/>
        </p:nvGrpSpPr>
        <p:grpSpPr>
          <a:xfrm>
            <a:off x="7648771" y="1272521"/>
            <a:ext cx="3172449" cy="3172449"/>
            <a:chOff x="5007123" y="2079403"/>
            <a:chExt cx="687600" cy="687600"/>
          </a:xfrm>
        </p:grpSpPr>
        <p:sp>
          <p:nvSpPr>
            <p:cNvPr id="10585" name="Google Shape;10585;p26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6" name="Google Shape;10586;p26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87" name="Google Shape;10587;p26"/>
            <p:cNvSpPr/>
            <p:nvPr/>
          </p:nvSpPr>
          <p:spPr>
            <a:xfrm>
              <a:off x="5273439" y="2345617"/>
              <a:ext cx="155100" cy="1551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588" name="Google Shape;10588;p26"/>
          <p:cNvGrpSpPr/>
          <p:nvPr/>
        </p:nvGrpSpPr>
        <p:grpSpPr>
          <a:xfrm flipH="1" rot="5509917">
            <a:off x="7557542" y="782328"/>
            <a:ext cx="3607845" cy="3378307"/>
            <a:chOff x="5272775" y="2011375"/>
            <a:chExt cx="3027200" cy="2935100"/>
          </a:xfrm>
        </p:grpSpPr>
        <p:sp>
          <p:nvSpPr>
            <p:cNvPr id="10589" name="Google Shape;10589;p26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0" name="Google Shape;10590;p26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1" name="Google Shape;10591;p26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2" name="Google Shape;10592;p26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3" name="Google Shape;10593;p26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4" name="Google Shape;10594;p26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5" name="Google Shape;10595;p26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6" name="Google Shape;10596;p26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7" name="Google Shape;10597;p26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8" name="Google Shape;10598;p26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99" name="Google Shape;10599;p26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0" name="Google Shape;10600;p26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1" name="Google Shape;10601;p26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2" name="Google Shape;10602;p26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3" name="Google Shape;10603;p26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4" name="Google Shape;10604;p26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5" name="Google Shape;10605;p26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6" name="Google Shape;10606;p26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7" name="Google Shape;10607;p26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8" name="Google Shape;10608;p26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09" name="Google Shape;10609;p26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0" name="Google Shape;10610;p26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1" name="Google Shape;10611;p26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2" name="Google Shape;10612;p26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3" name="Google Shape;10613;p26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4" name="Google Shape;10614;p26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5" name="Google Shape;10615;p26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6" name="Google Shape;10616;p26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7" name="Google Shape;10617;p26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8" name="Google Shape;10618;p26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19" name="Google Shape;10619;p26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0" name="Google Shape;10620;p26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1" name="Google Shape;10621;p26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2" name="Google Shape;10622;p26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3" name="Google Shape;10623;p26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4" name="Google Shape;10624;p26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5" name="Google Shape;10625;p26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6" name="Google Shape;10626;p26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7" name="Google Shape;10627;p26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8" name="Google Shape;10628;p26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29" name="Google Shape;10629;p26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0" name="Google Shape;10630;p26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1" name="Google Shape;10631;p26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2" name="Google Shape;10632;p26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3" name="Google Shape;10633;p26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4" name="Google Shape;10634;p26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5" name="Google Shape;10635;p26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6" name="Google Shape;10636;p26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7" name="Google Shape;10637;p26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8" name="Google Shape;10638;p26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9" name="Google Shape;10639;p26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0" name="Google Shape;10640;p26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1" name="Google Shape;10641;p26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2" name="Google Shape;10642;p26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3" name="Google Shape;10643;p26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4" name="Google Shape;10644;p26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5" name="Google Shape;10645;p26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6" name="Google Shape;10646;p26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7" name="Google Shape;10647;p26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8" name="Google Shape;10648;p26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9" name="Google Shape;10649;p26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0" name="Google Shape;10650;p26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1" name="Google Shape;10651;p26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2" name="Google Shape;10652;p26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3" name="Google Shape;10653;p26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4" name="Google Shape;10654;p26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5" name="Google Shape;10655;p26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6" name="Google Shape;10656;p26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7" name="Google Shape;10657;p26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8" name="Google Shape;10658;p26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9" name="Google Shape;10659;p26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0" name="Google Shape;10660;p26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1" name="Google Shape;10661;p26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2" name="Google Shape;10662;p26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3" name="Google Shape;10663;p26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4" name="Google Shape;10664;p26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5" name="Google Shape;10665;p26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6" name="Google Shape;10666;p26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7" name="Google Shape;10667;p26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8" name="Google Shape;10668;p26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9" name="Google Shape;10669;p26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0" name="Google Shape;10670;p26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1" name="Google Shape;10671;p26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2" name="Google Shape;10672;p26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3" name="Google Shape;10673;p26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4" name="Google Shape;10674;p26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5" name="Google Shape;10675;p26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6" name="Google Shape;10676;p26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7" name="Google Shape;10677;p26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8" name="Google Shape;10678;p26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9" name="Google Shape;10679;p26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0" name="Google Shape;10680;p26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1" name="Google Shape;10681;p26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2" name="Google Shape;10682;p26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3" name="Google Shape;10683;p26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4" name="Google Shape;10684;p26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5" name="Google Shape;10685;p26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6" name="Google Shape;10686;p26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7" name="Google Shape;10687;p26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8" name="Google Shape;10688;p26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89" name="Google Shape;10689;p26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0" name="Google Shape;10690;p26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1" name="Google Shape;10691;p26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2" name="Google Shape;10692;p26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3" name="Google Shape;10693;p26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4" name="Google Shape;10694;p26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5" name="Google Shape;10695;p26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6" name="Google Shape;10696;p26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7" name="Google Shape;10697;p26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8" name="Google Shape;10698;p26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99" name="Google Shape;10699;p26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0" name="Google Shape;10700;p26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1" name="Google Shape;10701;p26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2" name="Google Shape;10702;p26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3" name="Google Shape;10703;p26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4" name="Google Shape;10704;p26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5" name="Google Shape;10705;p26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6" name="Google Shape;10706;p26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7" name="Google Shape;10707;p26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8" name="Google Shape;10708;p26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09" name="Google Shape;10709;p26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0" name="Google Shape;10710;p26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1" name="Google Shape;10711;p26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2" name="Google Shape;10712;p26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3" name="Google Shape;10713;p26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4" name="Google Shape;10714;p26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5" name="Google Shape;10715;p26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6" name="Google Shape;10716;p26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7" name="Google Shape;10717;p26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8" name="Google Shape;10718;p26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19" name="Google Shape;10719;p26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0" name="Google Shape;10720;p26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1" name="Google Shape;10721;p26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2" name="Google Shape;10722;p26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3" name="Google Shape;10723;p26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4" name="Google Shape;10724;p26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5" name="Google Shape;10725;p26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6" name="Google Shape;10726;p26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7" name="Google Shape;10727;p26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8" name="Google Shape;10728;p26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29" name="Google Shape;10729;p26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0" name="Google Shape;10730;p26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1" name="Google Shape;10731;p26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2" name="Google Shape;10732;p26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3" name="Google Shape;10733;p26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4" name="Google Shape;10734;p26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5" name="Google Shape;10735;p26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6" name="Google Shape;10736;p26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7" name="Google Shape;10737;p26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8" name="Google Shape;10738;p26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39" name="Google Shape;10739;p26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0" name="Google Shape;10740;p26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1" name="Google Shape;10741;p26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2" name="Google Shape;10742;p26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3" name="Google Shape;10743;p26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4" name="Google Shape;10744;p26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5" name="Google Shape;10745;p26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6" name="Google Shape;10746;p26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7" name="Google Shape;10747;p26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8" name="Google Shape;10748;p26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49" name="Google Shape;10749;p26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0" name="Google Shape;10750;p26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1" name="Google Shape;10751;p26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2" name="Google Shape;10752;p26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3" name="Google Shape;10753;p26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4" name="Google Shape;10754;p26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5" name="Google Shape;10755;p26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6" name="Google Shape;10756;p26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7" name="Google Shape;10757;p26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8" name="Google Shape;10758;p26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9" name="Google Shape;10759;p26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0" name="Google Shape;10760;p26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1" name="Google Shape;10761;p26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2" name="Google Shape;10762;p26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3" name="Google Shape;10763;p26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4" name="Google Shape;10764;p26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5" name="Google Shape;10765;p26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6" name="Google Shape;10766;p26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7" name="Google Shape;10767;p26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8" name="Google Shape;10768;p26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9" name="Google Shape;10769;p26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0" name="Google Shape;10770;p26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1" name="Google Shape;10771;p26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2" name="Google Shape;10772;p26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3" name="Google Shape;10773;p26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4" name="Google Shape;10774;p26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5" name="Google Shape;10775;p26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6" name="Google Shape;10776;p26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7" name="Google Shape;10777;p26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8" name="Google Shape;10778;p26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79" name="Google Shape;10779;p26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0" name="Google Shape;10780;p26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1" name="Google Shape;10781;p26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2" name="Google Shape;10782;p26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3" name="Google Shape;10783;p26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4" name="Google Shape;10784;p26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5" name="Google Shape;10785;p26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6" name="Google Shape;10786;p26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7" name="Google Shape;10787;p26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8" name="Google Shape;10788;p26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89" name="Google Shape;10789;p26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0" name="Google Shape;10790;p26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1" name="Google Shape;10791;p26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2" name="Google Shape;10792;p26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3" name="Google Shape;10793;p26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4" name="Google Shape;10794;p26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5" name="Google Shape;10795;p26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6" name="Google Shape;10796;p26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7" name="Google Shape;10797;p26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8" name="Google Shape;10798;p26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99" name="Google Shape;10799;p26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0" name="Google Shape;10800;p26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1" name="Google Shape;10801;p26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2" name="Google Shape;10802;p26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3" name="Google Shape;10803;p26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4" name="Google Shape;10804;p26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5" name="Google Shape;10805;p26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6" name="Google Shape;10806;p26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7" name="Google Shape;10807;p26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8" name="Google Shape;10808;p26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09" name="Google Shape;10809;p26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0" name="Google Shape;10810;p26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1" name="Google Shape;10811;p26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2" name="Google Shape;10812;p26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3" name="Google Shape;10813;p26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4" name="Google Shape;10814;p26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5" name="Google Shape;10815;p26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6" name="Google Shape;10816;p26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7" name="Google Shape;10817;p26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8" name="Google Shape;10818;p26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19" name="Google Shape;10819;p26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0" name="Google Shape;10820;p26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1" name="Google Shape;10821;p26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2" name="Google Shape;10822;p26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3" name="Google Shape;10823;p26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4" name="Google Shape;10824;p26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5" name="Google Shape;10825;p26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6" name="Google Shape;10826;p26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7" name="Google Shape;10827;p26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8" name="Google Shape;10828;p26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29" name="Google Shape;10829;p26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0" name="Google Shape;10830;p26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1" name="Google Shape;10831;p26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2" name="Google Shape;10832;p26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3" name="Google Shape;10833;p26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4" name="Google Shape;10834;p26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5" name="Google Shape;10835;p26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6" name="Google Shape;10836;p26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7" name="Google Shape;10837;p26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8" name="Google Shape;10838;p26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39" name="Google Shape;10839;p26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0" name="Google Shape;10840;p26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1" name="Google Shape;10841;p26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2" name="Google Shape;10842;p26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3" name="Google Shape;10843;p26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4" name="Google Shape;10844;p26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5" name="Google Shape;10845;p26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6" name="Google Shape;10846;p26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7" name="Google Shape;10847;p26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8" name="Google Shape;10848;p26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49" name="Google Shape;10849;p26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0" name="Google Shape;10850;p26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1" name="Google Shape;10851;p26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2" name="Google Shape;10852;p26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3" name="Google Shape;10853;p26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4" name="Google Shape;10854;p26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5" name="Google Shape;10855;p26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6" name="Google Shape;10856;p26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7" name="Google Shape;10857;p26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8" name="Google Shape;10858;p26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59" name="Google Shape;10859;p26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0" name="Google Shape;10860;p26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1" name="Google Shape;10861;p26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2" name="Google Shape;10862;p26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3" name="Google Shape;10863;p26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4" name="Google Shape;10864;p26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5" name="Google Shape;10865;p26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6" name="Google Shape;10866;p26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7" name="Google Shape;10867;p26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8" name="Google Shape;10868;p26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69" name="Google Shape;10869;p26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0" name="Google Shape;10870;p26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1" name="Google Shape;10871;p26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2" name="Google Shape;10872;p26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3" name="Google Shape;10873;p26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4" name="Google Shape;10874;p26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5" name="Google Shape;10875;p26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6" name="Google Shape;10876;p26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7" name="Google Shape;10877;p26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8" name="Google Shape;10878;p26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79" name="Google Shape;10879;p26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0" name="Google Shape;10880;p26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1" name="Google Shape;10881;p26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2" name="Google Shape;10882;p26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3" name="Google Shape;10883;p26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4" name="Google Shape;10884;p26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5" name="Google Shape;10885;p26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6" name="Google Shape;10886;p26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7" name="Google Shape;10887;p26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8" name="Google Shape;10888;p26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89" name="Google Shape;10889;p26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0" name="Google Shape;10890;p26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1" name="Google Shape;10891;p26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2" name="Google Shape;10892;p26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3" name="Google Shape;10893;p26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4" name="Google Shape;10894;p26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5" name="Google Shape;10895;p26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6" name="Google Shape;10896;p26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7" name="Google Shape;10897;p26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8" name="Google Shape;10898;p26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899" name="Google Shape;10899;p26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0" name="Google Shape;10900;p26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1" name="Google Shape;10901;p26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2" name="Google Shape;10902;p26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3" name="Google Shape;10903;p26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4" name="Google Shape;10904;p26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5" name="Google Shape;10905;p26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6" name="Google Shape;10906;p26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7" name="Google Shape;10907;p26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8" name="Google Shape;10908;p26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09" name="Google Shape;10909;p26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0" name="Google Shape;10910;p26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1" name="Google Shape;10911;p26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2" name="Google Shape;10912;p26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3" name="Google Shape;10913;p26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4" name="Google Shape;10914;p26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5" name="Google Shape;10915;p26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6" name="Google Shape;10916;p26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7" name="Google Shape;10917;p26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8" name="Google Shape;10918;p26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19" name="Google Shape;10919;p26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0" name="Google Shape;10920;p26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1" name="Google Shape;10921;p26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2" name="Google Shape;10922;p26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3" name="Google Shape;10923;p26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4" name="Google Shape;10924;p26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5" name="Google Shape;10925;p26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6" name="Google Shape;10926;p26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7" name="Google Shape;10927;p26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8" name="Google Shape;10928;p26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29" name="Google Shape;10929;p26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0" name="Google Shape;10930;p26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1" name="Google Shape;10931;p26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2" name="Google Shape;10932;p26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3" name="Google Shape;10933;p26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4" name="Google Shape;10934;p26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5" name="Google Shape;10935;p26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6" name="Google Shape;10936;p26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7" name="Google Shape;10937;p26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8" name="Google Shape;10938;p26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39" name="Google Shape;10939;p26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0" name="Google Shape;10940;p26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1" name="Google Shape;10941;p26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2" name="Google Shape;10942;p26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3" name="Google Shape;10943;p26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4" name="Google Shape;10944;p26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5" name="Google Shape;10945;p26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6" name="Google Shape;10946;p26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7" name="Google Shape;10947;p26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8" name="Google Shape;10948;p26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49" name="Google Shape;10949;p26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0" name="Google Shape;10950;p26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1" name="Google Shape;10951;p26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2" name="Google Shape;10952;p26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3" name="Google Shape;10953;p26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4" name="Google Shape;10954;p26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5" name="Google Shape;10955;p26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6" name="Google Shape;10956;p26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7" name="Google Shape;10957;p26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8" name="Google Shape;10958;p26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59" name="Google Shape;10959;p26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0" name="Google Shape;10960;p26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1" name="Google Shape;10961;p26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2" name="Google Shape;10962;p26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3" name="Google Shape;10963;p26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4" name="Google Shape;10964;p26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5" name="Google Shape;10965;p26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6" name="Google Shape;10966;p26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67" name="Google Shape;10967;p26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0968" name="Google Shape;10968;p26"/>
          <p:cNvGrpSpPr/>
          <p:nvPr/>
        </p:nvGrpSpPr>
        <p:grpSpPr>
          <a:xfrm flipH="1" rot="-5290083">
            <a:off x="8154077" y="1084657"/>
            <a:ext cx="3607845" cy="3378307"/>
            <a:chOff x="5272775" y="2011375"/>
            <a:chExt cx="3027200" cy="2935100"/>
          </a:xfrm>
        </p:grpSpPr>
        <p:sp>
          <p:nvSpPr>
            <p:cNvPr id="10969" name="Google Shape;10969;p26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0" name="Google Shape;10970;p26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1" name="Google Shape;10971;p26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2" name="Google Shape;10972;p26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3" name="Google Shape;10973;p26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4" name="Google Shape;10974;p26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5" name="Google Shape;10975;p26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6" name="Google Shape;10976;p26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7" name="Google Shape;10977;p26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8" name="Google Shape;10978;p26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79" name="Google Shape;10979;p26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0" name="Google Shape;10980;p26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1" name="Google Shape;10981;p26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2" name="Google Shape;10982;p26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3" name="Google Shape;10983;p26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4" name="Google Shape;10984;p26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5" name="Google Shape;10985;p26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6" name="Google Shape;10986;p26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7" name="Google Shape;10987;p26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8" name="Google Shape;10988;p26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89" name="Google Shape;10989;p26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0" name="Google Shape;10990;p26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1" name="Google Shape;10991;p26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2" name="Google Shape;10992;p26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3" name="Google Shape;10993;p26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4" name="Google Shape;10994;p26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5" name="Google Shape;10995;p26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6" name="Google Shape;10996;p26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7" name="Google Shape;10997;p26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8" name="Google Shape;10998;p26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999" name="Google Shape;10999;p26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0" name="Google Shape;11000;p26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1" name="Google Shape;11001;p26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2" name="Google Shape;11002;p26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3" name="Google Shape;11003;p26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4" name="Google Shape;11004;p26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5" name="Google Shape;11005;p26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6" name="Google Shape;11006;p26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7" name="Google Shape;11007;p26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8" name="Google Shape;11008;p26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09" name="Google Shape;11009;p26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0" name="Google Shape;11010;p26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1" name="Google Shape;11011;p26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2" name="Google Shape;11012;p26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3" name="Google Shape;11013;p26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4" name="Google Shape;11014;p26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5" name="Google Shape;11015;p26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6" name="Google Shape;11016;p26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7" name="Google Shape;11017;p26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8" name="Google Shape;11018;p26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19" name="Google Shape;11019;p26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0" name="Google Shape;11020;p26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1" name="Google Shape;11021;p26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2" name="Google Shape;11022;p26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3" name="Google Shape;11023;p26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4" name="Google Shape;11024;p26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5" name="Google Shape;11025;p26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6" name="Google Shape;11026;p26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7" name="Google Shape;11027;p26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8" name="Google Shape;11028;p26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29" name="Google Shape;11029;p26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0" name="Google Shape;11030;p26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1" name="Google Shape;11031;p26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2" name="Google Shape;11032;p26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3" name="Google Shape;11033;p26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4" name="Google Shape;11034;p26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5" name="Google Shape;11035;p26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6" name="Google Shape;11036;p26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7" name="Google Shape;11037;p26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8" name="Google Shape;11038;p26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39" name="Google Shape;11039;p26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0" name="Google Shape;11040;p26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1" name="Google Shape;11041;p26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2" name="Google Shape;11042;p26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3" name="Google Shape;11043;p26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4" name="Google Shape;11044;p26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5" name="Google Shape;11045;p26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6" name="Google Shape;11046;p26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7" name="Google Shape;11047;p26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8" name="Google Shape;11048;p26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49" name="Google Shape;11049;p26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0" name="Google Shape;11050;p26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1" name="Google Shape;11051;p26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2" name="Google Shape;11052;p26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3" name="Google Shape;11053;p26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4" name="Google Shape;11054;p26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5" name="Google Shape;11055;p26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6" name="Google Shape;11056;p26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7" name="Google Shape;11057;p26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8" name="Google Shape;11058;p26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59" name="Google Shape;11059;p26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0" name="Google Shape;11060;p26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1" name="Google Shape;11061;p26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2" name="Google Shape;11062;p26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3" name="Google Shape;11063;p26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4" name="Google Shape;11064;p26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5" name="Google Shape;11065;p26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6" name="Google Shape;11066;p26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7" name="Google Shape;11067;p26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8" name="Google Shape;11068;p26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69" name="Google Shape;11069;p26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0" name="Google Shape;11070;p26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1" name="Google Shape;11071;p26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2" name="Google Shape;11072;p26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3" name="Google Shape;11073;p26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4" name="Google Shape;11074;p26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5" name="Google Shape;11075;p26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6" name="Google Shape;11076;p26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7" name="Google Shape;11077;p26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8" name="Google Shape;11078;p26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79" name="Google Shape;11079;p26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0" name="Google Shape;11080;p26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1" name="Google Shape;11081;p26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2" name="Google Shape;11082;p26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3" name="Google Shape;11083;p26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4" name="Google Shape;11084;p26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5" name="Google Shape;11085;p26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6" name="Google Shape;11086;p26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7" name="Google Shape;11087;p26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8" name="Google Shape;11088;p26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89" name="Google Shape;11089;p26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0" name="Google Shape;11090;p26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1" name="Google Shape;11091;p26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2" name="Google Shape;11092;p26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3" name="Google Shape;11093;p26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4" name="Google Shape;11094;p26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5" name="Google Shape;11095;p26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6" name="Google Shape;11096;p26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7" name="Google Shape;11097;p26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8" name="Google Shape;11098;p26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9" name="Google Shape;11099;p26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0" name="Google Shape;11100;p26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1" name="Google Shape;11101;p26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2" name="Google Shape;11102;p26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3" name="Google Shape;11103;p26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4" name="Google Shape;11104;p26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5" name="Google Shape;11105;p26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6" name="Google Shape;11106;p26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7" name="Google Shape;11107;p26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8" name="Google Shape;11108;p26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09" name="Google Shape;11109;p26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0" name="Google Shape;11110;p26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1" name="Google Shape;11111;p26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2" name="Google Shape;11112;p26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3" name="Google Shape;11113;p26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4" name="Google Shape;11114;p26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5" name="Google Shape;11115;p26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6" name="Google Shape;11116;p26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7" name="Google Shape;11117;p26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8" name="Google Shape;11118;p26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19" name="Google Shape;11119;p26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0" name="Google Shape;11120;p26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1" name="Google Shape;11121;p26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2" name="Google Shape;11122;p26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3" name="Google Shape;11123;p26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4" name="Google Shape;11124;p26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5" name="Google Shape;11125;p26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6" name="Google Shape;11126;p26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7" name="Google Shape;11127;p26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8" name="Google Shape;11128;p26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29" name="Google Shape;11129;p26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0" name="Google Shape;11130;p26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1" name="Google Shape;11131;p26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2" name="Google Shape;11132;p26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3" name="Google Shape;11133;p26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4" name="Google Shape;11134;p26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5" name="Google Shape;11135;p26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6" name="Google Shape;11136;p26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7" name="Google Shape;11137;p26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8" name="Google Shape;11138;p26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39" name="Google Shape;11139;p26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0" name="Google Shape;11140;p26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1" name="Google Shape;11141;p26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2" name="Google Shape;11142;p26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3" name="Google Shape;11143;p26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4" name="Google Shape;11144;p26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5" name="Google Shape;11145;p26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6" name="Google Shape;11146;p26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7" name="Google Shape;11147;p26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8" name="Google Shape;11148;p26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49" name="Google Shape;11149;p26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0" name="Google Shape;11150;p26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1" name="Google Shape;11151;p26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2" name="Google Shape;11152;p26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3" name="Google Shape;11153;p26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4" name="Google Shape;11154;p26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5" name="Google Shape;11155;p26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6" name="Google Shape;11156;p26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7" name="Google Shape;11157;p26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8" name="Google Shape;11158;p26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59" name="Google Shape;11159;p26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0" name="Google Shape;11160;p26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1" name="Google Shape;11161;p26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2" name="Google Shape;11162;p26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3" name="Google Shape;11163;p26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4" name="Google Shape;11164;p26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5" name="Google Shape;11165;p26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6" name="Google Shape;11166;p26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7" name="Google Shape;11167;p26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8" name="Google Shape;11168;p26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69" name="Google Shape;11169;p26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0" name="Google Shape;11170;p26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1" name="Google Shape;11171;p26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2" name="Google Shape;11172;p26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3" name="Google Shape;11173;p26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4" name="Google Shape;11174;p26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5" name="Google Shape;11175;p26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6" name="Google Shape;11176;p26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7" name="Google Shape;11177;p26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8" name="Google Shape;11178;p26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79" name="Google Shape;11179;p26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0" name="Google Shape;11180;p26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1" name="Google Shape;11181;p26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2" name="Google Shape;11182;p26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3" name="Google Shape;11183;p26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4" name="Google Shape;11184;p26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5" name="Google Shape;11185;p26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6" name="Google Shape;11186;p26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7" name="Google Shape;11187;p26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8" name="Google Shape;11188;p26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89" name="Google Shape;11189;p26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0" name="Google Shape;11190;p26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1" name="Google Shape;11191;p26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2" name="Google Shape;11192;p26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3" name="Google Shape;11193;p26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4" name="Google Shape;11194;p26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5" name="Google Shape;11195;p26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6" name="Google Shape;11196;p26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7" name="Google Shape;11197;p26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8" name="Google Shape;11198;p26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199" name="Google Shape;11199;p26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0" name="Google Shape;11200;p26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1" name="Google Shape;11201;p26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2" name="Google Shape;11202;p26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3" name="Google Shape;11203;p26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4" name="Google Shape;11204;p26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5" name="Google Shape;11205;p26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6" name="Google Shape;11206;p26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7" name="Google Shape;11207;p26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8" name="Google Shape;11208;p26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09" name="Google Shape;11209;p26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0" name="Google Shape;11210;p26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1" name="Google Shape;11211;p26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2" name="Google Shape;11212;p26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3" name="Google Shape;11213;p26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4" name="Google Shape;11214;p26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5" name="Google Shape;11215;p26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6" name="Google Shape;11216;p26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7" name="Google Shape;11217;p26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8" name="Google Shape;11218;p26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19" name="Google Shape;11219;p26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0" name="Google Shape;11220;p26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1" name="Google Shape;11221;p26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2" name="Google Shape;11222;p26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3" name="Google Shape;11223;p26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4" name="Google Shape;11224;p26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5" name="Google Shape;11225;p26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6" name="Google Shape;11226;p26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7" name="Google Shape;11227;p26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8" name="Google Shape;11228;p26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29" name="Google Shape;11229;p26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0" name="Google Shape;11230;p26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1" name="Google Shape;11231;p26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2" name="Google Shape;11232;p26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3" name="Google Shape;11233;p26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4" name="Google Shape;11234;p26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5" name="Google Shape;11235;p26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6" name="Google Shape;11236;p26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7" name="Google Shape;11237;p26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8" name="Google Shape;11238;p26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39" name="Google Shape;11239;p26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0" name="Google Shape;11240;p26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1" name="Google Shape;11241;p26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2" name="Google Shape;11242;p26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3" name="Google Shape;11243;p26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4" name="Google Shape;11244;p26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5" name="Google Shape;11245;p26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6" name="Google Shape;11246;p26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7" name="Google Shape;11247;p26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8" name="Google Shape;11248;p26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49" name="Google Shape;11249;p26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0" name="Google Shape;11250;p26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1" name="Google Shape;11251;p26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2" name="Google Shape;11252;p26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3" name="Google Shape;11253;p26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4" name="Google Shape;11254;p26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5" name="Google Shape;11255;p26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6" name="Google Shape;11256;p26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7" name="Google Shape;11257;p26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8" name="Google Shape;11258;p26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59" name="Google Shape;11259;p26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0" name="Google Shape;11260;p26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1" name="Google Shape;11261;p26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2" name="Google Shape;11262;p26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3" name="Google Shape;11263;p26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4" name="Google Shape;11264;p26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5" name="Google Shape;11265;p26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6" name="Google Shape;11266;p26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7" name="Google Shape;11267;p26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8" name="Google Shape;11268;p26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69" name="Google Shape;11269;p26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0" name="Google Shape;11270;p26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1" name="Google Shape;11271;p26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2" name="Google Shape;11272;p26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3" name="Google Shape;11273;p26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4" name="Google Shape;11274;p26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5" name="Google Shape;11275;p26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6" name="Google Shape;11276;p26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7" name="Google Shape;11277;p26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8" name="Google Shape;11278;p26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79" name="Google Shape;11279;p26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0" name="Google Shape;11280;p26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1" name="Google Shape;11281;p26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2" name="Google Shape;11282;p26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3" name="Google Shape;11283;p26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4" name="Google Shape;11284;p26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5" name="Google Shape;11285;p26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6" name="Google Shape;11286;p26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7" name="Google Shape;11287;p26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8" name="Google Shape;11288;p26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89" name="Google Shape;11289;p26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0" name="Google Shape;11290;p26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1" name="Google Shape;11291;p26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2" name="Google Shape;11292;p26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3" name="Google Shape;11293;p26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4" name="Google Shape;11294;p26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5" name="Google Shape;11295;p26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6" name="Google Shape;11296;p26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7" name="Google Shape;11297;p26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8" name="Google Shape;11298;p26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299" name="Google Shape;11299;p26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0" name="Google Shape;11300;p26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1" name="Google Shape;11301;p26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2" name="Google Shape;11302;p26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3" name="Google Shape;11303;p26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4" name="Google Shape;11304;p26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5" name="Google Shape;11305;p26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6" name="Google Shape;11306;p26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7" name="Google Shape;11307;p26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8" name="Google Shape;11308;p26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09" name="Google Shape;11309;p26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0" name="Google Shape;11310;p26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1" name="Google Shape;11311;p26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2" name="Google Shape;11312;p26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3" name="Google Shape;11313;p26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4" name="Google Shape;11314;p26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5" name="Google Shape;11315;p26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6" name="Google Shape;11316;p26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7" name="Google Shape;11317;p26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8" name="Google Shape;11318;p26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19" name="Google Shape;11319;p26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0" name="Google Shape;11320;p26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1" name="Google Shape;11321;p26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2" name="Google Shape;11322;p26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3" name="Google Shape;11323;p26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4" name="Google Shape;11324;p26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5" name="Google Shape;11325;p26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6" name="Google Shape;11326;p26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7" name="Google Shape;11327;p26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8" name="Google Shape;11328;p26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29" name="Google Shape;11329;p26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0" name="Google Shape;11330;p26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1" name="Google Shape;11331;p26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2" name="Google Shape;11332;p26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3" name="Google Shape;11333;p26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4" name="Google Shape;11334;p26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5" name="Google Shape;11335;p26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6" name="Google Shape;11336;p26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7" name="Google Shape;11337;p26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8" name="Google Shape;11338;p26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39" name="Google Shape;11339;p26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0" name="Google Shape;11340;p26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1" name="Google Shape;11341;p26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2" name="Google Shape;11342;p26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3" name="Google Shape;11343;p26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4" name="Google Shape;11344;p26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5" name="Google Shape;11345;p26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6" name="Google Shape;11346;p26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47" name="Google Shape;11347;p26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1348" name="Google Shape;11348;p26"/>
          <p:cNvSpPr/>
          <p:nvPr/>
        </p:nvSpPr>
        <p:spPr>
          <a:xfrm rot="-1276185">
            <a:off x="8747098" y="934211"/>
            <a:ext cx="372298" cy="205609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1349" name="Google Shape;11349;p26"/>
          <p:cNvSpPr/>
          <p:nvPr/>
        </p:nvSpPr>
        <p:spPr>
          <a:xfrm rot="-1276185">
            <a:off x="8113223" y="3969586"/>
            <a:ext cx="372298" cy="205609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1350" name="Google Shape;11350;p26"/>
          <p:cNvGrpSpPr/>
          <p:nvPr/>
        </p:nvGrpSpPr>
        <p:grpSpPr>
          <a:xfrm flipH="1" rot="5509917">
            <a:off x="7862342" y="934728"/>
            <a:ext cx="3607845" cy="3378307"/>
            <a:chOff x="5272775" y="2011375"/>
            <a:chExt cx="3027200" cy="2935100"/>
          </a:xfrm>
        </p:grpSpPr>
        <p:sp>
          <p:nvSpPr>
            <p:cNvPr id="11351" name="Google Shape;11351;p26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2" name="Google Shape;11352;p26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3" name="Google Shape;11353;p26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4" name="Google Shape;11354;p26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5" name="Google Shape;11355;p26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6" name="Google Shape;11356;p26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7" name="Google Shape;11357;p26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8" name="Google Shape;11358;p26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59" name="Google Shape;11359;p26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0" name="Google Shape;11360;p26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1" name="Google Shape;11361;p26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2" name="Google Shape;11362;p26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3" name="Google Shape;11363;p26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4" name="Google Shape;11364;p26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5" name="Google Shape;11365;p26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6" name="Google Shape;11366;p26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7" name="Google Shape;11367;p26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8" name="Google Shape;11368;p26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69" name="Google Shape;11369;p26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0" name="Google Shape;11370;p26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1" name="Google Shape;11371;p26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2" name="Google Shape;11372;p26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3" name="Google Shape;11373;p26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4" name="Google Shape;11374;p26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5" name="Google Shape;11375;p26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6" name="Google Shape;11376;p26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7" name="Google Shape;11377;p26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8" name="Google Shape;11378;p26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79" name="Google Shape;11379;p26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0" name="Google Shape;11380;p26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1" name="Google Shape;11381;p26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2" name="Google Shape;11382;p26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3" name="Google Shape;11383;p26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4" name="Google Shape;11384;p26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5" name="Google Shape;11385;p26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6" name="Google Shape;11386;p26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7" name="Google Shape;11387;p26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8" name="Google Shape;11388;p26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89" name="Google Shape;11389;p26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0" name="Google Shape;11390;p26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1" name="Google Shape;11391;p26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2" name="Google Shape;11392;p26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3" name="Google Shape;11393;p26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4" name="Google Shape;11394;p26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5" name="Google Shape;11395;p26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6" name="Google Shape;11396;p26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7" name="Google Shape;11397;p26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8" name="Google Shape;11398;p26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9" name="Google Shape;11399;p26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0" name="Google Shape;11400;p26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1" name="Google Shape;11401;p26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2" name="Google Shape;11402;p26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3" name="Google Shape;11403;p26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4" name="Google Shape;11404;p26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5" name="Google Shape;11405;p26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6" name="Google Shape;11406;p26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7" name="Google Shape;11407;p26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8" name="Google Shape;11408;p26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9" name="Google Shape;11409;p26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0" name="Google Shape;11410;p26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1" name="Google Shape;11411;p26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2" name="Google Shape;11412;p26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3" name="Google Shape;11413;p26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4" name="Google Shape;11414;p26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5" name="Google Shape;11415;p26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6" name="Google Shape;11416;p26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7" name="Google Shape;11417;p26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8" name="Google Shape;11418;p26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9" name="Google Shape;11419;p26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0" name="Google Shape;11420;p26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1" name="Google Shape;11421;p26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2" name="Google Shape;11422;p26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3" name="Google Shape;11423;p26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4" name="Google Shape;11424;p26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5" name="Google Shape;11425;p26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6" name="Google Shape;11426;p26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7" name="Google Shape;11427;p26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8" name="Google Shape;11428;p26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9" name="Google Shape;11429;p26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0" name="Google Shape;11430;p26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1" name="Google Shape;11431;p26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2" name="Google Shape;11432;p26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3" name="Google Shape;11433;p26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4" name="Google Shape;11434;p26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5" name="Google Shape;11435;p26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6" name="Google Shape;11436;p26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7" name="Google Shape;11437;p26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8" name="Google Shape;11438;p26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9" name="Google Shape;11439;p26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0" name="Google Shape;11440;p26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1" name="Google Shape;11441;p26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2" name="Google Shape;11442;p26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3" name="Google Shape;11443;p26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4" name="Google Shape;11444;p26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5" name="Google Shape;11445;p26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6" name="Google Shape;11446;p26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7" name="Google Shape;11447;p26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8" name="Google Shape;11448;p26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9" name="Google Shape;11449;p26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0" name="Google Shape;11450;p26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1" name="Google Shape;11451;p26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2" name="Google Shape;11452;p26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3" name="Google Shape;11453;p26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4" name="Google Shape;11454;p26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5" name="Google Shape;11455;p26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6" name="Google Shape;11456;p26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7" name="Google Shape;11457;p26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8" name="Google Shape;11458;p26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9" name="Google Shape;11459;p26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0" name="Google Shape;11460;p26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1" name="Google Shape;11461;p26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2" name="Google Shape;11462;p26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3" name="Google Shape;11463;p26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4" name="Google Shape;11464;p26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5" name="Google Shape;11465;p26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6" name="Google Shape;11466;p26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7" name="Google Shape;11467;p26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8" name="Google Shape;11468;p26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9" name="Google Shape;11469;p26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0" name="Google Shape;11470;p26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1" name="Google Shape;11471;p26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2" name="Google Shape;11472;p26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3" name="Google Shape;11473;p26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4" name="Google Shape;11474;p26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5" name="Google Shape;11475;p26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6" name="Google Shape;11476;p26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7" name="Google Shape;11477;p26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8" name="Google Shape;11478;p26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9" name="Google Shape;11479;p26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0" name="Google Shape;11480;p26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1" name="Google Shape;11481;p26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2" name="Google Shape;11482;p26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3" name="Google Shape;11483;p26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4" name="Google Shape;11484;p26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5" name="Google Shape;11485;p26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6" name="Google Shape;11486;p26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7" name="Google Shape;11487;p26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8" name="Google Shape;11488;p26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9" name="Google Shape;11489;p26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0" name="Google Shape;11490;p26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1" name="Google Shape;11491;p26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2" name="Google Shape;11492;p26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3" name="Google Shape;11493;p26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4" name="Google Shape;11494;p26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5" name="Google Shape;11495;p26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6" name="Google Shape;11496;p26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7" name="Google Shape;11497;p26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8" name="Google Shape;11498;p26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9" name="Google Shape;11499;p26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0" name="Google Shape;11500;p26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1" name="Google Shape;11501;p26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2" name="Google Shape;11502;p26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3" name="Google Shape;11503;p26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4" name="Google Shape;11504;p26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5" name="Google Shape;11505;p26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6" name="Google Shape;11506;p26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7" name="Google Shape;11507;p26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8" name="Google Shape;11508;p26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9" name="Google Shape;11509;p26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0" name="Google Shape;11510;p26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1" name="Google Shape;11511;p26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2" name="Google Shape;11512;p26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3" name="Google Shape;11513;p26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4" name="Google Shape;11514;p26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5" name="Google Shape;11515;p26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6" name="Google Shape;11516;p26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7" name="Google Shape;11517;p26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8" name="Google Shape;11518;p26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9" name="Google Shape;11519;p26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0" name="Google Shape;11520;p26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1" name="Google Shape;11521;p26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2" name="Google Shape;11522;p26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3" name="Google Shape;11523;p26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4" name="Google Shape;11524;p26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5" name="Google Shape;11525;p26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6" name="Google Shape;11526;p26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7" name="Google Shape;11527;p26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8" name="Google Shape;11528;p26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9" name="Google Shape;11529;p26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0" name="Google Shape;11530;p26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1" name="Google Shape;11531;p26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2" name="Google Shape;11532;p26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3" name="Google Shape;11533;p26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4" name="Google Shape;11534;p26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5" name="Google Shape;11535;p26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6" name="Google Shape;11536;p26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7" name="Google Shape;11537;p26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8" name="Google Shape;11538;p26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9" name="Google Shape;11539;p26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0" name="Google Shape;11540;p26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1" name="Google Shape;11541;p26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2" name="Google Shape;11542;p26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3" name="Google Shape;11543;p26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4" name="Google Shape;11544;p26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5" name="Google Shape;11545;p26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6" name="Google Shape;11546;p26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7" name="Google Shape;11547;p26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8" name="Google Shape;11548;p26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9" name="Google Shape;11549;p26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0" name="Google Shape;11550;p26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1" name="Google Shape;11551;p26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2" name="Google Shape;11552;p26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3" name="Google Shape;11553;p26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4" name="Google Shape;11554;p26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5" name="Google Shape;11555;p26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6" name="Google Shape;11556;p26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7" name="Google Shape;11557;p26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8" name="Google Shape;11558;p26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9" name="Google Shape;11559;p26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0" name="Google Shape;11560;p26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1" name="Google Shape;11561;p26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2" name="Google Shape;11562;p26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3" name="Google Shape;11563;p26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4" name="Google Shape;11564;p26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5" name="Google Shape;11565;p26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6" name="Google Shape;11566;p26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7" name="Google Shape;11567;p26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8" name="Google Shape;11568;p26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9" name="Google Shape;11569;p26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0" name="Google Shape;11570;p26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1" name="Google Shape;11571;p26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2" name="Google Shape;11572;p26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3" name="Google Shape;11573;p26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4" name="Google Shape;11574;p26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5" name="Google Shape;11575;p26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6" name="Google Shape;11576;p26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7" name="Google Shape;11577;p26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8" name="Google Shape;11578;p26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9" name="Google Shape;11579;p26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0" name="Google Shape;11580;p26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1" name="Google Shape;11581;p26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2" name="Google Shape;11582;p26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3" name="Google Shape;11583;p26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4" name="Google Shape;11584;p26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5" name="Google Shape;11585;p26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6" name="Google Shape;11586;p26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7" name="Google Shape;11587;p26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8" name="Google Shape;11588;p26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89" name="Google Shape;11589;p26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0" name="Google Shape;11590;p26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1" name="Google Shape;11591;p26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2" name="Google Shape;11592;p26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3" name="Google Shape;11593;p26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4" name="Google Shape;11594;p26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5" name="Google Shape;11595;p26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6" name="Google Shape;11596;p26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7" name="Google Shape;11597;p26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8" name="Google Shape;11598;p26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99" name="Google Shape;11599;p26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0" name="Google Shape;11600;p26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1" name="Google Shape;11601;p26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2" name="Google Shape;11602;p26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3" name="Google Shape;11603;p26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4" name="Google Shape;11604;p26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5" name="Google Shape;11605;p26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6" name="Google Shape;11606;p26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7" name="Google Shape;11607;p26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8" name="Google Shape;11608;p26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09" name="Google Shape;11609;p26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0" name="Google Shape;11610;p26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1" name="Google Shape;11611;p26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2" name="Google Shape;11612;p26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3" name="Google Shape;11613;p26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4" name="Google Shape;11614;p26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5" name="Google Shape;11615;p26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6" name="Google Shape;11616;p26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7" name="Google Shape;11617;p26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8" name="Google Shape;11618;p26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19" name="Google Shape;11619;p26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0" name="Google Shape;11620;p26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1" name="Google Shape;11621;p26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2" name="Google Shape;11622;p26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3" name="Google Shape;11623;p26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4" name="Google Shape;11624;p26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5" name="Google Shape;11625;p26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6" name="Google Shape;11626;p26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7" name="Google Shape;11627;p26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8" name="Google Shape;11628;p26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29" name="Google Shape;11629;p26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0" name="Google Shape;11630;p26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1" name="Google Shape;11631;p26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2" name="Google Shape;11632;p26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3" name="Google Shape;11633;p26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4" name="Google Shape;11634;p26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5" name="Google Shape;11635;p26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6" name="Google Shape;11636;p26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7" name="Google Shape;11637;p26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8" name="Google Shape;11638;p26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39" name="Google Shape;11639;p26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0" name="Google Shape;11640;p26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1" name="Google Shape;11641;p26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2" name="Google Shape;11642;p26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3" name="Google Shape;11643;p26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4" name="Google Shape;11644;p26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5" name="Google Shape;11645;p26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6" name="Google Shape;11646;p26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7" name="Google Shape;11647;p26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8" name="Google Shape;11648;p26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49" name="Google Shape;11649;p26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0" name="Google Shape;11650;p26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1" name="Google Shape;11651;p26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2" name="Google Shape;11652;p26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3" name="Google Shape;11653;p26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4" name="Google Shape;11654;p26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5" name="Google Shape;11655;p26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6" name="Google Shape;11656;p26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7" name="Google Shape;11657;p26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8" name="Google Shape;11658;p26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59" name="Google Shape;11659;p26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0" name="Google Shape;11660;p26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1" name="Google Shape;11661;p26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2" name="Google Shape;11662;p26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3" name="Google Shape;11663;p26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4" name="Google Shape;11664;p26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5" name="Google Shape;11665;p26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6" name="Google Shape;11666;p26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7" name="Google Shape;11667;p26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8" name="Google Shape;11668;p26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9" name="Google Shape;11669;p26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0" name="Google Shape;11670;p26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1" name="Google Shape;11671;p26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2" name="Google Shape;11672;p26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3" name="Google Shape;11673;p26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4" name="Google Shape;11674;p26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5" name="Google Shape;11675;p26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6" name="Google Shape;11676;p26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7" name="Google Shape;11677;p26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8" name="Google Shape;11678;p26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9" name="Google Shape;11679;p26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0" name="Google Shape;11680;p26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1" name="Google Shape;11681;p26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2" name="Google Shape;11682;p26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3" name="Google Shape;11683;p26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4" name="Google Shape;11684;p26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5" name="Google Shape;11685;p26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6" name="Google Shape;11686;p26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7" name="Google Shape;11687;p26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8" name="Google Shape;11688;p26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9" name="Google Shape;11689;p26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0" name="Google Shape;11690;p26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1" name="Google Shape;11691;p26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2" name="Google Shape;11692;p26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3" name="Google Shape;11693;p26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4" name="Google Shape;11694;p26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5" name="Google Shape;11695;p26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6" name="Google Shape;11696;p26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7" name="Google Shape;11697;p26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8" name="Google Shape;11698;p26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99" name="Google Shape;11699;p26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0" name="Google Shape;11700;p26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1" name="Google Shape;11701;p26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2" name="Google Shape;11702;p26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3" name="Google Shape;11703;p26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4" name="Google Shape;11704;p26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5" name="Google Shape;11705;p26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6" name="Google Shape;11706;p26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7" name="Google Shape;11707;p26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8" name="Google Shape;11708;p26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09" name="Google Shape;11709;p26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0" name="Google Shape;11710;p26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1" name="Google Shape;11711;p26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2" name="Google Shape;11712;p26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3" name="Google Shape;11713;p26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4" name="Google Shape;11714;p26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5" name="Google Shape;11715;p26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6" name="Google Shape;11716;p26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7" name="Google Shape;11717;p26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8" name="Google Shape;11718;p26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19" name="Google Shape;11719;p26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0" name="Google Shape;11720;p26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1" name="Google Shape;11721;p26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2" name="Google Shape;11722;p26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3" name="Google Shape;11723;p26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4" name="Google Shape;11724;p26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5" name="Google Shape;11725;p26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6" name="Google Shape;11726;p26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7" name="Google Shape;11727;p26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8" name="Google Shape;11728;p26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29" name="Google Shape;11729;p26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2">
  <p:cSld name="CUSTOM_2_1_1_1_1_2_1_1_1_1">
    <p:spTree>
      <p:nvGrpSpPr>
        <p:cNvPr id="11730" name="Shape 117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731" name="Google Shape;11731;p27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1732" name="Google Shape;11732;p2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733" name="Google Shape;11733;p27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1734" name="Google Shape;11734;p2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5" name="Google Shape;11735;p2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6" name="Google Shape;11736;p2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7" name="Google Shape;11737;p2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8" name="Google Shape;11738;p2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9" name="Google Shape;11739;p2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0" name="Google Shape;11740;p2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1" name="Google Shape;11741;p2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2" name="Google Shape;11742;p2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3" name="Google Shape;11743;p2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4" name="Google Shape;11744;p2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5" name="Google Shape;11745;p2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6" name="Google Shape;11746;p2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7" name="Google Shape;11747;p2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8" name="Google Shape;11748;p2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49" name="Google Shape;11749;p2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0" name="Google Shape;11750;p2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1" name="Google Shape;11751;p2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2" name="Google Shape;11752;p2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3" name="Google Shape;11753;p2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4" name="Google Shape;11754;p2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5" name="Google Shape;11755;p2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6" name="Google Shape;11756;p2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7" name="Google Shape;11757;p2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58" name="Google Shape;11758;p2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59" name="Google Shape;11759;p27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1760" name="Google Shape;11760;p2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1" name="Google Shape;11761;p2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2" name="Google Shape;11762;p2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3" name="Google Shape;11763;p2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4" name="Google Shape;11764;p2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5" name="Google Shape;11765;p2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6" name="Google Shape;11766;p2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7" name="Google Shape;11767;p2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8" name="Google Shape;11768;p2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9" name="Google Shape;11769;p2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0" name="Google Shape;11770;p2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1" name="Google Shape;11771;p2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2" name="Google Shape;11772;p2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3" name="Google Shape;11773;p2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4" name="Google Shape;11774;p2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5" name="Google Shape;11775;p2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6" name="Google Shape;11776;p2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7" name="Google Shape;11777;p2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8" name="Google Shape;11778;p2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9" name="Google Shape;11779;p2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0" name="Google Shape;11780;p2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1" name="Google Shape;11781;p2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2" name="Google Shape;11782;p2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3" name="Google Shape;11783;p2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4" name="Google Shape;11784;p2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5" name="Google Shape;11785;p2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86" name="Google Shape;11786;p2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7" name="Google Shape;11787;p2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8" name="Google Shape;11788;p2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89" name="Google Shape;11789;p2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0" name="Google Shape;11790;p2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1" name="Google Shape;11791;p2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2" name="Google Shape;11792;p2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3" name="Google Shape;11793;p2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4" name="Google Shape;11794;p2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5" name="Google Shape;11795;p2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6" name="Google Shape;11796;p2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7" name="Google Shape;11797;p2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8" name="Google Shape;11798;p2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99" name="Google Shape;11799;p2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0" name="Google Shape;11800;p2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1" name="Google Shape;11801;p2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2" name="Google Shape;11802;p2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3" name="Google Shape;11803;p2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4" name="Google Shape;11804;p2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5" name="Google Shape;11805;p2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6" name="Google Shape;11806;p2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7" name="Google Shape;11807;p2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8" name="Google Shape;11808;p2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9" name="Google Shape;11809;p2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0" name="Google Shape;11810;p2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1" name="Google Shape;11811;p2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2" name="Google Shape;11812;p2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3" name="Google Shape;11813;p2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4" name="Google Shape;11814;p2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5" name="Google Shape;11815;p2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6" name="Google Shape;11816;p2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7" name="Google Shape;11817;p2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8" name="Google Shape;11818;p2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9" name="Google Shape;11819;p2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0" name="Google Shape;11820;p2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1" name="Google Shape;11821;p2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2" name="Google Shape;11822;p2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3" name="Google Shape;11823;p2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4" name="Google Shape;11824;p2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5" name="Google Shape;11825;p2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6" name="Google Shape;11826;p2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7" name="Google Shape;11827;p2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8" name="Google Shape;11828;p2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9" name="Google Shape;11829;p2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0" name="Google Shape;11830;p2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1" name="Google Shape;11831;p2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2" name="Google Shape;11832;p2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3" name="Google Shape;11833;p2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4" name="Google Shape;11834;p2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5" name="Google Shape;11835;p2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6" name="Google Shape;11836;p2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7" name="Google Shape;11837;p2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8" name="Google Shape;11838;p2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9" name="Google Shape;11839;p2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0" name="Google Shape;11840;p2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1" name="Google Shape;11841;p2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2" name="Google Shape;11842;p2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3" name="Google Shape;11843;p2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4" name="Google Shape;11844;p2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5" name="Google Shape;11845;p2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6" name="Google Shape;11846;p2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7" name="Google Shape;11847;p2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8" name="Google Shape;11848;p2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9" name="Google Shape;11849;p2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0" name="Google Shape;11850;p2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1" name="Google Shape;11851;p2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2" name="Google Shape;11852;p2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3" name="Google Shape;11853;p2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4" name="Google Shape;11854;p2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5" name="Google Shape;11855;p2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6" name="Google Shape;11856;p2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7" name="Google Shape;11857;p2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8" name="Google Shape;11858;p2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9" name="Google Shape;11859;p2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0" name="Google Shape;11860;p2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1" name="Google Shape;11861;p2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2" name="Google Shape;11862;p2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3" name="Google Shape;11863;p2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4" name="Google Shape;11864;p2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5" name="Google Shape;11865;p2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6" name="Google Shape;11866;p2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7" name="Google Shape;11867;p2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8" name="Google Shape;11868;p2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9" name="Google Shape;11869;p2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0" name="Google Shape;11870;p2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1" name="Google Shape;11871;p2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2" name="Google Shape;11872;p2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3" name="Google Shape;11873;p2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4" name="Google Shape;11874;p2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5" name="Google Shape;11875;p2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6" name="Google Shape;11876;p2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7" name="Google Shape;11877;p2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8" name="Google Shape;11878;p2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79" name="Google Shape;11879;p2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0" name="Google Shape;11880;p2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1" name="Google Shape;11881;p2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2" name="Google Shape;11882;p2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3" name="Google Shape;11883;p2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4" name="Google Shape;11884;p2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85" name="Google Shape;11885;p2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86" name="Google Shape;11886;p27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1887" name="Google Shape;11887;p2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8" name="Google Shape;11888;p2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89" name="Google Shape;11889;p2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0" name="Google Shape;11890;p2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1" name="Google Shape;11891;p2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2" name="Google Shape;11892;p2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3" name="Google Shape;11893;p2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4" name="Google Shape;11894;p2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5" name="Google Shape;11895;p2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6" name="Google Shape;11896;p2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7" name="Google Shape;11897;p2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8" name="Google Shape;11898;p2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9" name="Google Shape;11899;p2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0" name="Google Shape;11900;p2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1" name="Google Shape;11901;p2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2" name="Google Shape;11902;p2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3" name="Google Shape;11903;p2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4" name="Google Shape;11904;p2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5" name="Google Shape;11905;p2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6" name="Google Shape;11906;p2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7" name="Google Shape;11907;p2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8" name="Google Shape;11908;p2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9" name="Google Shape;11909;p2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0" name="Google Shape;11910;p2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1" name="Google Shape;11911;p2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2" name="Google Shape;11912;p2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913" name="Google Shape;11913;p2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4" name="Google Shape;11914;p2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5" name="Google Shape;11915;p2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6" name="Google Shape;11916;p2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17" name="Google Shape;11917;p2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18" name="Google Shape;11918;p2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1919" name="Google Shape;11919;p2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0" name="Google Shape;11920;p2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1" name="Google Shape;11921;p2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2" name="Google Shape;11922;p2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3" name="Google Shape;11923;p2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4" name="Google Shape;11924;p2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5" name="Google Shape;11925;p2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6" name="Google Shape;11926;p2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7" name="Google Shape;11927;p2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8" name="Google Shape;11928;p2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9" name="Google Shape;11929;p2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0" name="Google Shape;11930;p2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1" name="Google Shape;11931;p2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2" name="Google Shape;11932;p2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3" name="Google Shape;11933;p2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4" name="Google Shape;11934;p2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5" name="Google Shape;11935;p2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6" name="Google Shape;11936;p2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7" name="Google Shape;11937;p2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8" name="Google Shape;11938;p2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39" name="Google Shape;11939;p2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0" name="Google Shape;11940;p2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1" name="Google Shape;11941;p2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2" name="Google Shape;11942;p2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3" name="Google Shape;11943;p2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4" name="Google Shape;11944;p2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945" name="Google Shape;11945;p2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946" name="Google Shape;11946;p27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1947" name="Google Shape;11947;p2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8" name="Google Shape;11948;p2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49" name="Google Shape;11949;p2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0" name="Google Shape;11950;p2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1" name="Google Shape;11951;p2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2" name="Google Shape;11952;p2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3" name="Google Shape;11953;p2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4" name="Google Shape;11954;p2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5" name="Google Shape;11955;p2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6" name="Google Shape;11956;p2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7" name="Google Shape;11957;p2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8" name="Google Shape;11958;p2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9" name="Google Shape;11959;p2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0" name="Google Shape;11960;p2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1" name="Google Shape;11961;p2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2" name="Google Shape;11962;p2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3" name="Google Shape;11963;p2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4" name="Google Shape;11964;p2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5" name="Google Shape;11965;p2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6" name="Google Shape;11966;p2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7" name="Google Shape;11967;p2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8" name="Google Shape;11968;p2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9" name="Google Shape;11969;p2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0" name="Google Shape;11970;p2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1" name="Google Shape;11971;p2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2" name="Google Shape;11972;p2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1973" name="Google Shape;11973;p2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1974" name="Google Shape;11974;p27"/>
          <p:cNvGrpSpPr/>
          <p:nvPr/>
        </p:nvGrpSpPr>
        <p:grpSpPr>
          <a:xfrm rot="1916315">
            <a:off x="-972421" y="135349"/>
            <a:ext cx="2654991" cy="3328212"/>
            <a:chOff x="7306176" y="-1317133"/>
            <a:chExt cx="2655040" cy="3328274"/>
          </a:xfrm>
        </p:grpSpPr>
        <p:grpSp>
          <p:nvGrpSpPr>
            <p:cNvPr id="11975" name="Google Shape;11975;p27"/>
            <p:cNvGrpSpPr/>
            <p:nvPr/>
          </p:nvGrpSpPr>
          <p:grpSpPr>
            <a:xfrm rot="10800000">
              <a:off x="8450164" y="407156"/>
              <a:ext cx="1511053" cy="1603986"/>
              <a:chOff x="7805848" y="0"/>
              <a:chExt cx="1338162" cy="1420462"/>
            </a:xfrm>
          </p:grpSpPr>
          <p:grpSp>
            <p:nvGrpSpPr>
              <p:cNvPr id="11976" name="Google Shape;11976;p27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1977" name="Google Shape;11977;p27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8" name="Google Shape;11978;p27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79" name="Google Shape;11979;p27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0" name="Google Shape;11980;p27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1" name="Google Shape;11981;p27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2" name="Google Shape;11982;p27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3" name="Google Shape;11983;p27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4" name="Google Shape;11984;p27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5" name="Google Shape;11985;p27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6" name="Google Shape;11986;p27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7" name="Google Shape;11987;p27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8" name="Google Shape;11988;p27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89" name="Google Shape;11989;p27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0" name="Google Shape;11990;p27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1" name="Google Shape;11991;p27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1992" name="Google Shape;11992;p27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11993" name="Google Shape;11993;p27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4" name="Google Shape;11994;p27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5" name="Google Shape;11995;p27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6" name="Google Shape;11996;p27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7" name="Google Shape;11997;p27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8" name="Google Shape;11998;p27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1999" name="Google Shape;11999;p27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0" name="Google Shape;12000;p27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1" name="Google Shape;12001;p27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2" name="Google Shape;12002;p27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3" name="Google Shape;12003;p27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4" name="Google Shape;12004;p27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5" name="Google Shape;12005;p27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6" name="Google Shape;12006;p27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07" name="Google Shape;12007;p27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08" name="Google Shape;12008;p27"/>
              <p:cNvGrpSpPr/>
              <p:nvPr/>
            </p:nvGrpSpPr>
            <p:grpSpPr>
              <a:xfrm flipH="1" rot="10800000">
                <a:off x="8257960" y="710237"/>
                <a:ext cx="775450" cy="710225"/>
                <a:chOff x="2092310" y="847750"/>
                <a:chExt cx="775450" cy="710225"/>
              </a:xfrm>
            </p:grpSpPr>
            <p:sp>
              <p:nvSpPr>
                <p:cNvPr id="12009" name="Google Shape;12009;p27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0" name="Google Shape;12010;p27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1" name="Google Shape;12011;p27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2" name="Google Shape;12012;p27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3" name="Google Shape;12013;p27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4" name="Google Shape;12014;p27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5" name="Google Shape;12015;p27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6" name="Google Shape;12016;p27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7" name="Google Shape;12017;p27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8" name="Google Shape;12018;p27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19" name="Google Shape;12019;p27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0" name="Google Shape;12020;p27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1" name="Google Shape;12021;p27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2" name="Google Shape;12022;p27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3" name="Google Shape;12023;p27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024" name="Google Shape;12024;p27"/>
            <p:cNvGrpSpPr/>
            <p:nvPr/>
          </p:nvGrpSpPr>
          <p:grpSpPr>
            <a:xfrm rot="9604665">
              <a:off x="7620658" y="-1091792"/>
              <a:ext cx="1699059" cy="2145125"/>
              <a:chOff x="146217" y="2712579"/>
              <a:chExt cx="1552966" cy="1960401"/>
            </a:xfrm>
          </p:grpSpPr>
          <p:grpSp>
            <p:nvGrpSpPr>
              <p:cNvPr id="12025" name="Google Shape;12025;p27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2026" name="Google Shape;12026;p2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7" name="Google Shape;12027;p2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8" name="Google Shape;12028;p2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29" name="Google Shape;12029;p2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0" name="Google Shape;12030;p2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1" name="Google Shape;12031;p2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2" name="Google Shape;12032;p2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3" name="Google Shape;12033;p2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4" name="Google Shape;12034;p2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5" name="Google Shape;12035;p2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6" name="Google Shape;12036;p2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7" name="Google Shape;12037;p2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8" name="Google Shape;12038;p2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39" name="Google Shape;12039;p2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40" name="Google Shape;12040;p27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2041" name="Google Shape;12041;p2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2" name="Google Shape;12042;p2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3" name="Google Shape;12043;p2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4" name="Google Shape;12044;p2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5" name="Google Shape;12045;p2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6" name="Google Shape;12046;p2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7" name="Google Shape;12047;p2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8" name="Google Shape;12048;p2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49" name="Google Shape;12049;p2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0" name="Google Shape;12050;p2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1" name="Google Shape;12051;p2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2" name="Google Shape;12052;p2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3" name="Google Shape;12053;p2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4" name="Google Shape;12054;p2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055" name="Google Shape;12055;p27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2056" name="Google Shape;12056;p2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7" name="Google Shape;12057;p2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8" name="Google Shape;12058;p2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59" name="Google Shape;12059;p2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0" name="Google Shape;12060;p2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1" name="Google Shape;12061;p2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2" name="Google Shape;12062;p2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3" name="Google Shape;12063;p2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4" name="Google Shape;12064;p2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5" name="Google Shape;12065;p2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6" name="Google Shape;12066;p2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7" name="Google Shape;12067;p2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8" name="Google Shape;12068;p2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069" name="Google Shape;12069;p2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2070" name="Google Shape;12070;p27"/>
          <p:cNvGrpSpPr/>
          <p:nvPr/>
        </p:nvGrpSpPr>
        <p:grpSpPr>
          <a:xfrm flipH="1" rot="10800000">
            <a:off x="-317109" y="3643406"/>
            <a:ext cx="1511053" cy="1603986"/>
            <a:chOff x="7805848" y="0"/>
            <a:chExt cx="1338162" cy="1420462"/>
          </a:xfrm>
        </p:grpSpPr>
        <p:grpSp>
          <p:nvGrpSpPr>
            <p:cNvPr id="12071" name="Google Shape;12071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072" name="Google Shape;12072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3" name="Google Shape;12073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4" name="Google Shape;12074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5" name="Google Shape;12075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6" name="Google Shape;12076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7" name="Google Shape;12077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8" name="Google Shape;12078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9" name="Google Shape;12079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0" name="Google Shape;12080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1" name="Google Shape;12081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2" name="Google Shape;12082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3" name="Google Shape;12083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4" name="Google Shape;12084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5" name="Google Shape;12085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6" name="Google Shape;12086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87" name="Google Shape;12087;p27"/>
            <p:cNvGrpSpPr/>
            <p:nvPr/>
          </p:nvGrpSpPr>
          <p:grpSpPr>
            <a:xfrm rot="-5400000">
              <a:off x="7625662" y="331960"/>
              <a:ext cx="1070596" cy="710225"/>
              <a:chOff x="1797164" y="847750"/>
              <a:chExt cx="1070596" cy="710225"/>
            </a:xfrm>
          </p:grpSpPr>
          <p:sp>
            <p:nvSpPr>
              <p:cNvPr id="12088" name="Google Shape;12088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89" name="Google Shape;12089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0" name="Google Shape;12090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1" name="Google Shape;12091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2" name="Google Shape;12092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3" name="Google Shape;12093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4" name="Google Shape;12094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5" name="Google Shape;12095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6" name="Google Shape;12096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7" name="Google Shape;12097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8" name="Google Shape;12098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99" name="Google Shape;12099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0" name="Google Shape;12100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1" name="Google Shape;12101;p27"/>
              <p:cNvSpPr/>
              <p:nvPr/>
            </p:nvSpPr>
            <p:spPr>
              <a:xfrm>
                <a:off x="1797164" y="1232190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2" name="Google Shape;12102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03" name="Google Shape;12103;p27"/>
            <p:cNvGrpSpPr/>
            <p:nvPr/>
          </p:nvGrpSpPr>
          <p:grpSpPr>
            <a:xfrm flipH="1" rot="10800000">
              <a:off x="8325441" y="710237"/>
              <a:ext cx="707969" cy="710225"/>
              <a:chOff x="2159791" y="847750"/>
              <a:chExt cx="707969" cy="710225"/>
            </a:xfrm>
          </p:grpSpPr>
          <p:sp>
            <p:nvSpPr>
              <p:cNvPr id="12104" name="Google Shape;12104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5" name="Google Shape;12105;p27"/>
              <p:cNvSpPr/>
              <p:nvPr/>
            </p:nvSpPr>
            <p:spPr>
              <a:xfrm>
                <a:off x="2159791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6" name="Google Shape;12106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7" name="Google Shape;12107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8" name="Google Shape;12108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9" name="Google Shape;12109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0" name="Google Shape;12110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1" name="Google Shape;12111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2" name="Google Shape;12112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3" name="Google Shape;12113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4" name="Google Shape;12114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5" name="Google Shape;12115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6" name="Google Shape;12116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7" name="Google Shape;12117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8" name="Google Shape;12118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19" name="Google Shape;12119;p27"/>
          <p:cNvGrpSpPr/>
          <p:nvPr/>
        </p:nvGrpSpPr>
        <p:grpSpPr>
          <a:xfrm flipH="1" rot="5400000">
            <a:off x="-176896" y="2500418"/>
            <a:ext cx="1511053" cy="1603986"/>
            <a:chOff x="7805848" y="0"/>
            <a:chExt cx="1338162" cy="1420462"/>
          </a:xfrm>
        </p:grpSpPr>
        <p:grpSp>
          <p:nvGrpSpPr>
            <p:cNvPr id="12120" name="Google Shape;12120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121" name="Google Shape;12121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2" name="Google Shape;12122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3" name="Google Shape;12123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4" name="Google Shape;12124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5" name="Google Shape;12125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6" name="Google Shape;12126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7" name="Google Shape;12127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8" name="Google Shape;12128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29" name="Google Shape;12129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0" name="Google Shape;12130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1" name="Google Shape;12131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2" name="Google Shape;12132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3" name="Google Shape;12133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4" name="Google Shape;12134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5" name="Google Shape;12135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36" name="Google Shape;12136;p27"/>
            <p:cNvGrpSpPr/>
            <p:nvPr/>
          </p:nvGrpSpPr>
          <p:grpSpPr>
            <a:xfrm rot="-5400000">
              <a:off x="7672013" y="285610"/>
              <a:ext cx="977894" cy="710225"/>
              <a:chOff x="1889866" y="847750"/>
              <a:chExt cx="977894" cy="710225"/>
            </a:xfrm>
          </p:grpSpPr>
          <p:sp>
            <p:nvSpPr>
              <p:cNvPr id="12137" name="Google Shape;12137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8" name="Google Shape;12138;p27"/>
              <p:cNvSpPr/>
              <p:nvPr/>
            </p:nvSpPr>
            <p:spPr>
              <a:xfrm>
                <a:off x="1889866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39" name="Google Shape;12139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0" name="Google Shape;12140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1" name="Google Shape;12141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2" name="Google Shape;12142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3" name="Google Shape;12143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4" name="Google Shape;12144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5" name="Google Shape;12145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6" name="Google Shape;12146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7" name="Google Shape;12147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8" name="Google Shape;12148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9" name="Google Shape;12149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0" name="Google Shape;12150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1" name="Google Shape;12151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52" name="Google Shape;12152;p27"/>
            <p:cNvGrpSpPr/>
            <p:nvPr/>
          </p:nvGrpSpPr>
          <p:grpSpPr>
            <a:xfrm flipH="1" rot="10800000">
              <a:off x="8030295" y="710237"/>
              <a:ext cx="1003115" cy="710225"/>
              <a:chOff x="1864645" y="847750"/>
              <a:chExt cx="1003115" cy="710225"/>
            </a:xfrm>
          </p:grpSpPr>
          <p:sp>
            <p:nvSpPr>
              <p:cNvPr id="12153" name="Google Shape;12153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4" name="Google Shape;12154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5" name="Google Shape;12155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6" name="Google Shape;12156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7" name="Google Shape;12157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8" name="Google Shape;12158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9" name="Google Shape;12159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0" name="Google Shape;12160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1" name="Google Shape;12161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2" name="Google Shape;12162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3" name="Google Shape;12163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4" name="Google Shape;12164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5" name="Google Shape;12165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6" name="Google Shape;12166;p27"/>
              <p:cNvSpPr/>
              <p:nvPr/>
            </p:nvSpPr>
            <p:spPr>
              <a:xfrm>
                <a:off x="1864645" y="1232190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7" name="Google Shape;12167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168" name="Google Shape;12168;p27"/>
          <p:cNvGrpSpPr/>
          <p:nvPr/>
        </p:nvGrpSpPr>
        <p:grpSpPr>
          <a:xfrm rot="-5400000">
            <a:off x="1031383" y="3820181"/>
            <a:ext cx="1511053" cy="1603986"/>
            <a:chOff x="7805848" y="0"/>
            <a:chExt cx="1338162" cy="1420462"/>
          </a:xfrm>
        </p:grpSpPr>
        <p:grpSp>
          <p:nvGrpSpPr>
            <p:cNvPr id="12169" name="Google Shape;12169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170" name="Google Shape;12170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1" name="Google Shape;12171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2" name="Google Shape;12172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3" name="Google Shape;12173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4" name="Google Shape;12174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5" name="Google Shape;12175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6" name="Google Shape;12176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7" name="Google Shape;12177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8" name="Google Shape;12178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9" name="Google Shape;12179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0" name="Google Shape;12180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1" name="Google Shape;12181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2" name="Google Shape;12182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3" name="Google Shape;12183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4" name="Google Shape;12184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5" name="Google Shape;12185;p27"/>
            <p:cNvGrpSpPr/>
            <p:nvPr/>
          </p:nvGrpSpPr>
          <p:grpSpPr>
            <a:xfrm rot="-5400000">
              <a:off x="7773235" y="184387"/>
              <a:ext cx="775450" cy="710225"/>
              <a:chOff x="2092310" y="847750"/>
              <a:chExt cx="775450" cy="710225"/>
            </a:xfrm>
          </p:grpSpPr>
          <p:sp>
            <p:nvSpPr>
              <p:cNvPr id="12186" name="Google Shape;12186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7" name="Google Shape;12187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8" name="Google Shape;12188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89" name="Google Shape;12189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0" name="Google Shape;12190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1" name="Google Shape;12191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2" name="Google Shape;12192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3" name="Google Shape;12193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4" name="Google Shape;12194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5" name="Google Shape;12195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6" name="Google Shape;12196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7" name="Google Shape;12197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8" name="Google Shape;12198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99" name="Google Shape;12199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0" name="Google Shape;12200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01" name="Google Shape;12201;p27"/>
            <p:cNvGrpSpPr/>
            <p:nvPr/>
          </p:nvGrpSpPr>
          <p:grpSpPr>
            <a:xfrm flipH="1" rot="10800000">
              <a:off x="8257960" y="710237"/>
              <a:ext cx="775450" cy="710225"/>
              <a:chOff x="2092310" y="847750"/>
              <a:chExt cx="775450" cy="710225"/>
            </a:xfrm>
          </p:grpSpPr>
          <p:sp>
            <p:nvSpPr>
              <p:cNvPr id="12202" name="Google Shape;12202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3" name="Google Shape;12203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4" name="Google Shape;12204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5" name="Google Shape;12205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6" name="Google Shape;12206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7" name="Google Shape;12207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8" name="Google Shape;12208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9" name="Google Shape;12209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0" name="Google Shape;12210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1" name="Google Shape;12211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2" name="Google Shape;12212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3" name="Google Shape;12213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4" name="Google Shape;12214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5" name="Google Shape;12215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6" name="Google Shape;12216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217" name="Google Shape;12217;p27"/>
          <p:cNvSpPr/>
          <p:nvPr/>
        </p:nvSpPr>
        <p:spPr>
          <a:xfrm rot="-1592122">
            <a:off x="8468959" y="848229"/>
            <a:ext cx="540544" cy="298592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218" name="Google Shape;12218;p27"/>
          <p:cNvGrpSpPr/>
          <p:nvPr/>
        </p:nvGrpSpPr>
        <p:grpSpPr>
          <a:xfrm rot="7328278">
            <a:off x="8157581" y="2366665"/>
            <a:ext cx="1578602" cy="1071302"/>
            <a:chOff x="3509770" y="668725"/>
            <a:chExt cx="1148773" cy="779603"/>
          </a:xfrm>
        </p:grpSpPr>
        <p:sp>
          <p:nvSpPr>
            <p:cNvPr id="12219" name="Google Shape;12219;p27"/>
            <p:cNvSpPr/>
            <p:nvPr/>
          </p:nvSpPr>
          <p:spPr>
            <a:xfrm>
              <a:off x="4108889" y="927460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0" name="Google Shape;12220;p27"/>
            <p:cNvSpPr/>
            <p:nvPr/>
          </p:nvSpPr>
          <p:spPr>
            <a:xfrm>
              <a:off x="4514118" y="66872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1" name="Google Shape;12221;p27"/>
            <p:cNvSpPr/>
            <p:nvPr/>
          </p:nvSpPr>
          <p:spPr>
            <a:xfrm>
              <a:off x="3509770" y="1275903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2" name="Google Shape;12222;p27"/>
            <p:cNvSpPr/>
            <p:nvPr/>
          </p:nvSpPr>
          <p:spPr>
            <a:xfrm>
              <a:off x="4032822" y="12374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223" name="Google Shape;12223;p27"/>
            <p:cNvSpPr/>
            <p:nvPr/>
          </p:nvSpPr>
          <p:spPr>
            <a:xfrm>
              <a:off x="4334732" y="128719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224" name="Google Shape;12224;p27"/>
          <p:cNvGrpSpPr/>
          <p:nvPr/>
        </p:nvGrpSpPr>
        <p:grpSpPr>
          <a:xfrm flipH="1" rot="128201">
            <a:off x="7675210" y="-262478"/>
            <a:ext cx="1511033" cy="1603965"/>
            <a:chOff x="7805848" y="0"/>
            <a:chExt cx="1338162" cy="1420462"/>
          </a:xfrm>
        </p:grpSpPr>
        <p:grpSp>
          <p:nvGrpSpPr>
            <p:cNvPr id="12225" name="Google Shape;12225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226" name="Google Shape;12226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7" name="Google Shape;12227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8" name="Google Shape;12228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9" name="Google Shape;12229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0" name="Google Shape;12230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1" name="Google Shape;12231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2" name="Google Shape;12232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3" name="Google Shape;12233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4" name="Google Shape;12234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5" name="Google Shape;12235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6" name="Google Shape;12236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7" name="Google Shape;12237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8" name="Google Shape;12238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39" name="Google Shape;12239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0" name="Google Shape;12240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41" name="Google Shape;12241;p27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242" name="Google Shape;12242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3" name="Google Shape;12243;p27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4" name="Google Shape;12244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5" name="Google Shape;12245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6" name="Google Shape;12246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7" name="Google Shape;12247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8" name="Google Shape;12248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49" name="Google Shape;12249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0" name="Google Shape;12250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1" name="Google Shape;12251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2" name="Google Shape;12252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3" name="Google Shape;12253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4" name="Google Shape;12254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5" name="Google Shape;12255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6" name="Google Shape;12256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57" name="Google Shape;12257;p27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258" name="Google Shape;12258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9" name="Google Shape;12259;p27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0" name="Google Shape;12260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1" name="Google Shape;12261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2" name="Google Shape;12262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3" name="Google Shape;12263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4" name="Google Shape;12264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5" name="Google Shape;12265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6" name="Google Shape;12266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7" name="Google Shape;12267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8" name="Google Shape;12268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9" name="Google Shape;12269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0" name="Google Shape;12270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1" name="Google Shape;12271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2" name="Google Shape;12272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273" name="Google Shape;12273;p27"/>
          <p:cNvGrpSpPr/>
          <p:nvPr/>
        </p:nvGrpSpPr>
        <p:grpSpPr>
          <a:xfrm flipH="1" rot="128201">
            <a:off x="8290166" y="1037770"/>
            <a:ext cx="1511033" cy="1603965"/>
            <a:chOff x="7805848" y="0"/>
            <a:chExt cx="1338162" cy="1420462"/>
          </a:xfrm>
        </p:grpSpPr>
        <p:grpSp>
          <p:nvGrpSpPr>
            <p:cNvPr id="12274" name="Google Shape;12274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275" name="Google Shape;12275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6" name="Google Shape;12276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7" name="Google Shape;12277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8" name="Google Shape;12278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9" name="Google Shape;12279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0" name="Google Shape;12280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1" name="Google Shape;12281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2" name="Google Shape;12282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3" name="Google Shape;12283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4" name="Google Shape;12284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5" name="Google Shape;12285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6" name="Google Shape;12286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7" name="Google Shape;12287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8" name="Google Shape;12288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89" name="Google Shape;12289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90" name="Google Shape;12290;p27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291" name="Google Shape;12291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2" name="Google Shape;12292;p27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3" name="Google Shape;12293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4" name="Google Shape;12294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5" name="Google Shape;12295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6" name="Google Shape;12296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7" name="Google Shape;12297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8" name="Google Shape;12298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99" name="Google Shape;12299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0" name="Google Shape;12300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1" name="Google Shape;12301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2" name="Google Shape;12302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3" name="Google Shape;12303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4" name="Google Shape;12304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5" name="Google Shape;12305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06" name="Google Shape;12306;p27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307" name="Google Shape;12307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8" name="Google Shape;12308;p27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9" name="Google Shape;12309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0" name="Google Shape;12310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1" name="Google Shape;12311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2" name="Google Shape;12312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3" name="Google Shape;12313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4" name="Google Shape;12314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5" name="Google Shape;12315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6" name="Google Shape;12316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7" name="Google Shape;12317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8" name="Google Shape;12318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9" name="Google Shape;12319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0" name="Google Shape;12320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1" name="Google Shape;12321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322" name="Google Shape;12322;p27"/>
          <p:cNvGrpSpPr/>
          <p:nvPr/>
        </p:nvGrpSpPr>
        <p:grpSpPr>
          <a:xfrm flipH="1" rot="128201">
            <a:off x="8715566" y="2926520"/>
            <a:ext cx="1511033" cy="1603965"/>
            <a:chOff x="7805848" y="0"/>
            <a:chExt cx="1338162" cy="1420462"/>
          </a:xfrm>
        </p:grpSpPr>
        <p:grpSp>
          <p:nvGrpSpPr>
            <p:cNvPr id="12323" name="Google Shape;12323;p27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324" name="Google Shape;12324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5" name="Google Shape;12325;p27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6" name="Google Shape;12326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7" name="Google Shape;12327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8" name="Google Shape;12328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9" name="Google Shape;12329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0" name="Google Shape;12330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1" name="Google Shape;12331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2" name="Google Shape;12332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3" name="Google Shape;12333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4" name="Google Shape;12334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5" name="Google Shape;12335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6" name="Google Shape;12336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7" name="Google Shape;12337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38" name="Google Shape;12338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39" name="Google Shape;12339;p27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340" name="Google Shape;12340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1" name="Google Shape;12341;p27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2" name="Google Shape;12342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3" name="Google Shape;12343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4" name="Google Shape;12344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5" name="Google Shape;12345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6" name="Google Shape;12346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7" name="Google Shape;12347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8" name="Google Shape;12348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49" name="Google Shape;12349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0" name="Google Shape;12350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1" name="Google Shape;12351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2" name="Google Shape;12352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3" name="Google Shape;12353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4" name="Google Shape;12354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355" name="Google Shape;12355;p27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356" name="Google Shape;12356;p27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7" name="Google Shape;12357;p27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8" name="Google Shape;12358;p27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59" name="Google Shape;12359;p27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0" name="Google Shape;12360;p27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1" name="Google Shape;12361;p27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2" name="Google Shape;12362;p27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3" name="Google Shape;12363;p27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4" name="Google Shape;12364;p27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5" name="Google Shape;12365;p27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6" name="Google Shape;12366;p27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7" name="Google Shape;12367;p27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8" name="Google Shape;12368;p27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69" name="Google Shape;12369;p27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0" name="Google Shape;12370;p27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371" name="Google Shape;12371;p27"/>
          <p:cNvSpPr/>
          <p:nvPr/>
        </p:nvSpPr>
        <p:spPr>
          <a:xfrm flipH="1">
            <a:off x="255362" y="2083348"/>
            <a:ext cx="522586" cy="523628"/>
          </a:xfrm>
          <a:custGeom>
            <a:rect b="b" l="l" r="r" t="t"/>
            <a:pathLst>
              <a:path extrusionOk="0" h="18092" w="18056">
                <a:moveTo>
                  <a:pt x="6695" y="1472"/>
                </a:moveTo>
                <a:cubicBezTo>
                  <a:pt x="6713" y="1486"/>
                  <a:pt x="6734" y="1495"/>
                  <a:pt x="6757" y="1495"/>
                </a:cubicBezTo>
                <a:cubicBezTo>
                  <a:pt x="6764" y="1495"/>
                  <a:pt x="6771" y="1494"/>
                  <a:pt x="6778" y="1492"/>
                </a:cubicBezTo>
                <a:cubicBezTo>
                  <a:pt x="6751" y="1486"/>
                  <a:pt x="6723" y="1479"/>
                  <a:pt x="6695" y="1472"/>
                </a:cubicBezTo>
                <a:close/>
                <a:moveTo>
                  <a:pt x="13763" y="3827"/>
                </a:moveTo>
                <a:lnTo>
                  <a:pt x="13763" y="3827"/>
                </a:lnTo>
                <a:cubicBezTo>
                  <a:pt x="14709" y="4623"/>
                  <a:pt x="15616" y="5469"/>
                  <a:pt x="16535" y="6265"/>
                </a:cubicBezTo>
                <a:lnTo>
                  <a:pt x="14104" y="4106"/>
                </a:lnTo>
                <a:cubicBezTo>
                  <a:pt x="14006" y="3995"/>
                  <a:pt x="13890" y="3903"/>
                  <a:pt x="13763" y="3827"/>
                </a:cubicBezTo>
                <a:close/>
                <a:moveTo>
                  <a:pt x="3092" y="0"/>
                </a:moveTo>
                <a:cubicBezTo>
                  <a:pt x="2894" y="0"/>
                  <a:pt x="2699" y="26"/>
                  <a:pt x="2493" y="64"/>
                </a:cubicBezTo>
                <a:cubicBezTo>
                  <a:pt x="2067" y="185"/>
                  <a:pt x="1702" y="459"/>
                  <a:pt x="1429" y="824"/>
                </a:cubicBezTo>
                <a:cubicBezTo>
                  <a:pt x="547" y="1918"/>
                  <a:pt x="274" y="3377"/>
                  <a:pt x="760" y="4714"/>
                </a:cubicBezTo>
                <a:cubicBezTo>
                  <a:pt x="882" y="4988"/>
                  <a:pt x="942" y="5261"/>
                  <a:pt x="882" y="5565"/>
                </a:cubicBezTo>
                <a:cubicBezTo>
                  <a:pt x="790" y="5778"/>
                  <a:pt x="638" y="5961"/>
                  <a:pt x="486" y="6113"/>
                </a:cubicBezTo>
                <a:cubicBezTo>
                  <a:pt x="0" y="6751"/>
                  <a:pt x="334" y="7663"/>
                  <a:pt x="730" y="8392"/>
                </a:cubicBezTo>
                <a:cubicBezTo>
                  <a:pt x="1672" y="10064"/>
                  <a:pt x="2888" y="11614"/>
                  <a:pt x="4316" y="12921"/>
                </a:cubicBezTo>
                <a:cubicBezTo>
                  <a:pt x="5684" y="14076"/>
                  <a:pt x="7113" y="15170"/>
                  <a:pt x="8663" y="16113"/>
                </a:cubicBezTo>
                <a:cubicBezTo>
                  <a:pt x="9392" y="16660"/>
                  <a:pt x="10183" y="17116"/>
                  <a:pt x="11034" y="17511"/>
                </a:cubicBezTo>
                <a:cubicBezTo>
                  <a:pt x="11917" y="17881"/>
                  <a:pt x="12853" y="18091"/>
                  <a:pt x="13818" y="18091"/>
                </a:cubicBezTo>
                <a:cubicBezTo>
                  <a:pt x="13882" y="18091"/>
                  <a:pt x="13947" y="18090"/>
                  <a:pt x="14013" y="18088"/>
                </a:cubicBezTo>
                <a:cubicBezTo>
                  <a:pt x="15259" y="18088"/>
                  <a:pt x="16596" y="17724"/>
                  <a:pt x="17326" y="16721"/>
                </a:cubicBezTo>
                <a:cubicBezTo>
                  <a:pt x="17842" y="15930"/>
                  <a:pt x="18055" y="14958"/>
                  <a:pt x="17873" y="14015"/>
                </a:cubicBezTo>
                <a:cubicBezTo>
                  <a:pt x="17690" y="13104"/>
                  <a:pt x="17386" y="12192"/>
                  <a:pt x="16931" y="11371"/>
                </a:cubicBezTo>
                <a:cubicBezTo>
                  <a:pt x="15715" y="8848"/>
                  <a:pt x="14225" y="6265"/>
                  <a:pt x="11824" y="4836"/>
                </a:cubicBezTo>
                <a:cubicBezTo>
                  <a:pt x="11034" y="4380"/>
                  <a:pt x="10213" y="4015"/>
                  <a:pt x="9362" y="3772"/>
                </a:cubicBezTo>
                <a:cubicBezTo>
                  <a:pt x="8799" y="3591"/>
                  <a:pt x="8183" y="3442"/>
                  <a:pt x="7589" y="3442"/>
                </a:cubicBezTo>
                <a:cubicBezTo>
                  <a:pt x="7189" y="3442"/>
                  <a:pt x="6799" y="3509"/>
                  <a:pt x="6444" y="3681"/>
                </a:cubicBezTo>
                <a:cubicBezTo>
                  <a:pt x="5228" y="4258"/>
                  <a:pt x="4803" y="5900"/>
                  <a:pt x="5167" y="7207"/>
                </a:cubicBezTo>
                <a:cubicBezTo>
                  <a:pt x="5563" y="8483"/>
                  <a:pt x="6505" y="9547"/>
                  <a:pt x="7447" y="10489"/>
                </a:cubicBezTo>
                <a:cubicBezTo>
                  <a:pt x="8055" y="11097"/>
                  <a:pt x="8693" y="11645"/>
                  <a:pt x="9392" y="12161"/>
                </a:cubicBezTo>
                <a:cubicBezTo>
                  <a:pt x="9879" y="12556"/>
                  <a:pt x="10456" y="12800"/>
                  <a:pt x="11095" y="12921"/>
                </a:cubicBezTo>
                <a:cubicBezTo>
                  <a:pt x="11207" y="12944"/>
                  <a:pt x="11320" y="12955"/>
                  <a:pt x="11434" y="12955"/>
                </a:cubicBezTo>
                <a:cubicBezTo>
                  <a:pt x="11932" y="12955"/>
                  <a:pt x="12425" y="12740"/>
                  <a:pt x="12797" y="12344"/>
                </a:cubicBezTo>
                <a:cubicBezTo>
                  <a:pt x="13192" y="11797"/>
                  <a:pt x="13253" y="11067"/>
                  <a:pt x="12979" y="10459"/>
                </a:cubicBezTo>
                <a:cubicBezTo>
                  <a:pt x="12706" y="9851"/>
                  <a:pt x="12250" y="9334"/>
                  <a:pt x="11672" y="8970"/>
                </a:cubicBezTo>
                <a:cubicBezTo>
                  <a:pt x="11464" y="8824"/>
                  <a:pt x="11213" y="8692"/>
                  <a:pt x="10978" y="8692"/>
                </a:cubicBezTo>
                <a:cubicBezTo>
                  <a:pt x="10870" y="8692"/>
                  <a:pt x="10765" y="8720"/>
                  <a:pt x="10669" y="8787"/>
                </a:cubicBezTo>
                <a:cubicBezTo>
                  <a:pt x="11050" y="8289"/>
                  <a:pt x="10526" y="7508"/>
                  <a:pt x="9916" y="7508"/>
                </a:cubicBezTo>
                <a:cubicBezTo>
                  <a:pt x="9893" y="7508"/>
                  <a:pt x="9871" y="7509"/>
                  <a:pt x="9848" y="7511"/>
                </a:cubicBezTo>
                <a:cubicBezTo>
                  <a:pt x="9210" y="7632"/>
                  <a:pt x="8784" y="8210"/>
                  <a:pt x="8845" y="8879"/>
                </a:cubicBezTo>
                <a:cubicBezTo>
                  <a:pt x="8936" y="9517"/>
                  <a:pt x="9301" y="10064"/>
                  <a:pt x="9848" y="10398"/>
                </a:cubicBezTo>
                <a:cubicBezTo>
                  <a:pt x="10046" y="10550"/>
                  <a:pt x="10327" y="10649"/>
                  <a:pt x="10574" y="10649"/>
                </a:cubicBezTo>
                <a:cubicBezTo>
                  <a:pt x="10821" y="10649"/>
                  <a:pt x="11034" y="10550"/>
                  <a:pt x="11095" y="10307"/>
                </a:cubicBezTo>
                <a:cubicBezTo>
                  <a:pt x="11216" y="9973"/>
                  <a:pt x="10882" y="9669"/>
                  <a:pt x="10578" y="9456"/>
                </a:cubicBezTo>
                <a:cubicBezTo>
                  <a:pt x="10766" y="9369"/>
                  <a:pt x="10961" y="9329"/>
                  <a:pt x="11152" y="9329"/>
                </a:cubicBezTo>
                <a:cubicBezTo>
                  <a:pt x="11762" y="9329"/>
                  <a:pt x="12331" y="9743"/>
                  <a:pt x="12493" y="10368"/>
                </a:cubicBezTo>
                <a:cubicBezTo>
                  <a:pt x="12706" y="11219"/>
                  <a:pt x="12128" y="12040"/>
                  <a:pt x="11247" y="12100"/>
                </a:cubicBezTo>
                <a:cubicBezTo>
                  <a:pt x="11209" y="12103"/>
                  <a:pt x="11172" y="12105"/>
                  <a:pt x="11136" y="12105"/>
                </a:cubicBezTo>
                <a:cubicBezTo>
                  <a:pt x="10422" y="12105"/>
                  <a:pt x="9791" y="11557"/>
                  <a:pt x="9271" y="11037"/>
                </a:cubicBezTo>
                <a:cubicBezTo>
                  <a:pt x="8268" y="10125"/>
                  <a:pt x="7356" y="9122"/>
                  <a:pt x="6535" y="8027"/>
                </a:cubicBezTo>
                <a:cubicBezTo>
                  <a:pt x="6201" y="7632"/>
                  <a:pt x="5988" y="7116"/>
                  <a:pt x="5958" y="6568"/>
                </a:cubicBezTo>
                <a:cubicBezTo>
                  <a:pt x="5958" y="5657"/>
                  <a:pt x="6839" y="4897"/>
                  <a:pt x="7751" y="4745"/>
                </a:cubicBezTo>
                <a:cubicBezTo>
                  <a:pt x="7880" y="4728"/>
                  <a:pt x="8009" y="4719"/>
                  <a:pt x="8137" y="4719"/>
                </a:cubicBezTo>
                <a:cubicBezTo>
                  <a:pt x="8919" y="4719"/>
                  <a:pt x="9691" y="5018"/>
                  <a:pt x="10395" y="5383"/>
                </a:cubicBezTo>
                <a:cubicBezTo>
                  <a:pt x="13982" y="7328"/>
                  <a:pt x="16383" y="10885"/>
                  <a:pt x="16809" y="14958"/>
                </a:cubicBezTo>
                <a:cubicBezTo>
                  <a:pt x="16870" y="15262"/>
                  <a:pt x="16809" y="15626"/>
                  <a:pt x="16596" y="15900"/>
                </a:cubicBezTo>
                <a:cubicBezTo>
                  <a:pt x="16231" y="16295"/>
                  <a:pt x="15563" y="16082"/>
                  <a:pt x="15046" y="16295"/>
                </a:cubicBezTo>
                <a:cubicBezTo>
                  <a:pt x="14833" y="16417"/>
                  <a:pt x="14681" y="16599"/>
                  <a:pt x="14438" y="16721"/>
                </a:cubicBezTo>
                <a:cubicBezTo>
                  <a:pt x="14238" y="16838"/>
                  <a:pt x="14010" y="16883"/>
                  <a:pt x="13773" y="16883"/>
                </a:cubicBezTo>
                <a:cubicBezTo>
                  <a:pt x="13398" y="16883"/>
                  <a:pt x="12998" y="16771"/>
                  <a:pt x="12645" y="16660"/>
                </a:cubicBezTo>
                <a:cubicBezTo>
                  <a:pt x="8207" y="15110"/>
                  <a:pt x="3982" y="12404"/>
                  <a:pt x="1702" y="8301"/>
                </a:cubicBezTo>
                <a:cubicBezTo>
                  <a:pt x="2341" y="7632"/>
                  <a:pt x="2432" y="6629"/>
                  <a:pt x="1915" y="5869"/>
                </a:cubicBezTo>
                <a:cubicBezTo>
                  <a:pt x="2249" y="5413"/>
                  <a:pt x="1885" y="4775"/>
                  <a:pt x="1763" y="4228"/>
                </a:cubicBezTo>
                <a:cubicBezTo>
                  <a:pt x="1520" y="3103"/>
                  <a:pt x="2371" y="1979"/>
                  <a:pt x="3404" y="1523"/>
                </a:cubicBezTo>
                <a:cubicBezTo>
                  <a:pt x="3902" y="1324"/>
                  <a:pt x="4433" y="1244"/>
                  <a:pt x="4970" y="1244"/>
                </a:cubicBezTo>
                <a:cubicBezTo>
                  <a:pt x="5551" y="1244"/>
                  <a:pt x="6138" y="1337"/>
                  <a:pt x="6695" y="1472"/>
                </a:cubicBezTo>
                <a:lnTo>
                  <a:pt x="6695" y="1472"/>
                </a:lnTo>
                <a:cubicBezTo>
                  <a:pt x="6610" y="1404"/>
                  <a:pt x="6598" y="1200"/>
                  <a:pt x="6718" y="1128"/>
                </a:cubicBezTo>
                <a:cubicBezTo>
                  <a:pt x="6794" y="1097"/>
                  <a:pt x="6877" y="1082"/>
                  <a:pt x="6961" y="1082"/>
                </a:cubicBezTo>
                <a:cubicBezTo>
                  <a:pt x="7044" y="1082"/>
                  <a:pt x="7128" y="1097"/>
                  <a:pt x="7204" y="1128"/>
                </a:cubicBezTo>
                <a:cubicBezTo>
                  <a:pt x="9180" y="1796"/>
                  <a:pt x="11003" y="2830"/>
                  <a:pt x="12614" y="4167"/>
                </a:cubicBezTo>
                <a:cubicBezTo>
                  <a:pt x="12557" y="3852"/>
                  <a:pt x="12905" y="3618"/>
                  <a:pt x="13226" y="3618"/>
                </a:cubicBezTo>
                <a:cubicBezTo>
                  <a:pt x="13245" y="3618"/>
                  <a:pt x="13264" y="3618"/>
                  <a:pt x="13283" y="3620"/>
                </a:cubicBezTo>
                <a:cubicBezTo>
                  <a:pt x="13448" y="3670"/>
                  <a:pt x="13612" y="3737"/>
                  <a:pt x="13763" y="3827"/>
                </a:cubicBezTo>
                <a:lnTo>
                  <a:pt x="13763" y="3827"/>
                </a:lnTo>
                <a:cubicBezTo>
                  <a:pt x="12143" y="2465"/>
                  <a:pt x="10408" y="1247"/>
                  <a:pt x="8298" y="672"/>
                </a:cubicBezTo>
                <a:cubicBezTo>
                  <a:pt x="6718" y="307"/>
                  <a:pt x="5076" y="64"/>
                  <a:pt x="3465" y="33"/>
                </a:cubicBezTo>
                <a:cubicBezTo>
                  <a:pt x="3337" y="10"/>
                  <a:pt x="3214" y="0"/>
                  <a:pt x="3092" y="0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3">
  <p:cSld name="CUSTOM_2_1_1_1_1_2_1_1_1_1_1">
    <p:spTree>
      <p:nvGrpSpPr>
        <p:cNvPr id="12372" name="Shape 123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373" name="Google Shape;12373;p28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2374" name="Google Shape;12374;p2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375" name="Google Shape;12375;p28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2376" name="Google Shape;12376;p2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7" name="Google Shape;12377;p2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8" name="Google Shape;12378;p2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79" name="Google Shape;12379;p2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0" name="Google Shape;12380;p2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1" name="Google Shape;12381;p2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2" name="Google Shape;12382;p2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3" name="Google Shape;12383;p2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4" name="Google Shape;12384;p2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5" name="Google Shape;12385;p2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6" name="Google Shape;12386;p2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7" name="Google Shape;12387;p2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8" name="Google Shape;12388;p2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89" name="Google Shape;12389;p2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0" name="Google Shape;12390;p2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1" name="Google Shape;12391;p2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2" name="Google Shape;12392;p2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3" name="Google Shape;12393;p2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4" name="Google Shape;12394;p2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5" name="Google Shape;12395;p2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6" name="Google Shape;12396;p2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7" name="Google Shape;12397;p2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8" name="Google Shape;12398;p2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99" name="Google Shape;12399;p2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0" name="Google Shape;12400;p2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401" name="Google Shape;12401;p28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2402" name="Google Shape;12402;p2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3" name="Google Shape;12403;p2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4" name="Google Shape;12404;p2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5" name="Google Shape;12405;p2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6" name="Google Shape;12406;p2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7" name="Google Shape;12407;p2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8" name="Google Shape;12408;p2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09" name="Google Shape;12409;p2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0" name="Google Shape;12410;p2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1" name="Google Shape;12411;p2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2" name="Google Shape;12412;p2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3" name="Google Shape;12413;p2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4" name="Google Shape;12414;p2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5" name="Google Shape;12415;p2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6" name="Google Shape;12416;p2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7" name="Google Shape;12417;p2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8" name="Google Shape;12418;p2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19" name="Google Shape;12419;p2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0" name="Google Shape;12420;p2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1" name="Google Shape;12421;p2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2" name="Google Shape;12422;p2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3" name="Google Shape;12423;p2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4" name="Google Shape;12424;p2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5" name="Google Shape;12425;p2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6" name="Google Shape;12426;p2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27" name="Google Shape;12427;p2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428" name="Google Shape;12428;p2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9" name="Google Shape;12429;p2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0" name="Google Shape;12430;p2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1" name="Google Shape;12431;p2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2" name="Google Shape;12432;p2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3" name="Google Shape;12433;p2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4" name="Google Shape;12434;p2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5" name="Google Shape;12435;p2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6" name="Google Shape;12436;p2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7" name="Google Shape;12437;p2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8" name="Google Shape;12438;p2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9" name="Google Shape;12439;p2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0" name="Google Shape;12440;p2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1" name="Google Shape;12441;p2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2" name="Google Shape;12442;p2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3" name="Google Shape;12443;p2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4" name="Google Shape;12444;p2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5" name="Google Shape;12445;p2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6" name="Google Shape;12446;p2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7" name="Google Shape;12447;p2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8" name="Google Shape;12448;p2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49" name="Google Shape;12449;p2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0" name="Google Shape;12450;p2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1" name="Google Shape;12451;p2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2" name="Google Shape;12452;p2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3" name="Google Shape;12453;p2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4" name="Google Shape;12454;p2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5" name="Google Shape;12455;p2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6" name="Google Shape;12456;p2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7" name="Google Shape;12457;p2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8" name="Google Shape;12458;p2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59" name="Google Shape;12459;p2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0" name="Google Shape;12460;p2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1" name="Google Shape;12461;p2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2" name="Google Shape;12462;p2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3" name="Google Shape;12463;p2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4" name="Google Shape;12464;p2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5" name="Google Shape;12465;p2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6" name="Google Shape;12466;p2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7" name="Google Shape;12467;p2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8" name="Google Shape;12468;p2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69" name="Google Shape;12469;p2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0" name="Google Shape;12470;p2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1" name="Google Shape;12471;p2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2" name="Google Shape;12472;p2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3" name="Google Shape;12473;p2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4" name="Google Shape;12474;p2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5" name="Google Shape;12475;p2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6" name="Google Shape;12476;p2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7" name="Google Shape;12477;p2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8" name="Google Shape;12478;p2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79" name="Google Shape;12479;p2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0" name="Google Shape;12480;p2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1" name="Google Shape;12481;p2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2" name="Google Shape;12482;p2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3" name="Google Shape;12483;p2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4" name="Google Shape;12484;p2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5" name="Google Shape;12485;p2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6" name="Google Shape;12486;p2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7" name="Google Shape;12487;p2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8" name="Google Shape;12488;p2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9" name="Google Shape;12489;p2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0" name="Google Shape;12490;p2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1" name="Google Shape;12491;p2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2" name="Google Shape;12492;p2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3" name="Google Shape;12493;p2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4" name="Google Shape;12494;p2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5" name="Google Shape;12495;p2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6" name="Google Shape;12496;p2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7" name="Google Shape;12497;p2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8" name="Google Shape;12498;p2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9" name="Google Shape;12499;p2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0" name="Google Shape;12500;p2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1" name="Google Shape;12501;p2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2" name="Google Shape;12502;p2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3" name="Google Shape;12503;p2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4" name="Google Shape;12504;p2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5" name="Google Shape;12505;p2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6" name="Google Shape;12506;p2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7" name="Google Shape;12507;p2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8" name="Google Shape;12508;p2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09" name="Google Shape;12509;p2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0" name="Google Shape;12510;p2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1" name="Google Shape;12511;p2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2" name="Google Shape;12512;p2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3" name="Google Shape;12513;p2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4" name="Google Shape;12514;p2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5" name="Google Shape;12515;p2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6" name="Google Shape;12516;p2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7" name="Google Shape;12517;p2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8" name="Google Shape;12518;p2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19" name="Google Shape;12519;p2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0" name="Google Shape;12520;p2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1" name="Google Shape;12521;p2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2" name="Google Shape;12522;p2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3" name="Google Shape;12523;p2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4" name="Google Shape;12524;p2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5" name="Google Shape;12525;p2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6" name="Google Shape;12526;p2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27" name="Google Shape;12527;p2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28" name="Google Shape;12528;p28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2529" name="Google Shape;12529;p2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0" name="Google Shape;12530;p2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1" name="Google Shape;12531;p2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2" name="Google Shape;12532;p2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3" name="Google Shape;12533;p2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4" name="Google Shape;12534;p2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5" name="Google Shape;12535;p2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6" name="Google Shape;12536;p2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7" name="Google Shape;12537;p2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8" name="Google Shape;12538;p2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9" name="Google Shape;12539;p2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0" name="Google Shape;12540;p2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1" name="Google Shape;12541;p2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2" name="Google Shape;12542;p2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3" name="Google Shape;12543;p2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4" name="Google Shape;12544;p2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5" name="Google Shape;12545;p2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6" name="Google Shape;12546;p2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7" name="Google Shape;12547;p2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8" name="Google Shape;12548;p2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9" name="Google Shape;12549;p2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0" name="Google Shape;12550;p2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1" name="Google Shape;12551;p2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2" name="Google Shape;12552;p2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3" name="Google Shape;12553;p2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4" name="Google Shape;12554;p2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555" name="Google Shape;12555;p2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6" name="Google Shape;12556;p2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7" name="Google Shape;12557;p2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8" name="Google Shape;12558;p2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59" name="Google Shape;12559;p2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60" name="Google Shape;12560;p2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2561" name="Google Shape;12561;p2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2" name="Google Shape;12562;p2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3" name="Google Shape;12563;p2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4" name="Google Shape;12564;p2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5" name="Google Shape;12565;p2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6" name="Google Shape;12566;p2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7" name="Google Shape;12567;p2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8" name="Google Shape;12568;p2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9" name="Google Shape;12569;p2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0" name="Google Shape;12570;p2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1" name="Google Shape;12571;p2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2" name="Google Shape;12572;p2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3" name="Google Shape;12573;p2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4" name="Google Shape;12574;p2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5" name="Google Shape;12575;p2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6" name="Google Shape;12576;p2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7" name="Google Shape;12577;p2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8" name="Google Shape;12578;p2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9" name="Google Shape;12579;p2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0" name="Google Shape;12580;p2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1" name="Google Shape;12581;p2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2" name="Google Shape;12582;p2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3" name="Google Shape;12583;p2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4" name="Google Shape;12584;p2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5" name="Google Shape;12585;p2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6" name="Google Shape;12586;p2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587" name="Google Shape;12587;p2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88" name="Google Shape;12588;p28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2589" name="Google Shape;12589;p2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0" name="Google Shape;12590;p2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1" name="Google Shape;12591;p2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2" name="Google Shape;12592;p2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3" name="Google Shape;12593;p2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4" name="Google Shape;12594;p2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5" name="Google Shape;12595;p2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6" name="Google Shape;12596;p2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7" name="Google Shape;12597;p2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8" name="Google Shape;12598;p2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9" name="Google Shape;12599;p2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0" name="Google Shape;12600;p2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1" name="Google Shape;12601;p2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2" name="Google Shape;12602;p2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3" name="Google Shape;12603;p2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4" name="Google Shape;12604;p2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5" name="Google Shape;12605;p2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6" name="Google Shape;12606;p2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7" name="Google Shape;12607;p2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8" name="Google Shape;12608;p2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9" name="Google Shape;12609;p2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0" name="Google Shape;12610;p2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1" name="Google Shape;12611;p2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2" name="Google Shape;12612;p2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3" name="Google Shape;12613;p2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4" name="Google Shape;12614;p2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2615" name="Google Shape;12615;p28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2616" name="Google Shape;12616;p28"/>
          <p:cNvGrpSpPr/>
          <p:nvPr/>
        </p:nvGrpSpPr>
        <p:grpSpPr>
          <a:xfrm rot="5737812">
            <a:off x="6760274" y="-147828"/>
            <a:ext cx="3339088" cy="2408989"/>
            <a:chOff x="-471207" y="3215792"/>
            <a:chExt cx="3339342" cy="2409172"/>
          </a:xfrm>
        </p:grpSpPr>
        <p:grpSp>
          <p:nvGrpSpPr>
            <p:cNvPr id="12617" name="Google Shape;12617;p28"/>
            <p:cNvGrpSpPr/>
            <p:nvPr/>
          </p:nvGrpSpPr>
          <p:grpSpPr>
            <a:xfrm flipH="1" rot="-4199403">
              <a:off x="-22239" y="3308503"/>
              <a:ext cx="1699178" cy="2145157"/>
              <a:chOff x="146217" y="2712579"/>
              <a:chExt cx="1552966" cy="1960401"/>
            </a:xfrm>
          </p:grpSpPr>
          <p:grpSp>
            <p:nvGrpSpPr>
              <p:cNvPr id="12618" name="Google Shape;12618;p28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2619" name="Google Shape;12619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0" name="Google Shape;12620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1" name="Google Shape;12621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2" name="Google Shape;12622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3" name="Google Shape;12623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4" name="Google Shape;12624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5" name="Google Shape;12625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6" name="Google Shape;12626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7" name="Google Shape;12627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8" name="Google Shape;12628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29" name="Google Shape;12629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0" name="Google Shape;12630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1" name="Google Shape;12631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2" name="Google Shape;12632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33" name="Google Shape;12633;p28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2634" name="Google Shape;12634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5" name="Google Shape;12635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6" name="Google Shape;12636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7" name="Google Shape;12637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8" name="Google Shape;12638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39" name="Google Shape;12639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0" name="Google Shape;12640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1" name="Google Shape;12641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2" name="Google Shape;12642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3" name="Google Shape;12643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4" name="Google Shape;12644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5" name="Google Shape;12645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6" name="Google Shape;12646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47" name="Google Shape;12647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48" name="Google Shape;12648;p28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2649" name="Google Shape;12649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0" name="Google Shape;12650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1" name="Google Shape;12651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2" name="Google Shape;12652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3" name="Google Shape;12653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4" name="Google Shape;12654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5" name="Google Shape;12655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6" name="Google Shape;12656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7" name="Google Shape;12657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8" name="Google Shape;12658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59" name="Google Shape;12659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0" name="Google Shape;12660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1" name="Google Shape;12661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2" name="Google Shape;12662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663" name="Google Shape;12663;p28"/>
            <p:cNvGrpSpPr/>
            <p:nvPr/>
          </p:nvGrpSpPr>
          <p:grpSpPr>
            <a:xfrm flipH="1" rot="4112102">
              <a:off x="709472" y="3369139"/>
              <a:ext cx="1699242" cy="2145126"/>
              <a:chOff x="146217" y="2712579"/>
              <a:chExt cx="1552966" cy="1960401"/>
            </a:xfrm>
          </p:grpSpPr>
          <p:grpSp>
            <p:nvGrpSpPr>
              <p:cNvPr id="12664" name="Google Shape;12664;p28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2665" name="Google Shape;12665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6" name="Google Shape;12666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7" name="Google Shape;12667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8" name="Google Shape;12668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69" name="Google Shape;12669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0" name="Google Shape;12670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1" name="Google Shape;12671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2" name="Google Shape;12672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3" name="Google Shape;12673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4" name="Google Shape;12674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5" name="Google Shape;12675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6" name="Google Shape;12676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7" name="Google Shape;12677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78" name="Google Shape;12678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79" name="Google Shape;12679;p28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2680" name="Google Shape;12680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1" name="Google Shape;12681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2" name="Google Shape;12682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3" name="Google Shape;12683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4" name="Google Shape;12684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5" name="Google Shape;12685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6" name="Google Shape;12686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7" name="Google Shape;12687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8" name="Google Shape;12688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89" name="Google Shape;12689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0" name="Google Shape;12690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1" name="Google Shape;12691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2" name="Google Shape;12692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3" name="Google Shape;12693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694" name="Google Shape;12694;p28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2695" name="Google Shape;12695;p2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6" name="Google Shape;12696;p2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7" name="Google Shape;12697;p2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8" name="Google Shape;12698;p2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699" name="Google Shape;12699;p2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0" name="Google Shape;12700;p2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1" name="Google Shape;12701;p2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2" name="Google Shape;12702;p2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3" name="Google Shape;12703;p2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4" name="Google Shape;12704;p2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5" name="Google Shape;12705;p2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6" name="Google Shape;12706;p2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7" name="Google Shape;12707;p2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08" name="Google Shape;12708;p2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2709" name="Google Shape;12709;p28"/>
          <p:cNvGrpSpPr/>
          <p:nvPr/>
        </p:nvGrpSpPr>
        <p:grpSpPr>
          <a:xfrm rot="2355937">
            <a:off x="8056134" y="493146"/>
            <a:ext cx="1050927" cy="974566"/>
            <a:chOff x="7794192" y="677033"/>
            <a:chExt cx="1050955" cy="974591"/>
          </a:xfrm>
        </p:grpSpPr>
        <p:sp>
          <p:nvSpPr>
            <p:cNvPr id="12710" name="Google Shape;12710;p28"/>
            <p:cNvSpPr/>
            <p:nvPr/>
          </p:nvSpPr>
          <p:spPr>
            <a:xfrm rot="3619535">
              <a:off x="8099365" y="942493"/>
              <a:ext cx="432795" cy="362704"/>
            </a:xfrm>
            <a:custGeom>
              <a:rect b="b" l="l" r="r" t="t"/>
              <a:pathLst>
                <a:path extrusionOk="0" h="14510" w="17314">
                  <a:moveTo>
                    <a:pt x="4503" y="0"/>
                  </a:moveTo>
                  <a:cubicBezTo>
                    <a:pt x="3783" y="0"/>
                    <a:pt x="3090" y="354"/>
                    <a:pt x="2703" y="999"/>
                  </a:cubicBezTo>
                  <a:lnTo>
                    <a:pt x="635" y="4302"/>
                  </a:lnTo>
                  <a:cubicBezTo>
                    <a:pt x="1" y="5303"/>
                    <a:pt x="301" y="6670"/>
                    <a:pt x="1335" y="7304"/>
                  </a:cubicBezTo>
                  <a:lnTo>
                    <a:pt x="12977" y="14509"/>
                  </a:lnTo>
                  <a:lnTo>
                    <a:pt x="17313" y="7537"/>
                  </a:lnTo>
                  <a:lnTo>
                    <a:pt x="5672" y="332"/>
                  </a:lnTo>
                  <a:cubicBezTo>
                    <a:pt x="5305" y="107"/>
                    <a:pt x="4900" y="0"/>
                    <a:pt x="4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1" name="Google Shape;12711;p28"/>
            <p:cNvSpPr/>
            <p:nvPr/>
          </p:nvSpPr>
          <p:spPr>
            <a:xfrm rot="3619535">
              <a:off x="8236507" y="1245472"/>
              <a:ext cx="168454" cy="193476"/>
            </a:xfrm>
            <a:custGeom>
              <a:rect b="b" l="l" r="r" t="t"/>
              <a:pathLst>
                <a:path extrusionOk="0" h="7740" w="6739">
                  <a:moveTo>
                    <a:pt x="4337" y="0"/>
                  </a:moveTo>
                  <a:lnTo>
                    <a:pt x="2102" y="3570"/>
                  </a:lnTo>
                  <a:lnTo>
                    <a:pt x="1" y="6939"/>
                  </a:lnTo>
                  <a:lnTo>
                    <a:pt x="4137" y="7739"/>
                  </a:lnTo>
                  <a:lnTo>
                    <a:pt x="5438" y="5638"/>
                  </a:lnTo>
                  <a:lnTo>
                    <a:pt x="6739" y="3536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12" name="Google Shape;12712;p28"/>
            <p:cNvSpPr/>
            <p:nvPr/>
          </p:nvSpPr>
          <p:spPr>
            <a:xfrm rot="3619535">
              <a:off x="8229888" y="1404838"/>
              <a:ext cx="138433" cy="164279"/>
            </a:xfrm>
            <a:custGeom>
              <a:rect b="b" l="l" r="r" t="t"/>
              <a:pathLst>
                <a:path extrusionOk="0" h="6572" w="5538">
                  <a:moveTo>
                    <a:pt x="2602" y="0"/>
                  </a:moveTo>
                  <a:lnTo>
                    <a:pt x="1368" y="2002"/>
                  </a:lnTo>
                  <a:lnTo>
                    <a:pt x="1302" y="2102"/>
                  </a:lnTo>
                  <a:lnTo>
                    <a:pt x="1" y="4204"/>
                  </a:lnTo>
                  <a:lnTo>
                    <a:pt x="1835" y="6572"/>
                  </a:lnTo>
                  <a:lnTo>
                    <a:pt x="3703" y="3603"/>
                  </a:lnTo>
                  <a:lnTo>
                    <a:pt x="3637" y="3536"/>
                  </a:lnTo>
                  <a:lnTo>
                    <a:pt x="3703" y="3570"/>
                  </a:lnTo>
                  <a:lnTo>
                    <a:pt x="5538" y="634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713" name="Google Shape;12713;p28"/>
            <p:cNvGrpSpPr/>
            <p:nvPr/>
          </p:nvGrpSpPr>
          <p:grpSpPr>
            <a:xfrm rot="3619535">
              <a:off x="8054627" y="1037366"/>
              <a:ext cx="569528" cy="420497"/>
              <a:chOff x="5952675" y="1472150"/>
              <a:chExt cx="569600" cy="420550"/>
            </a:xfrm>
          </p:grpSpPr>
          <p:sp>
            <p:nvSpPr>
              <p:cNvPr id="12714" name="Google Shape;12714;p28"/>
              <p:cNvSpPr/>
              <p:nvPr/>
            </p:nvSpPr>
            <p:spPr>
              <a:xfrm>
                <a:off x="6448875" y="1843025"/>
                <a:ext cx="55900" cy="35900"/>
              </a:xfrm>
              <a:custGeom>
                <a:rect b="b" l="l" r="r" t="t"/>
                <a:pathLst>
                  <a:path extrusionOk="0" fill="none" h="1436" w="2236">
                    <a:moveTo>
                      <a:pt x="0" y="1"/>
                    </a:moveTo>
                    <a:lnTo>
                      <a:pt x="2235" y="1435"/>
                    </a:ln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2715" name="Google Shape;12715;p28"/>
              <p:cNvGrpSpPr/>
              <p:nvPr/>
            </p:nvGrpSpPr>
            <p:grpSpPr>
              <a:xfrm>
                <a:off x="5952675" y="1472150"/>
                <a:ext cx="569600" cy="420550"/>
                <a:chOff x="5952675" y="1472150"/>
                <a:chExt cx="569600" cy="420550"/>
              </a:xfrm>
            </p:grpSpPr>
            <p:sp>
              <p:nvSpPr>
                <p:cNvPr id="12716" name="Google Shape;12716;p28"/>
                <p:cNvSpPr/>
                <p:nvPr/>
              </p:nvSpPr>
              <p:spPr>
                <a:xfrm>
                  <a:off x="6329625" y="1737125"/>
                  <a:ext cx="91750" cy="121775"/>
                </a:xfrm>
                <a:custGeom>
                  <a:rect b="b" l="l" r="r" t="t"/>
                  <a:pathLst>
                    <a:path extrusionOk="0" h="4871" w="3670">
                      <a:moveTo>
                        <a:pt x="2602" y="0"/>
                      </a:moveTo>
                      <a:lnTo>
                        <a:pt x="0" y="4203"/>
                      </a:lnTo>
                      <a:lnTo>
                        <a:pt x="1068" y="4871"/>
                      </a:lnTo>
                      <a:lnTo>
                        <a:pt x="3669" y="667"/>
                      </a:lnTo>
                      <a:lnTo>
                        <a:pt x="2602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7" name="Google Shape;12717;p28"/>
                <p:cNvSpPr/>
                <p:nvPr/>
              </p:nvSpPr>
              <p:spPr>
                <a:xfrm>
                  <a:off x="5952675" y="1472150"/>
                  <a:ext cx="145975" cy="211625"/>
                </a:xfrm>
                <a:custGeom>
                  <a:rect b="b" l="l" r="r" t="t"/>
                  <a:pathLst>
                    <a:path extrusionOk="0" h="8465" w="5839">
                      <a:moveTo>
                        <a:pt x="5196" y="1"/>
                      </a:moveTo>
                      <a:cubicBezTo>
                        <a:pt x="5016" y="1"/>
                        <a:pt x="4843" y="90"/>
                        <a:pt x="4737" y="259"/>
                      </a:cubicBezTo>
                      <a:lnTo>
                        <a:pt x="167" y="7631"/>
                      </a:lnTo>
                      <a:cubicBezTo>
                        <a:pt x="1" y="7897"/>
                        <a:pt x="67" y="8231"/>
                        <a:pt x="334" y="8398"/>
                      </a:cubicBezTo>
                      <a:cubicBezTo>
                        <a:pt x="412" y="8442"/>
                        <a:pt x="505" y="8464"/>
                        <a:pt x="599" y="8464"/>
                      </a:cubicBezTo>
                      <a:cubicBezTo>
                        <a:pt x="786" y="8464"/>
                        <a:pt x="979" y="8376"/>
                        <a:pt x="1068" y="8198"/>
                      </a:cubicBezTo>
                      <a:lnTo>
                        <a:pt x="5671" y="826"/>
                      </a:lnTo>
                      <a:cubicBezTo>
                        <a:pt x="5838" y="592"/>
                        <a:pt x="5738" y="225"/>
                        <a:pt x="5505" y="92"/>
                      </a:cubicBezTo>
                      <a:cubicBezTo>
                        <a:pt x="5407" y="31"/>
                        <a:pt x="5300" y="1"/>
                        <a:pt x="519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18" name="Google Shape;12718;p28"/>
                <p:cNvSpPr/>
                <p:nvPr/>
              </p:nvSpPr>
              <p:spPr>
                <a:xfrm>
                  <a:off x="6477950" y="1857975"/>
                  <a:ext cx="44325" cy="34725"/>
                </a:xfrm>
                <a:custGeom>
                  <a:rect b="b" l="l" r="r" t="t"/>
                  <a:pathLst>
                    <a:path extrusionOk="0" h="1389" w="1773">
                      <a:moveTo>
                        <a:pt x="879" y="1"/>
                      </a:moveTo>
                      <a:cubicBezTo>
                        <a:pt x="652" y="1"/>
                        <a:pt x="436" y="119"/>
                        <a:pt x="305" y="337"/>
                      </a:cubicBezTo>
                      <a:cubicBezTo>
                        <a:pt x="1" y="793"/>
                        <a:pt x="362" y="1388"/>
                        <a:pt x="884" y="1388"/>
                      </a:cubicBezTo>
                      <a:cubicBezTo>
                        <a:pt x="934" y="1388"/>
                        <a:pt x="986" y="1383"/>
                        <a:pt x="1039" y="1371"/>
                      </a:cubicBezTo>
                      <a:cubicBezTo>
                        <a:pt x="1639" y="1204"/>
                        <a:pt x="1773" y="403"/>
                        <a:pt x="1239" y="103"/>
                      </a:cubicBezTo>
                      <a:cubicBezTo>
                        <a:pt x="1123" y="34"/>
                        <a:pt x="1000" y="1"/>
                        <a:pt x="8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2719" name="Google Shape;12719;p28"/>
            <p:cNvGrpSpPr/>
            <p:nvPr/>
          </p:nvGrpSpPr>
          <p:grpSpPr>
            <a:xfrm rot="3619535">
              <a:off x="7999472" y="741981"/>
              <a:ext cx="640394" cy="844694"/>
              <a:chOff x="5835100" y="1235925"/>
              <a:chExt cx="640475" cy="844800"/>
            </a:xfrm>
          </p:grpSpPr>
          <p:grpSp>
            <p:nvGrpSpPr>
              <p:cNvPr id="12720" name="Google Shape;12720;p28"/>
              <p:cNvGrpSpPr/>
              <p:nvPr/>
            </p:nvGrpSpPr>
            <p:grpSpPr>
              <a:xfrm>
                <a:off x="6139475" y="1235925"/>
                <a:ext cx="336100" cy="354450"/>
                <a:chOff x="6139475" y="1235925"/>
                <a:chExt cx="336100" cy="354450"/>
              </a:xfrm>
            </p:grpSpPr>
            <p:sp>
              <p:nvSpPr>
                <p:cNvPr id="12721" name="Google Shape;12721;p28"/>
                <p:cNvSpPr/>
                <p:nvPr/>
              </p:nvSpPr>
              <p:spPr>
                <a:xfrm>
                  <a:off x="6139475" y="1235925"/>
                  <a:ext cx="336100" cy="354450"/>
                </a:xfrm>
                <a:custGeom>
                  <a:rect b="b" l="l" r="r" t="t"/>
                  <a:pathLst>
                    <a:path extrusionOk="0" fill="none" h="14178" w="13444">
                      <a:moveTo>
                        <a:pt x="7373" y="14111"/>
                      </a:moveTo>
                      <a:cubicBezTo>
                        <a:pt x="7473" y="14177"/>
                        <a:pt x="7573" y="14144"/>
                        <a:pt x="7640" y="14077"/>
                      </a:cubicBezTo>
                      <a:lnTo>
                        <a:pt x="13410" y="4804"/>
                      </a:lnTo>
                      <a:cubicBezTo>
                        <a:pt x="13444" y="4704"/>
                        <a:pt x="13410" y="4604"/>
                        <a:pt x="13310" y="4537"/>
                      </a:cubicBezTo>
                      <a:lnTo>
                        <a:pt x="6072" y="34"/>
                      </a:lnTo>
                      <a:cubicBezTo>
                        <a:pt x="6005" y="1"/>
                        <a:pt x="5872" y="1"/>
                        <a:pt x="5805" y="101"/>
                      </a:cubicBezTo>
                      <a:lnTo>
                        <a:pt x="67" y="9341"/>
                      </a:lnTo>
                      <a:cubicBezTo>
                        <a:pt x="1" y="9441"/>
                        <a:pt x="34" y="9574"/>
                        <a:pt x="134" y="9608"/>
                      </a:cubicBezTo>
                      <a:close/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2" name="Google Shape;12722;p28"/>
                <p:cNvSpPr/>
                <p:nvPr/>
              </p:nvSpPr>
              <p:spPr>
                <a:xfrm>
                  <a:off x="6172825" y="1255950"/>
                  <a:ext cx="148475" cy="238525"/>
                </a:xfrm>
                <a:custGeom>
                  <a:rect b="b" l="l" r="r" t="t"/>
                  <a:pathLst>
                    <a:path extrusionOk="0" fill="none" h="9541" w="5939">
                      <a:moveTo>
                        <a:pt x="5939" y="0"/>
                      </a:moveTo>
                      <a:lnTo>
                        <a:pt x="1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3" name="Google Shape;12723;p28"/>
                <p:cNvSpPr/>
                <p:nvPr/>
              </p:nvSpPr>
              <p:spPr>
                <a:xfrm>
                  <a:off x="6210375" y="127930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4" name="Google Shape;12724;p28"/>
                <p:cNvSpPr/>
                <p:nvPr/>
              </p:nvSpPr>
              <p:spPr>
                <a:xfrm>
                  <a:off x="6247900" y="130265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5" name="Google Shape;12725;p28"/>
                <p:cNvSpPr/>
                <p:nvPr/>
              </p:nvSpPr>
              <p:spPr>
                <a:xfrm>
                  <a:off x="6285425" y="132600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6" name="Google Shape;12726;p28"/>
                <p:cNvSpPr/>
                <p:nvPr/>
              </p:nvSpPr>
              <p:spPr>
                <a:xfrm>
                  <a:off x="6262075" y="1275125"/>
                  <a:ext cx="189325" cy="117600"/>
                </a:xfrm>
                <a:custGeom>
                  <a:rect b="b" l="l" r="r" t="t"/>
                  <a:pathLst>
                    <a:path extrusionOk="0" fill="none" h="4704" w="7573">
                      <a:moveTo>
                        <a:pt x="0" y="0"/>
                      </a:moveTo>
                      <a:lnTo>
                        <a:pt x="7572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7" name="Google Shape;12727;p28"/>
                <p:cNvSpPr/>
                <p:nvPr/>
              </p:nvSpPr>
              <p:spPr>
                <a:xfrm>
                  <a:off x="6237050" y="1315150"/>
                  <a:ext cx="190150" cy="117600"/>
                </a:xfrm>
                <a:custGeom>
                  <a:rect b="b" l="l" r="r" t="t"/>
                  <a:pathLst>
                    <a:path extrusionOk="0" fill="none" h="4704" w="7606">
                      <a:moveTo>
                        <a:pt x="0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8" name="Google Shape;12728;p28"/>
                <p:cNvSpPr/>
                <p:nvPr/>
              </p:nvSpPr>
              <p:spPr>
                <a:xfrm>
                  <a:off x="6212875" y="1354350"/>
                  <a:ext cx="189325" cy="118450"/>
                </a:xfrm>
                <a:custGeom>
                  <a:rect b="b" l="l" r="r" t="t"/>
                  <a:pathLst>
                    <a:path extrusionOk="0" fill="none" h="4738" w="7573">
                      <a:moveTo>
                        <a:pt x="0" y="0"/>
                      </a:moveTo>
                      <a:lnTo>
                        <a:pt x="7572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29" name="Google Shape;12729;p28"/>
                <p:cNvSpPr/>
                <p:nvPr/>
              </p:nvSpPr>
              <p:spPr>
                <a:xfrm>
                  <a:off x="6187850" y="1394375"/>
                  <a:ext cx="190150" cy="117600"/>
                </a:xfrm>
                <a:custGeom>
                  <a:rect b="b" l="l" r="r" t="t"/>
                  <a:pathLst>
                    <a:path extrusionOk="0" fill="none" h="4704" w="7606">
                      <a:moveTo>
                        <a:pt x="0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0" name="Google Shape;12730;p28"/>
                <p:cNvSpPr/>
                <p:nvPr/>
              </p:nvSpPr>
              <p:spPr>
                <a:xfrm>
                  <a:off x="6162825" y="1434400"/>
                  <a:ext cx="190175" cy="117625"/>
                </a:xfrm>
                <a:custGeom>
                  <a:rect b="b" l="l" r="r" t="t"/>
                  <a:pathLst>
                    <a:path extrusionOk="0" fill="none" h="4705" w="7607">
                      <a:moveTo>
                        <a:pt x="1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1" name="Google Shape;12731;p28"/>
                <p:cNvSpPr/>
                <p:nvPr/>
              </p:nvSpPr>
              <p:spPr>
                <a:xfrm>
                  <a:off x="6201200" y="1526975"/>
                  <a:ext cx="24200" cy="39225"/>
                </a:xfrm>
                <a:custGeom>
                  <a:rect b="b" l="l" r="r" t="t"/>
                  <a:pathLst>
                    <a:path extrusionOk="0" fill="none" h="1569" w="968">
                      <a:moveTo>
                        <a:pt x="967" y="0"/>
                      </a:moveTo>
                      <a:lnTo>
                        <a:pt x="0" y="1568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2732" name="Google Shape;12732;p28"/>
              <p:cNvGrpSpPr/>
              <p:nvPr/>
            </p:nvGrpSpPr>
            <p:grpSpPr>
              <a:xfrm>
                <a:off x="5835100" y="1726275"/>
                <a:ext cx="336100" cy="354450"/>
                <a:chOff x="5835100" y="1726275"/>
                <a:chExt cx="336100" cy="354450"/>
              </a:xfrm>
            </p:grpSpPr>
            <p:sp>
              <p:nvSpPr>
                <p:cNvPr id="12733" name="Google Shape;12733;p28"/>
                <p:cNvSpPr/>
                <p:nvPr/>
              </p:nvSpPr>
              <p:spPr>
                <a:xfrm>
                  <a:off x="5835100" y="1726275"/>
                  <a:ext cx="336100" cy="354450"/>
                </a:xfrm>
                <a:custGeom>
                  <a:rect b="b" l="l" r="r" t="t"/>
                  <a:pathLst>
                    <a:path extrusionOk="0" fill="none" h="14178" w="13444">
                      <a:moveTo>
                        <a:pt x="13310" y="4571"/>
                      </a:moveTo>
                      <a:cubicBezTo>
                        <a:pt x="13410" y="4604"/>
                        <a:pt x="13443" y="4737"/>
                        <a:pt x="13410" y="4838"/>
                      </a:cubicBezTo>
                      <a:lnTo>
                        <a:pt x="7639" y="14077"/>
                      </a:lnTo>
                      <a:cubicBezTo>
                        <a:pt x="7572" y="14178"/>
                        <a:pt x="7472" y="14178"/>
                        <a:pt x="7372" y="14144"/>
                      </a:cubicBezTo>
                      <a:lnTo>
                        <a:pt x="134" y="9641"/>
                      </a:lnTo>
                      <a:cubicBezTo>
                        <a:pt x="34" y="9574"/>
                        <a:pt x="0" y="9474"/>
                        <a:pt x="67" y="9374"/>
                      </a:cubicBezTo>
                      <a:lnTo>
                        <a:pt x="5804" y="101"/>
                      </a:lnTo>
                      <a:cubicBezTo>
                        <a:pt x="5871" y="34"/>
                        <a:pt x="5971" y="1"/>
                        <a:pt x="6071" y="67"/>
                      </a:cubicBezTo>
                      <a:close/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4" name="Google Shape;12734;p28"/>
                <p:cNvSpPr/>
                <p:nvPr/>
              </p:nvSpPr>
              <p:spPr>
                <a:xfrm>
                  <a:off x="5868450" y="1746300"/>
                  <a:ext cx="147625" cy="239350"/>
                </a:xfrm>
                <a:custGeom>
                  <a:rect b="b" l="l" r="r" t="t"/>
                  <a:pathLst>
                    <a:path extrusionOk="0" fill="none" h="9574" w="5905">
                      <a:moveTo>
                        <a:pt x="1" y="9574"/>
                      </a:moveTo>
                      <a:lnTo>
                        <a:pt x="5905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5" name="Google Shape;12735;p28"/>
                <p:cNvSpPr/>
                <p:nvPr/>
              </p:nvSpPr>
              <p:spPr>
                <a:xfrm>
                  <a:off x="5905975" y="176965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6" name="Google Shape;12736;p28"/>
                <p:cNvSpPr/>
                <p:nvPr/>
              </p:nvSpPr>
              <p:spPr>
                <a:xfrm>
                  <a:off x="5943500" y="179300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7" name="Google Shape;12737;p28"/>
                <p:cNvSpPr/>
                <p:nvPr/>
              </p:nvSpPr>
              <p:spPr>
                <a:xfrm>
                  <a:off x="5981025" y="181635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8" name="Google Shape;12738;p28"/>
                <p:cNvSpPr/>
                <p:nvPr/>
              </p:nvSpPr>
              <p:spPr>
                <a:xfrm>
                  <a:off x="5859275" y="1923100"/>
                  <a:ext cx="190175" cy="118425"/>
                </a:xfrm>
                <a:custGeom>
                  <a:rect b="b" l="l" r="r" t="t"/>
                  <a:pathLst>
                    <a:path extrusionOk="0" fill="none" h="4737" w="7607">
                      <a:moveTo>
                        <a:pt x="1" y="0"/>
                      </a:moveTo>
                      <a:lnTo>
                        <a:pt x="7606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39" name="Google Shape;12739;p28"/>
                <p:cNvSpPr/>
                <p:nvPr/>
              </p:nvSpPr>
              <p:spPr>
                <a:xfrm>
                  <a:off x="5884300" y="1883900"/>
                  <a:ext cx="189325" cy="117600"/>
                </a:xfrm>
                <a:custGeom>
                  <a:rect b="b" l="l" r="r" t="t"/>
                  <a:pathLst>
                    <a:path extrusionOk="0" fill="none" h="4704" w="7573">
                      <a:moveTo>
                        <a:pt x="0" y="0"/>
                      </a:moveTo>
                      <a:lnTo>
                        <a:pt x="7572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0" name="Google Shape;12740;p28"/>
                <p:cNvSpPr/>
                <p:nvPr/>
              </p:nvSpPr>
              <p:spPr>
                <a:xfrm>
                  <a:off x="5908475" y="1843875"/>
                  <a:ext cx="190175" cy="118425"/>
                </a:xfrm>
                <a:custGeom>
                  <a:rect b="b" l="l" r="r" t="t"/>
                  <a:pathLst>
                    <a:path extrusionOk="0" fill="none" h="4737" w="7607">
                      <a:moveTo>
                        <a:pt x="1" y="0"/>
                      </a:moveTo>
                      <a:lnTo>
                        <a:pt x="7606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1" name="Google Shape;12741;p28"/>
                <p:cNvSpPr/>
                <p:nvPr/>
              </p:nvSpPr>
              <p:spPr>
                <a:xfrm>
                  <a:off x="5933500" y="1803825"/>
                  <a:ext cx="189325" cy="118450"/>
                </a:xfrm>
                <a:custGeom>
                  <a:rect b="b" l="l" r="r" t="t"/>
                  <a:pathLst>
                    <a:path extrusionOk="0" fill="none" h="4738" w="7573">
                      <a:moveTo>
                        <a:pt x="0" y="1"/>
                      </a:moveTo>
                      <a:lnTo>
                        <a:pt x="7573" y="4738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2" name="Google Shape;12742;p28"/>
                <p:cNvSpPr/>
                <p:nvPr/>
              </p:nvSpPr>
              <p:spPr>
                <a:xfrm>
                  <a:off x="5957675" y="1764650"/>
                  <a:ext cx="190175" cy="117600"/>
                </a:xfrm>
                <a:custGeom>
                  <a:rect b="b" l="l" r="r" t="t"/>
                  <a:pathLst>
                    <a:path extrusionOk="0" fill="none" h="4704" w="7607">
                      <a:moveTo>
                        <a:pt x="1" y="0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2743" name="Google Shape;12743;p28"/>
                <p:cNvSpPr/>
                <p:nvPr/>
              </p:nvSpPr>
              <p:spPr>
                <a:xfrm>
                  <a:off x="6068600" y="1739625"/>
                  <a:ext cx="24200" cy="39225"/>
                </a:xfrm>
                <a:custGeom>
                  <a:rect b="b" l="l" r="r" t="t"/>
                  <a:pathLst>
                    <a:path extrusionOk="0" fill="none" h="1569" w="968">
                      <a:moveTo>
                        <a:pt x="0" y="1568"/>
                      </a:moveTo>
                      <a:lnTo>
                        <a:pt x="96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2744" name="Google Shape;12744;p28"/>
            <p:cNvSpPr/>
            <p:nvPr/>
          </p:nvSpPr>
          <p:spPr>
            <a:xfrm rot="3619535">
              <a:off x="8190789" y="1077549"/>
              <a:ext cx="113411" cy="73466"/>
            </a:xfrm>
            <a:custGeom>
              <a:rect b="b" l="l" r="r" t="t"/>
              <a:pathLst>
                <a:path extrusionOk="0" h="2939" w="4537">
                  <a:moveTo>
                    <a:pt x="286" y="1"/>
                  </a:moveTo>
                  <a:cubicBezTo>
                    <a:pt x="214" y="1"/>
                    <a:pt x="143" y="38"/>
                    <a:pt x="100" y="102"/>
                  </a:cubicBezTo>
                  <a:cubicBezTo>
                    <a:pt x="0" y="236"/>
                    <a:pt x="34" y="369"/>
                    <a:pt x="167" y="436"/>
                  </a:cubicBezTo>
                  <a:lnTo>
                    <a:pt x="4137" y="2904"/>
                  </a:lnTo>
                  <a:cubicBezTo>
                    <a:pt x="4172" y="2928"/>
                    <a:pt x="4212" y="2939"/>
                    <a:pt x="4253" y="2939"/>
                  </a:cubicBezTo>
                  <a:cubicBezTo>
                    <a:pt x="4327" y="2939"/>
                    <a:pt x="4406" y="2902"/>
                    <a:pt x="4470" y="2837"/>
                  </a:cubicBezTo>
                  <a:cubicBezTo>
                    <a:pt x="4537" y="2704"/>
                    <a:pt x="4503" y="2571"/>
                    <a:pt x="4370" y="2504"/>
                  </a:cubicBezTo>
                  <a:lnTo>
                    <a:pt x="401" y="35"/>
                  </a:lnTo>
                  <a:cubicBezTo>
                    <a:pt x="365" y="12"/>
                    <a:pt x="325" y="1"/>
                    <a:pt x="286" y="1"/>
                  </a:cubicBezTo>
                  <a:close/>
                </a:path>
              </a:pathLst>
            </a:custGeom>
            <a:solidFill>
              <a:srgbClr val="141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45" name="Google Shape;12745;p28"/>
          <p:cNvGrpSpPr/>
          <p:nvPr/>
        </p:nvGrpSpPr>
        <p:grpSpPr>
          <a:xfrm rot="-7518622">
            <a:off x="-358441" y="1250115"/>
            <a:ext cx="1142118" cy="1248289"/>
            <a:chOff x="5589782" y="87268"/>
            <a:chExt cx="831109" cy="908369"/>
          </a:xfrm>
        </p:grpSpPr>
        <p:sp>
          <p:nvSpPr>
            <p:cNvPr id="12746" name="Google Shape;12746;p28"/>
            <p:cNvSpPr/>
            <p:nvPr/>
          </p:nvSpPr>
          <p:spPr>
            <a:xfrm>
              <a:off x="6032110" y="406753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7" name="Google Shape;12747;p28"/>
            <p:cNvSpPr/>
            <p:nvPr/>
          </p:nvSpPr>
          <p:spPr>
            <a:xfrm>
              <a:off x="5589782" y="331450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8" name="Google Shape;12748;p28"/>
            <p:cNvSpPr/>
            <p:nvPr/>
          </p:nvSpPr>
          <p:spPr>
            <a:xfrm>
              <a:off x="6278441" y="823212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49" name="Google Shape;12749;p28"/>
            <p:cNvSpPr/>
            <p:nvPr/>
          </p:nvSpPr>
          <p:spPr>
            <a:xfrm>
              <a:off x="5663815" y="87268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2750" name="Google Shape;12750;p28"/>
          <p:cNvGrpSpPr/>
          <p:nvPr/>
        </p:nvGrpSpPr>
        <p:grpSpPr>
          <a:xfrm flipH="1" rot="6906324">
            <a:off x="-218291" y="4058505"/>
            <a:ext cx="1863023" cy="1811651"/>
            <a:chOff x="7805848" y="0"/>
            <a:chExt cx="1338162" cy="1420462"/>
          </a:xfrm>
        </p:grpSpPr>
        <p:grpSp>
          <p:nvGrpSpPr>
            <p:cNvPr id="12751" name="Google Shape;12751;p28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752" name="Google Shape;12752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3" name="Google Shape;12753;p2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4" name="Google Shape;12754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5" name="Google Shape;12755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6" name="Google Shape;12756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7" name="Google Shape;12757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8" name="Google Shape;12758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9" name="Google Shape;12759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0" name="Google Shape;12760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1" name="Google Shape;12761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2" name="Google Shape;12762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3" name="Google Shape;12763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4" name="Google Shape;12764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5" name="Google Shape;12765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6" name="Google Shape;12766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67" name="Google Shape;12767;p28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768" name="Google Shape;12768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9" name="Google Shape;12769;p2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0" name="Google Shape;12770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1" name="Google Shape;12771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2" name="Google Shape;12772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3" name="Google Shape;12773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4" name="Google Shape;12774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5" name="Google Shape;12775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6" name="Google Shape;12776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7" name="Google Shape;12777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8" name="Google Shape;12778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9" name="Google Shape;12779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0" name="Google Shape;12780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1" name="Google Shape;12781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2" name="Google Shape;12782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83" name="Google Shape;12783;p28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784" name="Google Shape;12784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5" name="Google Shape;12785;p2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6" name="Google Shape;12786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7" name="Google Shape;12787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8" name="Google Shape;12788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9" name="Google Shape;12789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0" name="Google Shape;12790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1" name="Google Shape;12791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2" name="Google Shape;12792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3" name="Google Shape;12793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4" name="Google Shape;12794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5" name="Google Shape;12795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6" name="Google Shape;12796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7" name="Google Shape;12797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8" name="Google Shape;12798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799" name="Google Shape;12799;p28"/>
          <p:cNvGrpSpPr/>
          <p:nvPr/>
        </p:nvGrpSpPr>
        <p:grpSpPr>
          <a:xfrm flipH="1" rot="8496101">
            <a:off x="-793815" y="2902648"/>
            <a:ext cx="1511109" cy="1604045"/>
            <a:chOff x="7805848" y="0"/>
            <a:chExt cx="1338162" cy="1420462"/>
          </a:xfrm>
        </p:grpSpPr>
        <p:grpSp>
          <p:nvGrpSpPr>
            <p:cNvPr id="12800" name="Google Shape;12800;p28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801" name="Google Shape;12801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2" name="Google Shape;12802;p2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3" name="Google Shape;12803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4" name="Google Shape;12804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5" name="Google Shape;12805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6" name="Google Shape;12806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7" name="Google Shape;12807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8" name="Google Shape;12808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09" name="Google Shape;12809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0" name="Google Shape;12810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1" name="Google Shape;12811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2" name="Google Shape;12812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3" name="Google Shape;12813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4" name="Google Shape;12814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5" name="Google Shape;12815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16" name="Google Shape;12816;p28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817" name="Google Shape;12817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8" name="Google Shape;12818;p2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9" name="Google Shape;12819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0" name="Google Shape;12820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1" name="Google Shape;12821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2" name="Google Shape;12822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3" name="Google Shape;12823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4" name="Google Shape;12824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5" name="Google Shape;12825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6" name="Google Shape;12826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7" name="Google Shape;12827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8" name="Google Shape;12828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9" name="Google Shape;12829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0" name="Google Shape;12830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1" name="Google Shape;12831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32" name="Google Shape;12832;p28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833" name="Google Shape;12833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4" name="Google Shape;12834;p2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5" name="Google Shape;12835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6" name="Google Shape;12836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7" name="Google Shape;12837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8" name="Google Shape;12838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9" name="Google Shape;12839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0" name="Google Shape;12840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1" name="Google Shape;12841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2" name="Google Shape;12842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3" name="Google Shape;12843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4" name="Google Shape;12844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5" name="Google Shape;12845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6" name="Google Shape;12846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7" name="Google Shape;12847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48" name="Google Shape;12848;p28"/>
          <p:cNvGrpSpPr/>
          <p:nvPr/>
        </p:nvGrpSpPr>
        <p:grpSpPr>
          <a:xfrm flipH="1" rot="-982230">
            <a:off x="1534453" y="4233043"/>
            <a:ext cx="1863046" cy="1811624"/>
            <a:chOff x="7805848" y="0"/>
            <a:chExt cx="1338162" cy="1420462"/>
          </a:xfrm>
        </p:grpSpPr>
        <p:grpSp>
          <p:nvGrpSpPr>
            <p:cNvPr id="12849" name="Google Shape;12849;p28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850" name="Google Shape;12850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1" name="Google Shape;12851;p2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2" name="Google Shape;12852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3" name="Google Shape;12853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4" name="Google Shape;12854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5" name="Google Shape;12855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6" name="Google Shape;12856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7" name="Google Shape;12857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8" name="Google Shape;12858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9" name="Google Shape;12859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0" name="Google Shape;12860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1" name="Google Shape;12861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2" name="Google Shape;12862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3" name="Google Shape;12863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4" name="Google Shape;12864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65" name="Google Shape;12865;p28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866" name="Google Shape;12866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7" name="Google Shape;12867;p2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8" name="Google Shape;12868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9" name="Google Shape;12869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0" name="Google Shape;12870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1" name="Google Shape;12871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2" name="Google Shape;12872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3" name="Google Shape;12873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4" name="Google Shape;12874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5" name="Google Shape;12875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6" name="Google Shape;12876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7" name="Google Shape;12877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8" name="Google Shape;12878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9" name="Google Shape;12879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0" name="Google Shape;12880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81" name="Google Shape;12881;p28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882" name="Google Shape;12882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3" name="Google Shape;12883;p2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4" name="Google Shape;12884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5" name="Google Shape;12885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6" name="Google Shape;12886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7" name="Google Shape;12887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8" name="Google Shape;12888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9" name="Google Shape;12889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0" name="Google Shape;12890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1" name="Google Shape;12891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2" name="Google Shape;12892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3" name="Google Shape;12893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4" name="Google Shape;12894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5" name="Google Shape;12895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6" name="Google Shape;12896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2897" name="Google Shape;12897;p28"/>
          <p:cNvGrpSpPr/>
          <p:nvPr/>
        </p:nvGrpSpPr>
        <p:grpSpPr>
          <a:xfrm flipH="1" rot="6881150">
            <a:off x="-991501" y="1407390"/>
            <a:ext cx="1511047" cy="1603979"/>
            <a:chOff x="7805848" y="0"/>
            <a:chExt cx="1338162" cy="1420462"/>
          </a:xfrm>
        </p:grpSpPr>
        <p:grpSp>
          <p:nvGrpSpPr>
            <p:cNvPr id="12898" name="Google Shape;12898;p28"/>
            <p:cNvGrpSpPr/>
            <p:nvPr/>
          </p:nvGrpSpPr>
          <p:grpSpPr>
            <a:xfrm>
              <a:off x="8368560" y="0"/>
              <a:ext cx="775450" cy="710225"/>
              <a:chOff x="2092310" y="847750"/>
              <a:chExt cx="775450" cy="710225"/>
            </a:xfrm>
          </p:grpSpPr>
          <p:sp>
            <p:nvSpPr>
              <p:cNvPr id="12899" name="Google Shape;12899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0" name="Google Shape;12900;p2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1" name="Google Shape;12901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2" name="Google Shape;12902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3" name="Google Shape;12903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4" name="Google Shape;12904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5" name="Google Shape;12905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6" name="Google Shape;12906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7" name="Google Shape;12907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8" name="Google Shape;12908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9" name="Google Shape;12909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0" name="Google Shape;12910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1" name="Google Shape;12911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2" name="Google Shape;12912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3" name="Google Shape;12913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14" name="Google Shape;12914;p28"/>
            <p:cNvGrpSpPr/>
            <p:nvPr/>
          </p:nvGrpSpPr>
          <p:grpSpPr>
            <a:xfrm rot="-5400000">
              <a:off x="7570791" y="386832"/>
              <a:ext cx="1180338" cy="710225"/>
              <a:chOff x="1687422" y="847750"/>
              <a:chExt cx="1180338" cy="710225"/>
            </a:xfrm>
          </p:grpSpPr>
          <p:sp>
            <p:nvSpPr>
              <p:cNvPr id="12915" name="Google Shape;12915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6" name="Google Shape;12916;p2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7" name="Google Shape;12917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8" name="Google Shape;12918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9" name="Google Shape;12919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0" name="Google Shape;12920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1" name="Google Shape;12921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2" name="Google Shape;12922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3" name="Google Shape;12923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4" name="Google Shape;12924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5" name="Google Shape;12925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6" name="Google Shape;12926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7" name="Google Shape;12927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8" name="Google Shape;12928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9" name="Google Shape;12929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30" name="Google Shape;12930;p28"/>
            <p:cNvGrpSpPr/>
            <p:nvPr/>
          </p:nvGrpSpPr>
          <p:grpSpPr>
            <a:xfrm flipH="1" rot="10800000">
              <a:off x="7988034" y="710237"/>
              <a:ext cx="1045376" cy="710225"/>
              <a:chOff x="1822384" y="847750"/>
              <a:chExt cx="1045376" cy="710225"/>
            </a:xfrm>
          </p:grpSpPr>
          <p:sp>
            <p:nvSpPr>
              <p:cNvPr id="12931" name="Google Shape;12931;p2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2" name="Google Shape;12932;p2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3" name="Google Shape;12933;p2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4" name="Google Shape;12934;p2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5" name="Google Shape;12935;p2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6" name="Google Shape;12936;p2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7" name="Google Shape;12937;p2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8" name="Google Shape;12938;p2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9" name="Google Shape;12939;p2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0" name="Google Shape;12940;p2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1" name="Google Shape;12941;p2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2" name="Google Shape;12942;p2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3" name="Google Shape;12943;p2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4" name="Google Shape;12944;p2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5" name="Google Shape;12945;p2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4">
  <p:cSld name="CUSTOM_2_1_1_1_1_1">
    <p:spTree>
      <p:nvGrpSpPr>
        <p:cNvPr id="12946" name="Shape 129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947" name="Google Shape;12947;p29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2948" name="Google Shape;12948;p2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949" name="Google Shape;12949;p29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2950" name="Google Shape;12950;p2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1" name="Google Shape;12951;p2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2" name="Google Shape;12952;p2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3" name="Google Shape;12953;p2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4" name="Google Shape;12954;p2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5" name="Google Shape;12955;p2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6" name="Google Shape;12956;p2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7" name="Google Shape;12957;p2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8" name="Google Shape;12958;p2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9" name="Google Shape;12959;p2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0" name="Google Shape;12960;p2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1" name="Google Shape;12961;p2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2" name="Google Shape;12962;p2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3" name="Google Shape;12963;p2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4" name="Google Shape;12964;p2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5" name="Google Shape;12965;p2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6" name="Google Shape;12966;p2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7" name="Google Shape;12967;p2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8" name="Google Shape;12968;p2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9" name="Google Shape;12969;p2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0" name="Google Shape;12970;p2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1" name="Google Shape;12971;p2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2" name="Google Shape;12972;p2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3" name="Google Shape;12973;p2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4" name="Google Shape;12974;p2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75" name="Google Shape;12975;p29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2976" name="Google Shape;12976;p2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7" name="Google Shape;12977;p2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8" name="Google Shape;12978;p2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9" name="Google Shape;12979;p2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0" name="Google Shape;12980;p2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1" name="Google Shape;12981;p2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2" name="Google Shape;12982;p2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3" name="Google Shape;12983;p2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4" name="Google Shape;12984;p2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5" name="Google Shape;12985;p2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6" name="Google Shape;12986;p2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7" name="Google Shape;12987;p2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8" name="Google Shape;12988;p2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9" name="Google Shape;12989;p2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0" name="Google Shape;12990;p2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1" name="Google Shape;12991;p2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2" name="Google Shape;12992;p2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3" name="Google Shape;12993;p2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4" name="Google Shape;12994;p2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5" name="Google Shape;12995;p2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6" name="Google Shape;12996;p2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7" name="Google Shape;12997;p2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8" name="Google Shape;12998;p2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9" name="Google Shape;12999;p2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0" name="Google Shape;13000;p2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1" name="Google Shape;13001;p2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02" name="Google Shape;13002;p2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3" name="Google Shape;13003;p2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4" name="Google Shape;13004;p2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5" name="Google Shape;13005;p2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6" name="Google Shape;13006;p2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7" name="Google Shape;13007;p2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8" name="Google Shape;13008;p2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09" name="Google Shape;13009;p2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0" name="Google Shape;13010;p2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1" name="Google Shape;13011;p2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2" name="Google Shape;13012;p2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3" name="Google Shape;13013;p2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4" name="Google Shape;13014;p2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5" name="Google Shape;13015;p2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6" name="Google Shape;13016;p2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7" name="Google Shape;13017;p2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8" name="Google Shape;13018;p2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19" name="Google Shape;13019;p2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0" name="Google Shape;13020;p2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1" name="Google Shape;13021;p2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2" name="Google Shape;13022;p2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3" name="Google Shape;13023;p2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4" name="Google Shape;13024;p2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5" name="Google Shape;13025;p2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6" name="Google Shape;13026;p2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7" name="Google Shape;13027;p2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8" name="Google Shape;13028;p2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29" name="Google Shape;13029;p2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0" name="Google Shape;13030;p2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1" name="Google Shape;13031;p2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2" name="Google Shape;13032;p2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3" name="Google Shape;13033;p2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4" name="Google Shape;13034;p2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5" name="Google Shape;13035;p2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6" name="Google Shape;13036;p2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7" name="Google Shape;13037;p2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8" name="Google Shape;13038;p2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39" name="Google Shape;13039;p2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0" name="Google Shape;13040;p2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1" name="Google Shape;13041;p2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2" name="Google Shape;13042;p2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3" name="Google Shape;13043;p2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4" name="Google Shape;13044;p2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5" name="Google Shape;13045;p2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6" name="Google Shape;13046;p2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7" name="Google Shape;13047;p2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8" name="Google Shape;13048;p2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49" name="Google Shape;13049;p2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0" name="Google Shape;13050;p2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1" name="Google Shape;13051;p2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2" name="Google Shape;13052;p2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3" name="Google Shape;13053;p2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4" name="Google Shape;13054;p2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5" name="Google Shape;13055;p2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6" name="Google Shape;13056;p2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7" name="Google Shape;13057;p2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8" name="Google Shape;13058;p2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59" name="Google Shape;13059;p2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0" name="Google Shape;13060;p2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1" name="Google Shape;13061;p2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2" name="Google Shape;13062;p2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3" name="Google Shape;13063;p2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4" name="Google Shape;13064;p2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5" name="Google Shape;13065;p2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6" name="Google Shape;13066;p2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7" name="Google Shape;13067;p2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8" name="Google Shape;13068;p2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69" name="Google Shape;13069;p2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0" name="Google Shape;13070;p2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1" name="Google Shape;13071;p2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2" name="Google Shape;13072;p2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3" name="Google Shape;13073;p2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4" name="Google Shape;13074;p2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5" name="Google Shape;13075;p2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6" name="Google Shape;13076;p2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7" name="Google Shape;13077;p2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8" name="Google Shape;13078;p2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9" name="Google Shape;13079;p2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0" name="Google Shape;13080;p2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1" name="Google Shape;13081;p2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2" name="Google Shape;13082;p2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3" name="Google Shape;13083;p2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4" name="Google Shape;13084;p2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5" name="Google Shape;13085;p2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6" name="Google Shape;13086;p2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7" name="Google Shape;13087;p2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8" name="Google Shape;13088;p2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9" name="Google Shape;13089;p2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0" name="Google Shape;13090;p2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1" name="Google Shape;13091;p2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2" name="Google Shape;13092;p2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3" name="Google Shape;13093;p2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4" name="Google Shape;13094;p2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5" name="Google Shape;13095;p2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6" name="Google Shape;13096;p2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7" name="Google Shape;13097;p2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8" name="Google Shape;13098;p2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9" name="Google Shape;13099;p2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0" name="Google Shape;13100;p2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1" name="Google Shape;13101;p2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02" name="Google Shape;13102;p29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3103" name="Google Shape;13103;p2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4" name="Google Shape;13104;p2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5" name="Google Shape;13105;p2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6" name="Google Shape;13106;p2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7" name="Google Shape;13107;p2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8" name="Google Shape;13108;p2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09" name="Google Shape;13109;p2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0" name="Google Shape;13110;p2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1" name="Google Shape;13111;p2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2" name="Google Shape;13112;p2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3" name="Google Shape;13113;p2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4" name="Google Shape;13114;p2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5" name="Google Shape;13115;p2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6" name="Google Shape;13116;p2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7" name="Google Shape;13117;p2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8" name="Google Shape;13118;p2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19" name="Google Shape;13119;p2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0" name="Google Shape;13120;p2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1" name="Google Shape;13121;p2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2" name="Google Shape;13122;p2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3" name="Google Shape;13123;p2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4" name="Google Shape;13124;p2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5" name="Google Shape;13125;p2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6" name="Google Shape;13126;p2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7" name="Google Shape;13127;p2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28" name="Google Shape;13128;p2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129" name="Google Shape;13129;p2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0" name="Google Shape;13130;p2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1" name="Google Shape;13131;p2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2" name="Google Shape;13132;p2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3" name="Google Shape;13133;p2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34" name="Google Shape;13134;p2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3135" name="Google Shape;13135;p2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6" name="Google Shape;13136;p2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7" name="Google Shape;13137;p2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8" name="Google Shape;13138;p2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39" name="Google Shape;13139;p2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0" name="Google Shape;13140;p2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1" name="Google Shape;13141;p2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2" name="Google Shape;13142;p2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3" name="Google Shape;13143;p2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4" name="Google Shape;13144;p2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5" name="Google Shape;13145;p2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6" name="Google Shape;13146;p2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7" name="Google Shape;13147;p2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8" name="Google Shape;13148;p2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49" name="Google Shape;13149;p2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0" name="Google Shape;13150;p2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1" name="Google Shape;13151;p2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2" name="Google Shape;13152;p2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3" name="Google Shape;13153;p2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4" name="Google Shape;13154;p2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5" name="Google Shape;13155;p2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6" name="Google Shape;13156;p2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7" name="Google Shape;13157;p2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8" name="Google Shape;13158;p2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59" name="Google Shape;13159;p2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0" name="Google Shape;13160;p2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161" name="Google Shape;13161;p2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62" name="Google Shape;13162;p29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3163" name="Google Shape;13163;p2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4" name="Google Shape;13164;p2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5" name="Google Shape;13165;p2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6" name="Google Shape;13166;p2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7" name="Google Shape;13167;p2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8" name="Google Shape;13168;p2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69" name="Google Shape;13169;p2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0" name="Google Shape;13170;p2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1" name="Google Shape;13171;p2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2" name="Google Shape;13172;p2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3" name="Google Shape;13173;p2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4" name="Google Shape;13174;p2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5" name="Google Shape;13175;p2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6" name="Google Shape;13176;p2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7" name="Google Shape;13177;p2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8" name="Google Shape;13178;p2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79" name="Google Shape;13179;p2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0" name="Google Shape;13180;p2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1" name="Google Shape;13181;p2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2" name="Google Shape;13182;p2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3" name="Google Shape;13183;p2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4" name="Google Shape;13184;p2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5" name="Google Shape;13185;p2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6" name="Google Shape;13186;p2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7" name="Google Shape;13187;p2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88" name="Google Shape;13188;p2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3189" name="Google Shape;13189;p2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3">
    <p:spTree>
      <p:nvGrpSpPr>
        <p:cNvPr id="13190" name="Shape 131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91" name="Google Shape;13191;p30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3192" name="Google Shape;13192;p3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93" name="Google Shape;13193;p30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3194" name="Google Shape;13194;p3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5" name="Google Shape;13195;p3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6" name="Google Shape;13196;p3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7" name="Google Shape;13197;p3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8" name="Google Shape;13198;p3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9" name="Google Shape;13199;p3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0" name="Google Shape;13200;p3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1" name="Google Shape;13201;p3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2" name="Google Shape;13202;p3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3" name="Google Shape;13203;p3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4" name="Google Shape;13204;p3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5" name="Google Shape;13205;p3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6" name="Google Shape;13206;p3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7" name="Google Shape;13207;p3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8" name="Google Shape;13208;p3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09" name="Google Shape;13209;p3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0" name="Google Shape;13210;p3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1" name="Google Shape;13211;p3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2" name="Google Shape;13212;p3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3" name="Google Shape;13213;p3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4" name="Google Shape;13214;p3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5" name="Google Shape;13215;p3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6" name="Google Shape;13216;p3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7" name="Google Shape;13217;p3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18" name="Google Shape;13218;p3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19" name="Google Shape;13219;p30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3220" name="Google Shape;13220;p3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1" name="Google Shape;13221;p3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2" name="Google Shape;13222;p3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3" name="Google Shape;13223;p3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4" name="Google Shape;13224;p3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5" name="Google Shape;13225;p3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6" name="Google Shape;13226;p3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7" name="Google Shape;13227;p3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8" name="Google Shape;13228;p3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9" name="Google Shape;13229;p3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0" name="Google Shape;13230;p3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1" name="Google Shape;13231;p3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2" name="Google Shape;13232;p3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3" name="Google Shape;13233;p3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4" name="Google Shape;13234;p3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5" name="Google Shape;13235;p3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6" name="Google Shape;13236;p3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7" name="Google Shape;13237;p3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8" name="Google Shape;13238;p3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9" name="Google Shape;13239;p3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0" name="Google Shape;13240;p3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1" name="Google Shape;13241;p3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2" name="Google Shape;13242;p3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3" name="Google Shape;13243;p3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4" name="Google Shape;13244;p3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45" name="Google Shape;13245;p3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246" name="Google Shape;13246;p3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7" name="Google Shape;13247;p3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8" name="Google Shape;13248;p3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9" name="Google Shape;13249;p3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0" name="Google Shape;13250;p3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1" name="Google Shape;13251;p3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2" name="Google Shape;13252;p3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3" name="Google Shape;13253;p3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4" name="Google Shape;13254;p3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5" name="Google Shape;13255;p3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6" name="Google Shape;13256;p3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7" name="Google Shape;13257;p3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8" name="Google Shape;13258;p3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9" name="Google Shape;13259;p3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0" name="Google Shape;13260;p3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1" name="Google Shape;13261;p3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2" name="Google Shape;13262;p3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3" name="Google Shape;13263;p3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4" name="Google Shape;13264;p3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5" name="Google Shape;13265;p3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6" name="Google Shape;13266;p3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7" name="Google Shape;13267;p3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8" name="Google Shape;13268;p3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9" name="Google Shape;13269;p3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0" name="Google Shape;13270;p3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1" name="Google Shape;13271;p3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2" name="Google Shape;13272;p3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3" name="Google Shape;13273;p3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4" name="Google Shape;13274;p3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5" name="Google Shape;13275;p3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6" name="Google Shape;13276;p3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7" name="Google Shape;13277;p3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8" name="Google Shape;13278;p3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9" name="Google Shape;13279;p3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0" name="Google Shape;13280;p3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1" name="Google Shape;13281;p3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2" name="Google Shape;13282;p3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3" name="Google Shape;13283;p3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4" name="Google Shape;13284;p3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5" name="Google Shape;13285;p3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6" name="Google Shape;13286;p3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7" name="Google Shape;13287;p3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8" name="Google Shape;13288;p3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9" name="Google Shape;13289;p3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0" name="Google Shape;13290;p3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1" name="Google Shape;13291;p3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2" name="Google Shape;13292;p3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3" name="Google Shape;13293;p3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4" name="Google Shape;13294;p3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5" name="Google Shape;13295;p3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6" name="Google Shape;13296;p3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7" name="Google Shape;13297;p3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8" name="Google Shape;13298;p3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9" name="Google Shape;13299;p3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0" name="Google Shape;13300;p3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1" name="Google Shape;13301;p3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2" name="Google Shape;13302;p3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3" name="Google Shape;13303;p3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4" name="Google Shape;13304;p3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5" name="Google Shape;13305;p3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6" name="Google Shape;13306;p3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7" name="Google Shape;13307;p3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8" name="Google Shape;13308;p3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9" name="Google Shape;13309;p3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0" name="Google Shape;13310;p3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1" name="Google Shape;13311;p3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2" name="Google Shape;13312;p3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3" name="Google Shape;13313;p3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4" name="Google Shape;13314;p3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5" name="Google Shape;13315;p3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6" name="Google Shape;13316;p3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7" name="Google Shape;13317;p3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8" name="Google Shape;13318;p3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9" name="Google Shape;13319;p3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0" name="Google Shape;13320;p3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1" name="Google Shape;13321;p3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2" name="Google Shape;13322;p3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3" name="Google Shape;13323;p3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4" name="Google Shape;13324;p3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5" name="Google Shape;13325;p3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6" name="Google Shape;13326;p3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7" name="Google Shape;13327;p3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8" name="Google Shape;13328;p3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9" name="Google Shape;13329;p3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0" name="Google Shape;13330;p3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1" name="Google Shape;13331;p3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2" name="Google Shape;13332;p3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3" name="Google Shape;13333;p3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4" name="Google Shape;13334;p3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5" name="Google Shape;13335;p3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6" name="Google Shape;13336;p3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7" name="Google Shape;13337;p3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8" name="Google Shape;13338;p3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9" name="Google Shape;13339;p3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0" name="Google Shape;13340;p3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1" name="Google Shape;13341;p3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2" name="Google Shape;13342;p3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3" name="Google Shape;13343;p3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4" name="Google Shape;13344;p3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5" name="Google Shape;13345;p3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46" name="Google Shape;13346;p30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3347" name="Google Shape;13347;p3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8" name="Google Shape;13348;p3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49" name="Google Shape;13349;p3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0" name="Google Shape;13350;p3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1" name="Google Shape;13351;p3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2" name="Google Shape;13352;p3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3" name="Google Shape;13353;p3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4" name="Google Shape;13354;p3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5" name="Google Shape;13355;p3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6" name="Google Shape;13356;p3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7" name="Google Shape;13357;p3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8" name="Google Shape;13358;p3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59" name="Google Shape;13359;p3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0" name="Google Shape;13360;p3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1" name="Google Shape;13361;p3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2" name="Google Shape;13362;p3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3" name="Google Shape;13363;p3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4" name="Google Shape;13364;p3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5" name="Google Shape;13365;p3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6" name="Google Shape;13366;p3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7" name="Google Shape;13367;p3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8" name="Google Shape;13368;p3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69" name="Google Shape;13369;p3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0" name="Google Shape;13370;p3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1" name="Google Shape;13371;p3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72" name="Google Shape;13372;p3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373" name="Google Shape;13373;p3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4" name="Google Shape;13374;p3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5" name="Google Shape;13375;p3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6" name="Google Shape;13376;p3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7" name="Google Shape;13377;p3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378" name="Google Shape;13378;p3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3379" name="Google Shape;13379;p3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0" name="Google Shape;13380;p3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1" name="Google Shape;13381;p3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2" name="Google Shape;13382;p3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3" name="Google Shape;13383;p3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4" name="Google Shape;13384;p3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5" name="Google Shape;13385;p3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6" name="Google Shape;13386;p3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7" name="Google Shape;13387;p3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8" name="Google Shape;13388;p3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89" name="Google Shape;13389;p3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0" name="Google Shape;13390;p3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1" name="Google Shape;13391;p3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2" name="Google Shape;13392;p3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3" name="Google Shape;13393;p3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4" name="Google Shape;13394;p3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5" name="Google Shape;13395;p3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6" name="Google Shape;13396;p3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7" name="Google Shape;13397;p3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8" name="Google Shape;13398;p3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99" name="Google Shape;13399;p3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0" name="Google Shape;13400;p3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1" name="Google Shape;13401;p3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2" name="Google Shape;13402;p3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3" name="Google Shape;13403;p3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4" name="Google Shape;13404;p3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405" name="Google Shape;13405;p3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06" name="Google Shape;13406;p30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3407" name="Google Shape;13407;p3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8" name="Google Shape;13408;p3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09" name="Google Shape;13409;p3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0" name="Google Shape;13410;p3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1" name="Google Shape;13411;p3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2" name="Google Shape;13412;p3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3" name="Google Shape;13413;p3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4" name="Google Shape;13414;p3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5" name="Google Shape;13415;p3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6" name="Google Shape;13416;p3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7" name="Google Shape;13417;p3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8" name="Google Shape;13418;p3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19" name="Google Shape;13419;p3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0" name="Google Shape;13420;p3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1" name="Google Shape;13421;p3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2" name="Google Shape;13422;p3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3" name="Google Shape;13423;p3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4" name="Google Shape;13424;p3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5" name="Google Shape;13425;p3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6" name="Google Shape;13426;p3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7" name="Google Shape;13427;p3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8" name="Google Shape;13428;p3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29" name="Google Shape;13429;p3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0" name="Google Shape;13430;p3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1" name="Google Shape;13431;p3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2" name="Google Shape;13432;p3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433" name="Google Shape;13433;p30"/>
          <p:cNvGrpSpPr/>
          <p:nvPr/>
        </p:nvGrpSpPr>
        <p:grpSpPr>
          <a:xfrm>
            <a:off x="7327129" y="-413072"/>
            <a:ext cx="2246888" cy="2925800"/>
            <a:chOff x="7327129" y="-413072"/>
            <a:chExt cx="2246888" cy="2925800"/>
          </a:xfrm>
        </p:grpSpPr>
        <p:grpSp>
          <p:nvGrpSpPr>
            <p:cNvPr id="13434" name="Google Shape;13434;p30"/>
            <p:cNvGrpSpPr/>
            <p:nvPr/>
          </p:nvGrpSpPr>
          <p:grpSpPr>
            <a:xfrm rot="9887729">
              <a:off x="8154883" y="414371"/>
              <a:ext cx="369354" cy="250254"/>
              <a:chOff x="4815275" y="1064150"/>
              <a:chExt cx="432450" cy="297250"/>
            </a:xfrm>
          </p:grpSpPr>
          <p:sp>
            <p:nvSpPr>
              <p:cNvPr id="13435" name="Google Shape;13435;p30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6" name="Google Shape;13436;p30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7" name="Google Shape;13437;p30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8" name="Google Shape;13438;p30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439" name="Google Shape;13439;p30"/>
            <p:cNvGrpSpPr/>
            <p:nvPr/>
          </p:nvGrpSpPr>
          <p:grpSpPr>
            <a:xfrm flipH="1" rot="1008907">
              <a:off x="7601039" y="-213164"/>
              <a:ext cx="1699068" cy="2145022"/>
              <a:chOff x="146217" y="2712579"/>
              <a:chExt cx="1552966" cy="1960401"/>
            </a:xfrm>
          </p:grpSpPr>
          <p:grpSp>
            <p:nvGrpSpPr>
              <p:cNvPr id="13440" name="Google Shape;13440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441" name="Google Shape;13441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2" name="Google Shape;13442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3" name="Google Shape;13443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4" name="Google Shape;13444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5" name="Google Shape;13445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6" name="Google Shape;13446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7" name="Google Shape;13447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8" name="Google Shape;13448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49" name="Google Shape;13449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0" name="Google Shape;13450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1" name="Google Shape;13451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2" name="Google Shape;13452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3" name="Google Shape;13453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4" name="Google Shape;13454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455" name="Google Shape;13455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456" name="Google Shape;13456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7" name="Google Shape;13457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8" name="Google Shape;13458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59" name="Google Shape;13459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0" name="Google Shape;13460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1" name="Google Shape;13461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2" name="Google Shape;13462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3" name="Google Shape;13463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4" name="Google Shape;13464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5" name="Google Shape;13465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6" name="Google Shape;13466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7" name="Google Shape;13467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8" name="Google Shape;13468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69" name="Google Shape;13469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470" name="Google Shape;13470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471" name="Google Shape;13471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2" name="Google Shape;13472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3" name="Google Shape;13473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4" name="Google Shape;13474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5" name="Google Shape;13475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6" name="Google Shape;13476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7" name="Google Shape;13477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8" name="Google Shape;13478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79" name="Google Shape;13479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0" name="Google Shape;13480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1" name="Google Shape;13481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2" name="Google Shape;13482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3" name="Google Shape;13483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4" name="Google Shape;13484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485" name="Google Shape;13485;p30"/>
            <p:cNvGrpSpPr/>
            <p:nvPr/>
          </p:nvGrpSpPr>
          <p:grpSpPr>
            <a:xfrm flipH="1" rot="-10179883">
              <a:off x="7541670" y="232533"/>
              <a:ext cx="1699182" cy="2145171"/>
              <a:chOff x="146217" y="2712579"/>
              <a:chExt cx="1552966" cy="1960401"/>
            </a:xfrm>
          </p:grpSpPr>
          <p:grpSp>
            <p:nvGrpSpPr>
              <p:cNvPr id="13486" name="Google Shape;13486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487" name="Google Shape;13487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8" name="Google Shape;13488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89" name="Google Shape;13489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0" name="Google Shape;13490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1" name="Google Shape;13491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2" name="Google Shape;13492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3" name="Google Shape;13493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4" name="Google Shape;13494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5" name="Google Shape;13495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6" name="Google Shape;13496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7" name="Google Shape;13497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8" name="Google Shape;13498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499" name="Google Shape;13499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0" name="Google Shape;13500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01" name="Google Shape;13501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502" name="Google Shape;13502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3" name="Google Shape;13503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4" name="Google Shape;13504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5" name="Google Shape;13505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6" name="Google Shape;13506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7" name="Google Shape;13507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8" name="Google Shape;13508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09" name="Google Shape;13509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0" name="Google Shape;13510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1" name="Google Shape;13511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2" name="Google Shape;13512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3" name="Google Shape;13513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4" name="Google Shape;13514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5" name="Google Shape;13515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16" name="Google Shape;13516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517" name="Google Shape;13517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8" name="Google Shape;13518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19" name="Google Shape;13519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0" name="Google Shape;13520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1" name="Google Shape;13521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2" name="Google Shape;13522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3" name="Google Shape;13523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4" name="Google Shape;13524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5" name="Google Shape;13525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6" name="Google Shape;13526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7" name="Google Shape;13527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8" name="Google Shape;13528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29" name="Google Shape;13529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30" name="Google Shape;13530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531" name="Google Shape;13531;p30"/>
            <p:cNvGrpSpPr/>
            <p:nvPr/>
          </p:nvGrpSpPr>
          <p:grpSpPr>
            <a:xfrm rot="-1674192">
              <a:off x="8525114" y="1213204"/>
              <a:ext cx="369355" cy="250238"/>
              <a:chOff x="4815275" y="1064150"/>
              <a:chExt cx="432450" cy="297250"/>
            </a:xfrm>
          </p:grpSpPr>
          <p:sp>
            <p:nvSpPr>
              <p:cNvPr id="13532" name="Google Shape;13532;p30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3" name="Google Shape;13533;p30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4" name="Google Shape;13534;p30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35" name="Google Shape;13535;p30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536" name="Google Shape;13536;p30"/>
            <p:cNvSpPr/>
            <p:nvPr/>
          </p:nvSpPr>
          <p:spPr>
            <a:xfrm>
              <a:off x="8247050" y="832627"/>
              <a:ext cx="579002" cy="308700"/>
            </a:xfrm>
            <a:custGeom>
              <a:rect b="b" l="l" r="r" t="t"/>
              <a:pathLst>
                <a:path extrusionOk="0" h="12675" w="23771">
                  <a:moveTo>
                    <a:pt x="17326" y="0"/>
                  </a:moveTo>
                  <a:lnTo>
                    <a:pt x="17326" y="0"/>
                  </a:lnTo>
                  <a:cubicBezTo>
                    <a:pt x="12737" y="1216"/>
                    <a:pt x="8481" y="3404"/>
                    <a:pt x="4834" y="6414"/>
                  </a:cubicBezTo>
                  <a:cubicBezTo>
                    <a:pt x="3831" y="7234"/>
                    <a:pt x="2858" y="8146"/>
                    <a:pt x="1977" y="9119"/>
                  </a:cubicBezTo>
                  <a:cubicBezTo>
                    <a:pt x="1885" y="9180"/>
                    <a:pt x="1825" y="9301"/>
                    <a:pt x="1794" y="9392"/>
                  </a:cubicBezTo>
                  <a:cubicBezTo>
                    <a:pt x="1733" y="9605"/>
                    <a:pt x="1885" y="9818"/>
                    <a:pt x="1885" y="10031"/>
                  </a:cubicBezTo>
                  <a:cubicBezTo>
                    <a:pt x="1885" y="10456"/>
                    <a:pt x="1369" y="10669"/>
                    <a:pt x="1004" y="10882"/>
                  </a:cubicBezTo>
                  <a:cubicBezTo>
                    <a:pt x="396" y="11277"/>
                    <a:pt x="1" y="11945"/>
                    <a:pt x="31" y="12675"/>
                  </a:cubicBezTo>
                  <a:cubicBezTo>
                    <a:pt x="1034" y="12675"/>
                    <a:pt x="2068" y="12614"/>
                    <a:pt x="3101" y="12523"/>
                  </a:cubicBezTo>
                  <a:cubicBezTo>
                    <a:pt x="3922" y="12462"/>
                    <a:pt x="4773" y="12341"/>
                    <a:pt x="5594" y="12249"/>
                  </a:cubicBezTo>
                  <a:lnTo>
                    <a:pt x="6566" y="12128"/>
                  </a:lnTo>
                  <a:cubicBezTo>
                    <a:pt x="6901" y="12097"/>
                    <a:pt x="7235" y="12037"/>
                    <a:pt x="7569" y="12006"/>
                  </a:cubicBezTo>
                  <a:cubicBezTo>
                    <a:pt x="9424" y="11702"/>
                    <a:pt x="11247" y="11094"/>
                    <a:pt x="12919" y="10213"/>
                  </a:cubicBezTo>
                  <a:cubicBezTo>
                    <a:pt x="13527" y="9848"/>
                    <a:pt x="14165" y="9514"/>
                    <a:pt x="14804" y="9240"/>
                  </a:cubicBezTo>
                  <a:cubicBezTo>
                    <a:pt x="15412" y="9028"/>
                    <a:pt x="16019" y="8906"/>
                    <a:pt x="16627" y="8724"/>
                  </a:cubicBezTo>
                  <a:cubicBezTo>
                    <a:pt x="18360" y="8176"/>
                    <a:pt x="19789" y="7052"/>
                    <a:pt x="21217" y="5927"/>
                  </a:cubicBezTo>
                  <a:cubicBezTo>
                    <a:pt x="21399" y="5806"/>
                    <a:pt x="21551" y="5593"/>
                    <a:pt x="21643" y="5380"/>
                  </a:cubicBezTo>
                  <a:cubicBezTo>
                    <a:pt x="21673" y="5258"/>
                    <a:pt x="21643" y="5137"/>
                    <a:pt x="21673" y="5015"/>
                  </a:cubicBezTo>
                  <a:cubicBezTo>
                    <a:pt x="21764" y="4590"/>
                    <a:pt x="22372" y="4468"/>
                    <a:pt x="22707" y="4164"/>
                  </a:cubicBezTo>
                  <a:cubicBezTo>
                    <a:pt x="22858" y="3951"/>
                    <a:pt x="23010" y="3708"/>
                    <a:pt x="23071" y="3435"/>
                  </a:cubicBezTo>
                  <a:lnTo>
                    <a:pt x="23770" y="1368"/>
                  </a:lnTo>
                  <a:cubicBezTo>
                    <a:pt x="22788" y="1140"/>
                    <a:pt x="21792" y="1028"/>
                    <a:pt x="20800" y="1028"/>
                  </a:cubicBezTo>
                  <a:cubicBezTo>
                    <a:pt x="17956" y="1028"/>
                    <a:pt x="15149" y="1950"/>
                    <a:pt x="12828" y="3708"/>
                  </a:cubicBezTo>
                  <a:cubicBezTo>
                    <a:pt x="12554" y="3921"/>
                    <a:pt x="12250" y="4134"/>
                    <a:pt x="11946" y="4286"/>
                  </a:cubicBezTo>
                  <a:cubicBezTo>
                    <a:pt x="11673" y="4377"/>
                    <a:pt x="11399" y="4407"/>
                    <a:pt x="11126" y="4468"/>
                  </a:cubicBezTo>
                  <a:cubicBezTo>
                    <a:pt x="9940" y="4772"/>
                    <a:pt x="9120" y="5836"/>
                    <a:pt x="8117" y="6535"/>
                  </a:cubicBezTo>
                  <a:cubicBezTo>
                    <a:pt x="7630" y="6869"/>
                    <a:pt x="7114" y="7143"/>
                    <a:pt x="6597" y="7477"/>
                  </a:cubicBezTo>
                  <a:cubicBezTo>
                    <a:pt x="5867" y="8024"/>
                    <a:pt x="5259" y="8724"/>
                    <a:pt x="4895" y="9544"/>
                  </a:cubicBezTo>
                  <a:cubicBezTo>
                    <a:pt x="5503" y="9657"/>
                    <a:pt x="6129" y="9720"/>
                    <a:pt x="6758" y="9720"/>
                  </a:cubicBezTo>
                  <a:cubicBezTo>
                    <a:pt x="6978" y="9720"/>
                    <a:pt x="7198" y="9712"/>
                    <a:pt x="7417" y="9696"/>
                  </a:cubicBezTo>
                  <a:cubicBezTo>
                    <a:pt x="8269" y="9635"/>
                    <a:pt x="9089" y="9271"/>
                    <a:pt x="9697" y="8663"/>
                  </a:cubicBezTo>
                  <a:cubicBezTo>
                    <a:pt x="10974" y="8663"/>
                    <a:pt x="12220" y="8389"/>
                    <a:pt x="13405" y="7903"/>
                  </a:cubicBezTo>
                  <a:cubicBezTo>
                    <a:pt x="14925" y="7295"/>
                    <a:pt x="16263" y="6322"/>
                    <a:pt x="17752" y="5562"/>
                  </a:cubicBezTo>
                  <a:cubicBezTo>
                    <a:pt x="17076" y="5219"/>
                    <a:pt x="16348" y="5053"/>
                    <a:pt x="15627" y="5053"/>
                  </a:cubicBezTo>
                  <a:cubicBezTo>
                    <a:pt x="14368" y="5053"/>
                    <a:pt x="13128" y="5558"/>
                    <a:pt x="12220" y="6505"/>
                  </a:cubicBezTo>
                  <a:cubicBezTo>
                    <a:pt x="12980" y="5927"/>
                    <a:pt x="13922" y="5593"/>
                    <a:pt x="14895" y="5593"/>
                  </a:cubicBezTo>
                  <a:cubicBezTo>
                    <a:pt x="14956" y="5593"/>
                    <a:pt x="15047" y="5593"/>
                    <a:pt x="15138" y="5654"/>
                  </a:cubicBezTo>
                  <a:cubicBezTo>
                    <a:pt x="15320" y="5806"/>
                    <a:pt x="15077" y="6110"/>
                    <a:pt x="14834" y="6231"/>
                  </a:cubicBezTo>
                  <a:lnTo>
                    <a:pt x="13132" y="7082"/>
                  </a:lnTo>
                  <a:cubicBezTo>
                    <a:pt x="12706" y="7295"/>
                    <a:pt x="12250" y="7477"/>
                    <a:pt x="11794" y="7599"/>
                  </a:cubicBezTo>
                  <a:cubicBezTo>
                    <a:pt x="11339" y="7660"/>
                    <a:pt x="10852" y="7690"/>
                    <a:pt x="10396" y="7721"/>
                  </a:cubicBezTo>
                  <a:cubicBezTo>
                    <a:pt x="9728" y="7751"/>
                    <a:pt x="9059" y="7933"/>
                    <a:pt x="8481" y="8237"/>
                  </a:cubicBezTo>
                  <a:cubicBezTo>
                    <a:pt x="8162" y="8408"/>
                    <a:pt x="7798" y="8608"/>
                    <a:pt x="7472" y="8608"/>
                  </a:cubicBezTo>
                  <a:cubicBezTo>
                    <a:pt x="7333" y="8608"/>
                    <a:pt x="7201" y="8571"/>
                    <a:pt x="7083" y="8480"/>
                  </a:cubicBezTo>
                  <a:cubicBezTo>
                    <a:pt x="8816" y="6839"/>
                    <a:pt x="10791" y="5471"/>
                    <a:pt x="12980" y="4407"/>
                  </a:cubicBezTo>
                  <a:cubicBezTo>
                    <a:pt x="13223" y="4316"/>
                    <a:pt x="13466" y="4164"/>
                    <a:pt x="13679" y="4012"/>
                  </a:cubicBezTo>
                  <a:cubicBezTo>
                    <a:pt x="13831" y="3860"/>
                    <a:pt x="13983" y="3708"/>
                    <a:pt x="14135" y="3556"/>
                  </a:cubicBezTo>
                  <a:cubicBezTo>
                    <a:pt x="14712" y="3100"/>
                    <a:pt x="15412" y="2736"/>
                    <a:pt x="16141" y="2553"/>
                  </a:cubicBezTo>
                  <a:cubicBezTo>
                    <a:pt x="17508" y="2116"/>
                    <a:pt x="18949" y="1654"/>
                    <a:pt x="20397" y="1654"/>
                  </a:cubicBezTo>
                  <a:cubicBezTo>
                    <a:pt x="20559" y="1654"/>
                    <a:pt x="20721" y="1660"/>
                    <a:pt x="20883" y="1672"/>
                  </a:cubicBezTo>
                  <a:cubicBezTo>
                    <a:pt x="21308" y="1702"/>
                    <a:pt x="21855" y="1915"/>
                    <a:pt x="21825" y="2340"/>
                  </a:cubicBezTo>
                  <a:cubicBezTo>
                    <a:pt x="21795" y="2492"/>
                    <a:pt x="21734" y="2644"/>
                    <a:pt x="21643" y="2766"/>
                  </a:cubicBezTo>
                  <a:cubicBezTo>
                    <a:pt x="19728" y="5532"/>
                    <a:pt x="16871" y="7569"/>
                    <a:pt x="13801" y="8967"/>
                  </a:cubicBezTo>
                  <a:cubicBezTo>
                    <a:pt x="10731" y="10365"/>
                    <a:pt x="7448" y="11186"/>
                    <a:pt x="4135" y="11915"/>
                  </a:cubicBezTo>
                  <a:cubicBezTo>
                    <a:pt x="4074" y="11945"/>
                    <a:pt x="4013" y="11961"/>
                    <a:pt x="3952" y="11961"/>
                  </a:cubicBezTo>
                  <a:cubicBezTo>
                    <a:pt x="3892" y="11961"/>
                    <a:pt x="3831" y="11945"/>
                    <a:pt x="3770" y="11915"/>
                  </a:cubicBezTo>
                  <a:cubicBezTo>
                    <a:pt x="3557" y="11824"/>
                    <a:pt x="3557" y="11520"/>
                    <a:pt x="3344" y="11398"/>
                  </a:cubicBezTo>
                  <a:cubicBezTo>
                    <a:pt x="3281" y="11356"/>
                    <a:pt x="3217" y="11343"/>
                    <a:pt x="3152" y="11343"/>
                  </a:cubicBezTo>
                  <a:cubicBezTo>
                    <a:pt x="3053" y="11343"/>
                    <a:pt x="2951" y="11373"/>
                    <a:pt x="2841" y="11373"/>
                  </a:cubicBezTo>
                  <a:cubicBezTo>
                    <a:pt x="2817" y="11373"/>
                    <a:pt x="2792" y="11372"/>
                    <a:pt x="2767" y="11368"/>
                  </a:cubicBezTo>
                  <a:cubicBezTo>
                    <a:pt x="2281" y="11368"/>
                    <a:pt x="1946" y="10790"/>
                    <a:pt x="2037" y="10335"/>
                  </a:cubicBezTo>
                  <a:cubicBezTo>
                    <a:pt x="2159" y="9848"/>
                    <a:pt x="2433" y="9423"/>
                    <a:pt x="2797" y="9119"/>
                  </a:cubicBezTo>
                  <a:cubicBezTo>
                    <a:pt x="6810" y="4924"/>
                    <a:pt x="11794" y="1793"/>
                    <a:pt x="17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3537" name="Google Shape;13537;p30"/>
          <p:cNvGrpSpPr/>
          <p:nvPr/>
        </p:nvGrpSpPr>
        <p:grpSpPr>
          <a:xfrm>
            <a:off x="-1554616" y="2255413"/>
            <a:ext cx="3315969" cy="3609667"/>
            <a:chOff x="-172426" y="3529586"/>
            <a:chExt cx="1795424" cy="1954446"/>
          </a:xfrm>
        </p:grpSpPr>
        <p:grpSp>
          <p:nvGrpSpPr>
            <p:cNvPr id="13538" name="Google Shape;13538;p30"/>
            <p:cNvGrpSpPr/>
            <p:nvPr/>
          </p:nvGrpSpPr>
          <p:grpSpPr>
            <a:xfrm>
              <a:off x="247918" y="4056833"/>
              <a:ext cx="789315" cy="763277"/>
              <a:chOff x="2434875" y="4647925"/>
              <a:chExt cx="463050" cy="447775"/>
            </a:xfrm>
          </p:grpSpPr>
          <p:sp>
            <p:nvSpPr>
              <p:cNvPr id="13539" name="Google Shape;13539;p30"/>
              <p:cNvSpPr/>
              <p:nvPr/>
            </p:nvSpPr>
            <p:spPr>
              <a:xfrm>
                <a:off x="2434875" y="4700100"/>
                <a:ext cx="463050" cy="395600"/>
              </a:xfrm>
              <a:custGeom>
                <a:rect b="b" l="l" r="r" t="t"/>
                <a:pathLst>
                  <a:path extrusionOk="0" h="15824" w="18522">
                    <a:moveTo>
                      <a:pt x="3013" y="1"/>
                    </a:moveTo>
                    <a:lnTo>
                      <a:pt x="3013" y="1"/>
                    </a:lnTo>
                    <a:cubicBezTo>
                      <a:pt x="1" y="3715"/>
                      <a:pt x="1743" y="9473"/>
                      <a:pt x="6424" y="10827"/>
                    </a:cubicBezTo>
                    <a:cubicBezTo>
                      <a:pt x="6840" y="10946"/>
                      <a:pt x="7263" y="11004"/>
                      <a:pt x="7683" y="11004"/>
                    </a:cubicBezTo>
                    <a:cubicBezTo>
                      <a:pt x="8975" y="11004"/>
                      <a:pt x="10232" y="10459"/>
                      <a:pt x="11118" y="9473"/>
                    </a:cubicBezTo>
                    <a:cubicBezTo>
                      <a:pt x="11868" y="8408"/>
                      <a:pt x="12328" y="7053"/>
                      <a:pt x="11723" y="5844"/>
                    </a:cubicBezTo>
                    <a:cubicBezTo>
                      <a:pt x="11293" y="4991"/>
                      <a:pt x="10580" y="4620"/>
                      <a:pt x="9822" y="4620"/>
                    </a:cubicBezTo>
                    <a:cubicBezTo>
                      <a:pt x="9235" y="4620"/>
                      <a:pt x="8622" y="4843"/>
                      <a:pt x="8094" y="5239"/>
                    </a:cubicBezTo>
                    <a:cubicBezTo>
                      <a:pt x="7965" y="5334"/>
                      <a:pt x="7844" y="5375"/>
                      <a:pt x="7730" y="5375"/>
                    </a:cubicBezTo>
                    <a:cubicBezTo>
                      <a:pt x="7308" y="5375"/>
                      <a:pt x="6998" y="4808"/>
                      <a:pt x="6884" y="4331"/>
                    </a:cubicBezTo>
                    <a:cubicBezTo>
                      <a:pt x="6727" y="3267"/>
                      <a:pt x="7332" y="2360"/>
                      <a:pt x="8094" y="1755"/>
                    </a:cubicBezTo>
                    <a:cubicBezTo>
                      <a:pt x="8924" y="1174"/>
                      <a:pt x="9782" y="920"/>
                      <a:pt x="10613" y="920"/>
                    </a:cubicBezTo>
                    <a:cubicBezTo>
                      <a:pt x="12808" y="920"/>
                      <a:pt x="14809" y="2694"/>
                      <a:pt x="15582" y="4888"/>
                    </a:cubicBezTo>
                    <a:cubicBezTo>
                      <a:pt x="17396" y="9727"/>
                      <a:pt x="13840" y="14009"/>
                      <a:pt x="9606" y="15823"/>
                    </a:cubicBezTo>
                    <a:cubicBezTo>
                      <a:pt x="15074" y="14311"/>
                      <a:pt x="18521" y="8408"/>
                      <a:pt x="15352" y="3267"/>
                    </a:cubicBezTo>
                    <a:cubicBezTo>
                      <a:pt x="14272" y="1467"/>
                      <a:pt x="12386" y="473"/>
                      <a:pt x="10496" y="473"/>
                    </a:cubicBezTo>
                    <a:cubicBezTo>
                      <a:pt x="9210" y="473"/>
                      <a:pt x="7922" y="933"/>
                      <a:pt x="6884" y="1912"/>
                    </a:cubicBezTo>
                    <a:cubicBezTo>
                      <a:pt x="5372" y="3424"/>
                      <a:pt x="5517" y="6448"/>
                      <a:pt x="7634" y="7356"/>
                    </a:cubicBezTo>
                    <a:cubicBezTo>
                      <a:pt x="7782" y="7410"/>
                      <a:pt x="7928" y="7434"/>
                      <a:pt x="8071" y="7434"/>
                    </a:cubicBezTo>
                    <a:cubicBezTo>
                      <a:pt x="8878" y="7434"/>
                      <a:pt x="9605" y="6698"/>
                      <a:pt x="10199" y="6698"/>
                    </a:cubicBezTo>
                    <a:cubicBezTo>
                      <a:pt x="10363" y="6698"/>
                      <a:pt x="10516" y="6754"/>
                      <a:pt x="10658" y="6896"/>
                    </a:cubicBezTo>
                    <a:cubicBezTo>
                      <a:pt x="12025" y="8263"/>
                      <a:pt x="9908" y="10077"/>
                      <a:pt x="8396" y="10525"/>
                    </a:cubicBezTo>
                    <a:cubicBezTo>
                      <a:pt x="8164" y="10564"/>
                      <a:pt x="7937" y="10582"/>
                      <a:pt x="7713" y="10582"/>
                    </a:cubicBezTo>
                    <a:cubicBezTo>
                      <a:pt x="6189" y="10582"/>
                      <a:pt x="4860" y="9729"/>
                      <a:pt x="3678" y="8674"/>
                    </a:cubicBezTo>
                    <a:cubicBezTo>
                      <a:pt x="1864" y="6715"/>
                      <a:pt x="1670" y="3799"/>
                      <a:pt x="2215" y="1827"/>
                    </a:cubicBezTo>
                    <a:cubicBezTo>
                      <a:pt x="2408" y="1198"/>
                      <a:pt x="2674" y="581"/>
                      <a:pt x="3013" y="1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0" name="Google Shape;13540;p30"/>
              <p:cNvSpPr/>
              <p:nvPr/>
            </p:nvSpPr>
            <p:spPr>
              <a:xfrm>
                <a:off x="2489625" y="4647925"/>
                <a:ext cx="401325" cy="398500"/>
              </a:xfrm>
              <a:custGeom>
                <a:rect b="b" l="l" r="r" t="t"/>
                <a:pathLst>
                  <a:path extrusionOk="0" h="15940" w="16053">
                    <a:moveTo>
                      <a:pt x="8175" y="0"/>
                    </a:moveTo>
                    <a:cubicBezTo>
                      <a:pt x="6090" y="0"/>
                      <a:pt x="4019" y="819"/>
                      <a:pt x="2384" y="2656"/>
                    </a:cubicBezTo>
                    <a:cubicBezTo>
                      <a:pt x="0" y="5269"/>
                      <a:pt x="448" y="9394"/>
                      <a:pt x="3496" y="11160"/>
                    </a:cubicBezTo>
                    <a:cubicBezTo>
                      <a:pt x="3996" y="11433"/>
                      <a:pt x="4564" y="11562"/>
                      <a:pt x="5133" y="11562"/>
                    </a:cubicBezTo>
                    <a:cubicBezTo>
                      <a:pt x="6713" y="11562"/>
                      <a:pt x="8306" y="10567"/>
                      <a:pt x="8492" y="8886"/>
                    </a:cubicBezTo>
                    <a:cubicBezTo>
                      <a:pt x="8589" y="7592"/>
                      <a:pt x="6678" y="7060"/>
                      <a:pt x="7198" y="6116"/>
                    </a:cubicBezTo>
                    <a:cubicBezTo>
                      <a:pt x="7486" y="5578"/>
                      <a:pt x="7920" y="5364"/>
                      <a:pt x="8405" y="5364"/>
                    </a:cubicBezTo>
                    <a:cubicBezTo>
                      <a:pt x="9447" y="5364"/>
                      <a:pt x="10729" y="6353"/>
                      <a:pt x="11323" y="7253"/>
                    </a:cubicBezTo>
                    <a:cubicBezTo>
                      <a:pt x="12134" y="8910"/>
                      <a:pt x="11674" y="10652"/>
                      <a:pt x="10900" y="12297"/>
                    </a:cubicBezTo>
                    <a:cubicBezTo>
                      <a:pt x="9545" y="14608"/>
                      <a:pt x="6799" y="15612"/>
                      <a:pt x="4755" y="15648"/>
                    </a:cubicBezTo>
                    <a:cubicBezTo>
                      <a:pt x="4089" y="15648"/>
                      <a:pt x="3424" y="15576"/>
                      <a:pt x="2783" y="15431"/>
                    </a:cubicBezTo>
                    <a:lnTo>
                      <a:pt x="2783" y="15431"/>
                    </a:lnTo>
                    <a:cubicBezTo>
                      <a:pt x="3623" y="15778"/>
                      <a:pt x="4484" y="15939"/>
                      <a:pt x="5329" y="15939"/>
                    </a:cubicBezTo>
                    <a:cubicBezTo>
                      <a:pt x="8925" y="15939"/>
                      <a:pt x="12211" y="13013"/>
                      <a:pt x="12182" y="9056"/>
                    </a:cubicBezTo>
                    <a:cubicBezTo>
                      <a:pt x="12158" y="7289"/>
                      <a:pt x="11130" y="5705"/>
                      <a:pt x="9533" y="4955"/>
                    </a:cubicBezTo>
                    <a:cubicBezTo>
                      <a:pt x="9016" y="4776"/>
                      <a:pt x="8460" y="4664"/>
                      <a:pt x="7916" y="4664"/>
                    </a:cubicBezTo>
                    <a:cubicBezTo>
                      <a:pt x="7175" y="4664"/>
                      <a:pt x="6457" y="4872"/>
                      <a:pt x="5892" y="5402"/>
                    </a:cubicBezTo>
                    <a:cubicBezTo>
                      <a:pt x="4658" y="6564"/>
                      <a:pt x="5130" y="8160"/>
                      <a:pt x="6339" y="9056"/>
                    </a:cubicBezTo>
                    <a:cubicBezTo>
                      <a:pt x="6944" y="9515"/>
                      <a:pt x="6351" y="10156"/>
                      <a:pt x="5819" y="10471"/>
                    </a:cubicBezTo>
                    <a:cubicBezTo>
                      <a:pt x="5499" y="10623"/>
                      <a:pt x="5169" y="10689"/>
                      <a:pt x="4842" y="10689"/>
                    </a:cubicBezTo>
                    <a:cubicBezTo>
                      <a:pt x="4182" y="10689"/>
                      <a:pt x="3535" y="10420"/>
                      <a:pt x="3000" y="10047"/>
                    </a:cubicBezTo>
                    <a:cubicBezTo>
                      <a:pt x="109" y="7761"/>
                      <a:pt x="1271" y="3854"/>
                      <a:pt x="3859" y="1979"/>
                    </a:cubicBezTo>
                    <a:cubicBezTo>
                      <a:pt x="5245" y="930"/>
                      <a:pt x="6744" y="481"/>
                      <a:pt x="8234" y="481"/>
                    </a:cubicBezTo>
                    <a:cubicBezTo>
                      <a:pt x="11179" y="481"/>
                      <a:pt x="14093" y="2234"/>
                      <a:pt x="16053" y="4580"/>
                    </a:cubicBezTo>
                    <a:cubicBezTo>
                      <a:pt x="14268" y="1733"/>
                      <a:pt x="11207" y="0"/>
                      <a:pt x="8175" y="0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1" name="Google Shape;13541;p30"/>
              <p:cNvSpPr/>
              <p:nvPr/>
            </p:nvSpPr>
            <p:spPr>
              <a:xfrm>
                <a:off x="2499000" y="4688000"/>
                <a:ext cx="392250" cy="326650"/>
              </a:xfrm>
              <a:custGeom>
                <a:rect b="b" l="l" r="r" t="t"/>
                <a:pathLst>
                  <a:path extrusionOk="0" h="13066" w="15690">
                    <a:moveTo>
                      <a:pt x="7609" y="1"/>
                    </a:moveTo>
                    <a:cubicBezTo>
                      <a:pt x="5916" y="1"/>
                      <a:pt x="4319" y="775"/>
                      <a:pt x="3267" y="2094"/>
                    </a:cubicBezTo>
                    <a:cubicBezTo>
                      <a:pt x="2299" y="3303"/>
                      <a:pt x="1924" y="4900"/>
                      <a:pt x="2275" y="6412"/>
                    </a:cubicBezTo>
                    <a:cubicBezTo>
                      <a:pt x="2638" y="7840"/>
                      <a:pt x="4077" y="8953"/>
                      <a:pt x="5541" y="8953"/>
                    </a:cubicBezTo>
                    <a:cubicBezTo>
                      <a:pt x="5558" y="8953"/>
                      <a:pt x="5576" y="8953"/>
                      <a:pt x="5593" y="8953"/>
                    </a:cubicBezTo>
                    <a:cubicBezTo>
                      <a:pt x="6131" y="8953"/>
                      <a:pt x="6656" y="8773"/>
                      <a:pt x="7101" y="8457"/>
                    </a:cubicBezTo>
                    <a:cubicBezTo>
                      <a:pt x="7537" y="8094"/>
                      <a:pt x="7573" y="7525"/>
                      <a:pt x="7609" y="6969"/>
                    </a:cubicBezTo>
                    <a:cubicBezTo>
                      <a:pt x="7634" y="6376"/>
                      <a:pt x="7670" y="5759"/>
                      <a:pt x="8311" y="5590"/>
                    </a:cubicBezTo>
                    <a:cubicBezTo>
                      <a:pt x="8456" y="5553"/>
                      <a:pt x="8601" y="5529"/>
                      <a:pt x="8759" y="5529"/>
                    </a:cubicBezTo>
                    <a:cubicBezTo>
                      <a:pt x="9230" y="5529"/>
                      <a:pt x="9666" y="5759"/>
                      <a:pt x="9932" y="6134"/>
                    </a:cubicBezTo>
                    <a:cubicBezTo>
                      <a:pt x="10585" y="6969"/>
                      <a:pt x="10718" y="8541"/>
                      <a:pt x="10464" y="9582"/>
                    </a:cubicBezTo>
                    <a:cubicBezTo>
                      <a:pt x="9702" y="11529"/>
                      <a:pt x="7767" y="12352"/>
                      <a:pt x="6363" y="12799"/>
                    </a:cubicBezTo>
                    <a:cubicBezTo>
                      <a:pt x="5928" y="12896"/>
                      <a:pt x="5505" y="12932"/>
                      <a:pt x="5069" y="12932"/>
                    </a:cubicBezTo>
                    <a:cubicBezTo>
                      <a:pt x="3000" y="12932"/>
                      <a:pt x="1174" y="11965"/>
                      <a:pt x="0" y="10924"/>
                    </a:cubicBezTo>
                    <a:lnTo>
                      <a:pt x="0" y="10924"/>
                    </a:lnTo>
                    <a:cubicBezTo>
                      <a:pt x="1283" y="12291"/>
                      <a:pt x="3073" y="13065"/>
                      <a:pt x="4948" y="13065"/>
                    </a:cubicBezTo>
                    <a:cubicBezTo>
                      <a:pt x="6630" y="13065"/>
                      <a:pt x="8238" y="12412"/>
                      <a:pt x="9460" y="11263"/>
                    </a:cubicBezTo>
                    <a:cubicBezTo>
                      <a:pt x="10694" y="10090"/>
                      <a:pt x="11154" y="8311"/>
                      <a:pt x="10646" y="6690"/>
                    </a:cubicBezTo>
                    <a:cubicBezTo>
                      <a:pt x="10029" y="5336"/>
                      <a:pt x="9061" y="4501"/>
                      <a:pt x="7960" y="4428"/>
                    </a:cubicBezTo>
                    <a:lnTo>
                      <a:pt x="7767" y="4428"/>
                    </a:lnTo>
                    <a:cubicBezTo>
                      <a:pt x="7741" y="4427"/>
                      <a:pt x="7714" y="4427"/>
                      <a:pt x="7688" y="4427"/>
                    </a:cubicBezTo>
                    <a:cubicBezTo>
                      <a:pt x="7172" y="4427"/>
                      <a:pt x="6672" y="4654"/>
                      <a:pt x="6315" y="5045"/>
                    </a:cubicBezTo>
                    <a:cubicBezTo>
                      <a:pt x="5867" y="5541"/>
                      <a:pt x="5662" y="6279"/>
                      <a:pt x="5746" y="7078"/>
                    </a:cubicBezTo>
                    <a:cubicBezTo>
                      <a:pt x="5783" y="7283"/>
                      <a:pt x="5734" y="7489"/>
                      <a:pt x="5601" y="7658"/>
                    </a:cubicBezTo>
                    <a:cubicBezTo>
                      <a:pt x="5415" y="7823"/>
                      <a:pt x="5168" y="7928"/>
                      <a:pt x="4917" y="7928"/>
                    </a:cubicBezTo>
                    <a:cubicBezTo>
                      <a:pt x="4891" y="7928"/>
                      <a:pt x="4865" y="7927"/>
                      <a:pt x="4839" y="7924"/>
                    </a:cubicBezTo>
                    <a:cubicBezTo>
                      <a:pt x="4609" y="7924"/>
                      <a:pt x="4392" y="7888"/>
                      <a:pt x="4174" y="7815"/>
                    </a:cubicBezTo>
                    <a:lnTo>
                      <a:pt x="4150" y="7815"/>
                    </a:lnTo>
                    <a:cubicBezTo>
                      <a:pt x="3255" y="7440"/>
                      <a:pt x="2638" y="6545"/>
                      <a:pt x="2468" y="5336"/>
                    </a:cubicBezTo>
                    <a:cubicBezTo>
                      <a:pt x="2359" y="4017"/>
                      <a:pt x="2759" y="2832"/>
                      <a:pt x="3605" y="1912"/>
                    </a:cubicBezTo>
                    <a:cubicBezTo>
                      <a:pt x="4597" y="836"/>
                      <a:pt x="6194" y="195"/>
                      <a:pt x="7863" y="195"/>
                    </a:cubicBezTo>
                    <a:cubicBezTo>
                      <a:pt x="8299" y="195"/>
                      <a:pt x="8722" y="243"/>
                      <a:pt x="9146" y="328"/>
                    </a:cubicBezTo>
                    <a:cubicBezTo>
                      <a:pt x="13222" y="1053"/>
                      <a:pt x="15327" y="4574"/>
                      <a:pt x="15690" y="8384"/>
                    </a:cubicBezTo>
                    <a:cubicBezTo>
                      <a:pt x="15678" y="6424"/>
                      <a:pt x="15037" y="4537"/>
                      <a:pt x="13863" y="2977"/>
                    </a:cubicBezTo>
                    <a:cubicBezTo>
                      <a:pt x="12400" y="1065"/>
                      <a:pt x="10234" y="1"/>
                      <a:pt x="7779" y="1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42" name="Google Shape;13542;p30"/>
            <p:cNvGrpSpPr/>
            <p:nvPr/>
          </p:nvGrpSpPr>
          <p:grpSpPr>
            <a:xfrm flipH="1" rot="-4587042">
              <a:off x="203514" y="3630314"/>
              <a:ext cx="1072511" cy="1098606"/>
              <a:chOff x="146217" y="2712579"/>
              <a:chExt cx="1552966" cy="1960401"/>
            </a:xfrm>
          </p:grpSpPr>
          <p:grpSp>
            <p:nvGrpSpPr>
              <p:cNvPr id="13543" name="Google Shape;13543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544" name="Google Shape;13544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5" name="Google Shape;13545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6" name="Google Shape;13546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7" name="Google Shape;13547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8" name="Google Shape;13548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49" name="Google Shape;13549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0" name="Google Shape;13550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1" name="Google Shape;13551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2" name="Google Shape;13552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3" name="Google Shape;13553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4" name="Google Shape;13554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5" name="Google Shape;13555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6" name="Google Shape;13556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57" name="Google Shape;13557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58" name="Google Shape;13558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559" name="Google Shape;13559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0" name="Google Shape;13560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1" name="Google Shape;13561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2" name="Google Shape;13562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3" name="Google Shape;13563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4" name="Google Shape;13564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5" name="Google Shape;13565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6" name="Google Shape;13566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7" name="Google Shape;13567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8" name="Google Shape;13568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69" name="Google Shape;13569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0" name="Google Shape;13570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1" name="Google Shape;13571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2" name="Google Shape;13572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573" name="Google Shape;13573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574" name="Google Shape;13574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5" name="Google Shape;13575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6" name="Google Shape;13576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7" name="Google Shape;13577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8" name="Google Shape;13578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79" name="Google Shape;13579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0" name="Google Shape;13580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1" name="Google Shape;13581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2" name="Google Shape;13582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3" name="Google Shape;13583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4" name="Google Shape;13584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5" name="Google Shape;13585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6" name="Google Shape;13586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87" name="Google Shape;13587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588" name="Google Shape;13588;p30"/>
            <p:cNvGrpSpPr/>
            <p:nvPr/>
          </p:nvGrpSpPr>
          <p:grpSpPr>
            <a:xfrm flipH="1" rot="5833972">
              <a:off x="-66601" y="3783346"/>
              <a:ext cx="1279107" cy="1310161"/>
              <a:chOff x="146217" y="2712579"/>
              <a:chExt cx="1552966" cy="1960401"/>
            </a:xfrm>
          </p:grpSpPr>
          <p:grpSp>
            <p:nvGrpSpPr>
              <p:cNvPr id="13589" name="Google Shape;13589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590" name="Google Shape;13590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1" name="Google Shape;13591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2" name="Google Shape;13592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3" name="Google Shape;13593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4" name="Google Shape;13594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5" name="Google Shape;13595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6" name="Google Shape;13596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7" name="Google Shape;13597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8" name="Google Shape;13598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599" name="Google Shape;13599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0" name="Google Shape;13600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1" name="Google Shape;13601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2" name="Google Shape;13602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3" name="Google Shape;13603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04" name="Google Shape;13604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605" name="Google Shape;13605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6" name="Google Shape;13606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7" name="Google Shape;13607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8" name="Google Shape;13608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09" name="Google Shape;13609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0" name="Google Shape;13610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1" name="Google Shape;13611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2" name="Google Shape;13612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3" name="Google Shape;13613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4" name="Google Shape;13614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5" name="Google Shape;13615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6" name="Google Shape;13616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7" name="Google Shape;13617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18" name="Google Shape;13618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19" name="Google Shape;13619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620" name="Google Shape;13620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1" name="Google Shape;13621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2" name="Google Shape;13622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3" name="Google Shape;13623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4" name="Google Shape;13624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5" name="Google Shape;13625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6" name="Google Shape;13626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7" name="Google Shape;13627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8" name="Google Shape;13628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29" name="Google Shape;13629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0" name="Google Shape;13630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1" name="Google Shape;13631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2" name="Google Shape;13632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3" name="Google Shape;13633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634" name="Google Shape;13634;p30"/>
            <p:cNvGrpSpPr/>
            <p:nvPr/>
          </p:nvGrpSpPr>
          <p:grpSpPr>
            <a:xfrm>
              <a:off x="3052" y="3783423"/>
              <a:ext cx="1279023" cy="1310332"/>
              <a:chOff x="146217" y="2712579"/>
              <a:chExt cx="1552966" cy="1960401"/>
            </a:xfrm>
          </p:grpSpPr>
          <p:grpSp>
            <p:nvGrpSpPr>
              <p:cNvPr id="13635" name="Google Shape;13635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636" name="Google Shape;13636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7" name="Google Shape;13637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8" name="Google Shape;13638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39" name="Google Shape;13639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0" name="Google Shape;13640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1" name="Google Shape;13641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2" name="Google Shape;13642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3" name="Google Shape;13643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4" name="Google Shape;13644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5" name="Google Shape;13645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6" name="Google Shape;13646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7" name="Google Shape;13647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8" name="Google Shape;13648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49" name="Google Shape;13649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50" name="Google Shape;13650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651" name="Google Shape;13651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2" name="Google Shape;13652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3" name="Google Shape;13653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4" name="Google Shape;13654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5" name="Google Shape;13655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6" name="Google Shape;13656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7" name="Google Shape;13657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8" name="Google Shape;13658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59" name="Google Shape;13659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0" name="Google Shape;13660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1" name="Google Shape;13661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2" name="Google Shape;13662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3" name="Google Shape;13663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4" name="Google Shape;13664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65" name="Google Shape;13665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666" name="Google Shape;13666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7" name="Google Shape;13667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8" name="Google Shape;13668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69" name="Google Shape;13669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0" name="Google Shape;13670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1" name="Google Shape;13671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2" name="Google Shape;13672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3" name="Google Shape;13673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4" name="Google Shape;13674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5" name="Google Shape;13675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6" name="Google Shape;13676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7" name="Google Shape;13677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8" name="Google Shape;13678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79" name="Google Shape;13679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3680" name="Google Shape;13680;p30"/>
            <p:cNvGrpSpPr/>
            <p:nvPr/>
          </p:nvGrpSpPr>
          <p:grpSpPr>
            <a:xfrm flipH="1" rot="-7380540">
              <a:off x="85736" y="3935762"/>
              <a:ext cx="1279099" cy="1310124"/>
              <a:chOff x="146217" y="2712579"/>
              <a:chExt cx="1552966" cy="1960401"/>
            </a:xfrm>
          </p:grpSpPr>
          <p:grpSp>
            <p:nvGrpSpPr>
              <p:cNvPr id="13681" name="Google Shape;13681;p3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3682" name="Google Shape;13682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3" name="Google Shape;13683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4" name="Google Shape;13684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5" name="Google Shape;13685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6" name="Google Shape;13686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7" name="Google Shape;13687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8" name="Google Shape;13688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89" name="Google Shape;13689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0" name="Google Shape;13690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1" name="Google Shape;13691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2" name="Google Shape;13692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3" name="Google Shape;13693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4" name="Google Shape;13694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5" name="Google Shape;13695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696" name="Google Shape;13696;p3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3697" name="Google Shape;13697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8" name="Google Shape;13698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699" name="Google Shape;13699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0" name="Google Shape;13700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1" name="Google Shape;13701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2" name="Google Shape;13702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3" name="Google Shape;13703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4" name="Google Shape;13704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5" name="Google Shape;13705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6" name="Google Shape;13706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7" name="Google Shape;13707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8" name="Google Shape;13708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09" name="Google Shape;13709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0" name="Google Shape;13710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3711" name="Google Shape;13711;p3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3712" name="Google Shape;13712;p3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3" name="Google Shape;13713;p3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4" name="Google Shape;13714;p3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5" name="Google Shape;13715;p3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6" name="Google Shape;13716;p3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7" name="Google Shape;13717;p3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8" name="Google Shape;13718;p3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19" name="Google Shape;13719;p3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0" name="Google Shape;13720;p3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1" name="Google Shape;13721;p3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2" name="Google Shape;13722;p3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3" name="Google Shape;13723;p3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4" name="Google Shape;13724;p3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725" name="Google Shape;13725;p3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3726" name="Google Shape;13726;p30"/>
          <p:cNvSpPr txBox="1"/>
          <p:nvPr>
            <p:ph idx="1" type="subTitle"/>
          </p:nvPr>
        </p:nvSpPr>
        <p:spPr>
          <a:xfrm>
            <a:off x="1812175" y="1535302"/>
            <a:ext cx="17493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3727" name="Google Shape;13727;p30"/>
          <p:cNvSpPr txBox="1"/>
          <p:nvPr>
            <p:ph idx="2" type="subTitle"/>
          </p:nvPr>
        </p:nvSpPr>
        <p:spPr>
          <a:xfrm>
            <a:off x="1803691" y="1912447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3728" name="Google Shape;13728;p30"/>
          <p:cNvSpPr txBox="1"/>
          <p:nvPr>
            <p:ph idx="3" type="subTitle"/>
          </p:nvPr>
        </p:nvSpPr>
        <p:spPr>
          <a:xfrm>
            <a:off x="1807263" y="3430675"/>
            <a:ext cx="1749300" cy="3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3729" name="Google Shape;13729;p30"/>
          <p:cNvSpPr txBox="1"/>
          <p:nvPr>
            <p:ph idx="4" type="subTitle"/>
          </p:nvPr>
        </p:nvSpPr>
        <p:spPr>
          <a:xfrm>
            <a:off x="1803095" y="3807820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3730" name="Google Shape;13730;p30"/>
          <p:cNvSpPr txBox="1"/>
          <p:nvPr>
            <p:ph idx="5" type="subTitle"/>
          </p:nvPr>
        </p:nvSpPr>
        <p:spPr>
          <a:xfrm>
            <a:off x="5582922" y="1535311"/>
            <a:ext cx="1749300" cy="312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3731" name="Google Shape;13731;p30"/>
          <p:cNvSpPr txBox="1"/>
          <p:nvPr>
            <p:ph idx="6" type="subTitle"/>
          </p:nvPr>
        </p:nvSpPr>
        <p:spPr>
          <a:xfrm>
            <a:off x="5595418" y="1912447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3732" name="Google Shape;13732;p30"/>
          <p:cNvSpPr txBox="1"/>
          <p:nvPr>
            <p:ph idx="7" type="subTitle"/>
          </p:nvPr>
        </p:nvSpPr>
        <p:spPr>
          <a:xfrm>
            <a:off x="5582697" y="3430675"/>
            <a:ext cx="1746000" cy="308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3733" name="Google Shape;13733;p30"/>
          <p:cNvSpPr txBox="1"/>
          <p:nvPr>
            <p:ph idx="8" type="subTitle"/>
          </p:nvPr>
        </p:nvSpPr>
        <p:spPr>
          <a:xfrm>
            <a:off x="5596614" y="3807825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13734" name="Google Shape;13734;p3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1250" name="Shape 12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51" name="Google Shape;1251;p4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252" name="Google Shape;1252;p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3" name="Google Shape;1253;p4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254" name="Google Shape;1254;p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6" name="Google Shape;1256;p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7" name="Google Shape;1257;p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8" name="Google Shape;1258;p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9" name="Google Shape;1259;p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0" name="Google Shape;1260;p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1" name="Google Shape;1261;p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4" name="Google Shape;1264;p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5" name="Google Shape;1265;p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9" name="Google Shape;1269;p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0" name="Google Shape;1270;p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1" name="Google Shape;1271;p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2" name="Google Shape;1272;p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3" name="Google Shape;1273;p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4" name="Google Shape;1274;p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5" name="Google Shape;1275;p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6" name="Google Shape;1276;p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7" name="Google Shape;1277;p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79" name="Google Shape;1279;p4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280" name="Google Shape;1280;p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1" name="Google Shape;1281;p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6" name="Google Shape;1286;p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7" name="Google Shape;1287;p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1" name="Google Shape;1291;p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2" name="Google Shape;1292;p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6" name="Google Shape;1296;p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7" name="Google Shape;1297;p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1" name="Google Shape;1301;p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2" name="Google Shape;1302;p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6" name="Google Shape;1306;p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7" name="Google Shape;1317;p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8" name="Google Shape;1318;p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9" name="Google Shape;1319;p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0" name="Google Shape;1320;p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1" name="Google Shape;1321;p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2" name="Google Shape;1322;p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3" name="Google Shape;1323;p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4" name="Google Shape;1324;p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5" name="Google Shape;1325;p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6" name="Google Shape;1326;p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7" name="Google Shape;1327;p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8" name="Google Shape;1328;p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29" name="Google Shape;1329;p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0" name="Google Shape;1330;p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1" name="Google Shape;1331;p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2" name="Google Shape;1332;p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3" name="Google Shape;1333;p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1" name="Google Shape;1341;p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2" name="Google Shape;1342;p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3" name="Google Shape;1343;p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4" name="Google Shape;1344;p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5" name="Google Shape;1345;p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6" name="Google Shape;1346;p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7" name="Google Shape;1347;p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8" name="Google Shape;1348;p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9" name="Google Shape;1349;p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0" name="Google Shape;1350;p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1" name="Google Shape;1351;p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2" name="Google Shape;1352;p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3" name="Google Shape;1353;p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4" name="Google Shape;1354;p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5" name="Google Shape;1355;p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6" name="Google Shape;1356;p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7" name="Google Shape;1357;p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8" name="Google Shape;1358;p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59" name="Google Shape;1359;p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0" name="Google Shape;1360;p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1" name="Google Shape;1361;p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2" name="Google Shape;1362;p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3" name="Google Shape;1363;p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4" name="Google Shape;1364;p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5" name="Google Shape;1365;p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6" name="Google Shape;1366;p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7" name="Google Shape;1367;p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8" name="Google Shape;1368;p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69" name="Google Shape;1369;p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0" name="Google Shape;1370;p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1" name="Google Shape;1371;p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2" name="Google Shape;1372;p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3" name="Google Shape;1373;p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4" name="Google Shape;1374;p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5" name="Google Shape;1375;p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6" name="Google Shape;1376;p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" name="Google Shape;1379;p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" name="Google Shape;1380;p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" name="Google Shape;1381;p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" name="Google Shape;1382;p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" name="Google Shape;1383;p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" name="Google Shape;1384;p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" name="Google Shape;1385;p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" name="Google Shape;1386;p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" name="Google Shape;1387;p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" name="Google Shape;1388;p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" name="Google Shape;1389;p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0" name="Google Shape;1390;p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" name="Google Shape;1391;p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" name="Google Shape;1392;p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3" name="Google Shape;1393;p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4" name="Google Shape;1394;p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5" name="Google Shape;1395;p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6" name="Google Shape;1396;p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7" name="Google Shape;1397;p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8" name="Google Shape;1398;p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9" name="Google Shape;1399;p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0" name="Google Shape;1400;p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1" name="Google Shape;1401;p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2" name="Google Shape;1402;p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3" name="Google Shape;1403;p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4" name="Google Shape;1404;p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05" name="Google Shape;1405;p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06" name="Google Shape;1406;p4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407" name="Google Shape;1407;p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1" name="Google Shape;1411;p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2" name="Google Shape;1412;p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3" name="Google Shape;1413;p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4" name="Google Shape;1414;p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5" name="Google Shape;1415;p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6" name="Google Shape;1416;p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0" name="Google Shape;1420;p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1" name="Google Shape;1421;p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6" name="Google Shape;1426;p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7" name="Google Shape;1427;p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8" name="Google Shape;1428;p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9" name="Google Shape;1429;p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1" name="Google Shape;1431;p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2" name="Google Shape;1432;p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33" name="Google Shape;1433;p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4" name="Google Shape;1434;p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5" name="Google Shape;1435;p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6" name="Google Shape;1436;p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7" name="Google Shape;1437;p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8" name="Google Shape;1438;p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439" name="Google Shape;1439;p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" name="Google Shape;1440;p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" name="Google Shape;1441;p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" name="Google Shape;1442;p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" name="Google Shape;1443;p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4" name="Google Shape;1444;p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5" name="Google Shape;1445;p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6" name="Google Shape;1446;p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7" name="Google Shape;1447;p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8" name="Google Shape;1448;p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9" name="Google Shape;1449;p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0" name="Google Shape;1450;p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1" name="Google Shape;1451;p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" name="Google Shape;1454;p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" name="Google Shape;1455;p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" name="Google Shape;1456;p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" name="Google Shape;1457;p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" name="Google Shape;1458;p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" name="Google Shape;1462;p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3" name="Google Shape;1463;p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65" name="Google Shape;1465;p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66" name="Google Shape;1466;p4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467" name="Google Shape;1467;p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3" name="Google Shape;1473;p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4" name="Google Shape;1474;p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0" name="Google Shape;1480;p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1" name="Google Shape;1481;p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2" name="Google Shape;1482;p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3" name="Google Shape;1483;p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8" name="Google Shape;1488;p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9" name="Google Shape;1489;p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93" name="Google Shape;1493;p4"/>
          <p:cNvSpPr txBox="1"/>
          <p:nvPr>
            <p:ph idx="1" type="body"/>
          </p:nvPr>
        </p:nvSpPr>
        <p:spPr>
          <a:xfrm>
            <a:off x="713225" y="1152475"/>
            <a:ext cx="7754100" cy="34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100"/>
            </a:lvl1pPr>
            <a:lvl2pPr indent="-317500" lvl="1" marL="9144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1494" name="Google Shape;1494;p4"/>
          <p:cNvGrpSpPr/>
          <p:nvPr/>
        </p:nvGrpSpPr>
        <p:grpSpPr>
          <a:xfrm>
            <a:off x="7742920" y="1797641"/>
            <a:ext cx="2037475" cy="3447946"/>
            <a:chOff x="7694395" y="1765291"/>
            <a:chExt cx="2037475" cy="3447946"/>
          </a:xfrm>
        </p:grpSpPr>
        <p:grpSp>
          <p:nvGrpSpPr>
            <p:cNvPr id="1495" name="Google Shape;1495;p4"/>
            <p:cNvGrpSpPr/>
            <p:nvPr/>
          </p:nvGrpSpPr>
          <p:grpSpPr>
            <a:xfrm flipH="1" rot="10800000">
              <a:off x="7694395" y="3068166"/>
              <a:ext cx="1699100" cy="2145071"/>
              <a:chOff x="146217" y="2712579"/>
              <a:chExt cx="1552966" cy="1960401"/>
            </a:xfrm>
          </p:grpSpPr>
          <p:grpSp>
            <p:nvGrpSpPr>
              <p:cNvPr id="1496" name="Google Shape;1496;p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497" name="Google Shape;1497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8" name="Google Shape;1498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99" name="Google Shape;1499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0" name="Google Shape;1500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1" name="Google Shape;1501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2" name="Google Shape;1502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3" name="Google Shape;1503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4" name="Google Shape;1504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5" name="Google Shape;1505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6" name="Google Shape;1506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7" name="Google Shape;1507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8" name="Google Shape;1508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9" name="Google Shape;1509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0" name="Google Shape;1510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11" name="Google Shape;1511;p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512" name="Google Shape;1512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3" name="Google Shape;1513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4" name="Google Shape;1514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5" name="Google Shape;1515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6" name="Google Shape;1516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7" name="Google Shape;1517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8" name="Google Shape;1518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9" name="Google Shape;1519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0" name="Google Shape;1520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1" name="Google Shape;1521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2" name="Google Shape;1522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3" name="Google Shape;1523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4" name="Google Shape;1524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5" name="Google Shape;1525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26" name="Google Shape;1526;p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527" name="Google Shape;1527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8" name="Google Shape;1528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29" name="Google Shape;1529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0" name="Google Shape;1530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1" name="Google Shape;1531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2" name="Google Shape;1532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3" name="Google Shape;1533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4" name="Google Shape;1534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5" name="Google Shape;1535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6" name="Google Shape;1536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7" name="Google Shape;1537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8" name="Google Shape;1538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39" name="Google Shape;1539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0" name="Google Shape;1540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541" name="Google Shape;1541;p4"/>
            <p:cNvGrpSpPr/>
            <p:nvPr/>
          </p:nvGrpSpPr>
          <p:grpSpPr>
            <a:xfrm flipH="1" rot="10800000">
              <a:off x="8032770" y="1765291"/>
              <a:ext cx="1699100" cy="2145071"/>
              <a:chOff x="146217" y="2712579"/>
              <a:chExt cx="1552966" cy="1960401"/>
            </a:xfrm>
          </p:grpSpPr>
          <p:grpSp>
            <p:nvGrpSpPr>
              <p:cNvPr id="1542" name="Google Shape;1542;p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543" name="Google Shape;1543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4" name="Google Shape;1544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5" name="Google Shape;1545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6" name="Google Shape;1546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7" name="Google Shape;1547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8" name="Google Shape;1548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49" name="Google Shape;1549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0" name="Google Shape;1550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1" name="Google Shape;1551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" name="Google Shape;1552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" name="Google Shape;1553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" name="Google Shape;1554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5" name="Google Shape;1555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6" name="Google Shape;1556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7" name="Google Shape;1557;p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558" name="Google Shape;1558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9" name="Google Shape;1559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" name="Google Shape;1560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" name="Google Shape;1561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" name="Google Shape;1562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3" name="Google Shape;1563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4" name="Google Shape;1564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5" name="Google Shape;1565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6" name="Google Shape;1566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7" name="Google Shape;1567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8" name="Google Shape;1568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9" name="Google Shape;1569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0" name="Google Shape;1570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1" name="Google Shape;1571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72" name="Google Shape;1572;p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573" name="Google Shape;1573;p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4" name="Google Shape;1574;p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5" name="Google Shape;1575;p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6" name="Google Shape;1576;p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7" name="Google Shape;1577;p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8" name="Google Shape;1578;p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79" name="Google Shape;1579;p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0" name="Google Shape;1580;p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1" name="Google Shape;1581;p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2" name="Google Shape;1582;p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3" name="Google Shape;1583;p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4" name="Google Shape;1584;p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5" name="Google Shape;1585;p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86" name="Google Shape;1586;p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587" name="Google Shape;1587;p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3">
  <p:cSld name="CUSTOM_4">
    <p:spTree>
      <p:nvGrpSpPr>
        <p:cNvPr id="13735" name="Shape 13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736" name="Google Shape;13736;p31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3737" name="Google Shape;13737;p3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38" name="Google Shape;13738;p31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3739" name="Google Shape;13739;p3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0" name="Google Shape;13740;p3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1" name="Google Shape;13741;p3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2" name="Google Shape;13742;p3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3" name="Google Shape;13743;p3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4" name="Google Shape;13744;p3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5" name="Google Shape;13745;p3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6" name="Google Shape;13746;p3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7" name="Google Shape;13747;p3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8" name="Google Shape;13748;p3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9" name="Google Shape;13749;p3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0" name="Google Shape;13750;p3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1" name="Google Shape;13751;p3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2" name="Google Shape;13752;p3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3" name="Google Shape;13753;p3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4" name="Google Shape;13754;p3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5" name="Google Shape;13755;p3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6" name="Google Shape;13756;p3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7" name="Google Shape;13757;p3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8" name="Google Shape;13758;p3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9" name="Google Shape;13759;p3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0" name="Google Shape;13760;p3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1" name="Google Shape;13761;p3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2" name="Google Shape;13762;p3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3" name="Google Shape;13763;p3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764" name="Google Shape;13764;p31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3765" name="Google Shape;13765;p3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6" name="Google Shape;13766;p3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7" name="Google Shape;13767;p3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8" name="Google Shape;13768;p3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69" name="Google Shape;13769;p3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0" name="Google Shape;13770;p3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1" name="Google Shape;13771;p3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2" name="Google Shape;13772;p3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3" name="Google Shape;13773;p3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4" name="Google Shape;13774;p3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5" name="Google Shape;13775;p3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6" name="Google Shape;13776;p3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7" name="Google Shape;13777;p3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8" name="Google Shape;13778;p3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79" name="Google Shape;13779;p3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0" name="Google Shape;13780;p3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1" name="Google Shape;13781;p3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2" name="Google Shape;13782;p3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3" name="Google Shape;13783;p3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4" name="Google Shape;13784;p3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5" name="Google Shape;13785;p3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6" name="Google Shape;13786;p3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7" name="Google Shape;13787;p3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8" name="Google Shape;13788;p3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89" name="Google Shape;13789;p3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90" name="Google Shape;13790;p3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791" name="Google Shape;13791;p3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2" name="Google Shape;13792;p3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3" name="Google Shape;13793;p3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4" name="Google Shape;13794;p3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5" name="Google Shape;13795;p3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6" name="Google Shape;13796;p3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7" name="Google Shape;13797;p3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8" name="Google Shape;13798;p3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99" name="Google Shape;13799;p3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0" name="Google Shape;13800;p3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1" name="Google Shape;13801;p3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2" name="Google Shape;13802;p3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3" name="Google Shape;13803;p3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4" name="Google Shape;13804;p3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5" name="Google Shape;13805;p3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6" name="Google Shape;13806;p3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7" name="Google Shape;13807;p3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8" name="Google Shape;13808;p3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09" name="Google Shape;13809;p3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0" name="Google Shape;13810;p3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1" name="Google Shape;13811;p3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2" name="Google Shape;13812;p3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3" name="Google Shape;13813;p3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4" name="Google Shape;13814;p3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5" name="Google Shape;13815;p3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6" name="Google Shape;13816;p3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7" name="Google Shape;13817;p3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8" name="Google Shape;13818;p3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19" name="Google Shape;13819;p3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0" name="Google Shape;13820;p3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1" name="Google Shape;13821;p3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2" name="Google Shape;13822;p3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3" name="Google Shape;13823;p3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4" name="Google Shape;13824;p3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5" name="Google Shape;13825;p3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6" name="Google Shape;13826;p3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7" name="Google Shape;13827;p3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8" name="Google Shape;13828;p3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29" name="Google Shape;13829;p3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0" name="Google Shape;13830;p3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1" name="Google Shape;13831;p3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2" name="Google Shape;13832;p3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3" name="Google Shape;13833;p3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4" name="Google Shape;13834;p3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5" name="Google Shape;13835;p3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6" name="Google Shape;13836;p3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7" name="Google Shape;13837;p3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8" name="Google Shape;13838;p3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39" name="Google Shape;13839;p3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0" name="Google Shape;13840;p3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1" name="Google Shape;13841;p3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2" name="Google Shape;13842;p3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3" name="Google Shape;13843;p3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4" name="Google Shape;13844;p3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5" name="Google Shape;13845;p3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6" name="Google Shape;13846;p3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7" name="Google Shape;13847;p3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8" name="Google Shape;13848;p3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49" name="Google Shape;13849;p3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0" name="Google Shape;13850;p3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1" name="Google Shape;13851;p3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2" name="Google Shape;13852;p3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3" name="Google Shape;13853;p3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4" name="Google Shape;13854;p3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5" name="Google Shape;13855;p3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6" name="Google Shape;13856;p3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7" name="Google Shape;13857;p3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8" name="Google Shape;13858;p3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59" name="Google Shape;13859;p3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0" name="Google Shape;13860;p3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1" name="Google Shape;13861;p3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2" name="Google Shape;13862;p3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3" name="Google Shape;13863;p3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4" name="Google Shape;13864;p3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5" name="Google Shape;13865;p3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6" name="Google Shape;13866;p3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7" name="Google Shape;13867;p3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8" name="Google Shape;13868;p3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69" name="Google Shape;13869;p3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0" name="Google Shape;13870;p3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1" name="Google Shape;13871;p3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2" name="Google Shape;13872;p3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3" name="Google Shape;13873;p3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4" name="Google Shape;13874;p3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5" name="Google Shape;13875;p3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6" name="Google Shape;13876;p3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7" name="Google Shape;13877;p3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8" name="Google Shape;13878;p3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79" name="Google Shape;13879;p3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0" name="Google Shape;13880;p3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1" name="Google Shape;13881;p3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2" name="Google Shape;13882;p3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3" name="Google Shape;13883;p3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4" name="Google Shape;13884;p3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5" name="Google Shape;13885;p3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6" name="Google Shape;13886;p3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7" name="Google Shape;13887;p3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8" name="Google Shape;13888;p3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89" name="Google Shape;13889;p3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890" name="Google Shape;13890;p3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891" name="Google Shape;13891;p31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3892" name="Google Shape;13892;p3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3" name="Google Shape;13893;p3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4" name="Google Shape;13894;p3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5" name="Google Shape;13895;p3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6" name="Google Shape;13896;p3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7" name="Google Shape;13897;p3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8" name="Google Shape;13898;p3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99" name="Google Shape;13899;p3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0" name="Google Shape;13900;p3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1" name="Google Shape;13901;p3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2" name="Google Shape;13902;p3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3" name="Google Shape;13903;p3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4" name="Google Shape;13904;p3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5" name="Google Shape;13905;p3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6" name="Google Shape;13906;p3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7" name="Google Shape;13907;p3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8" name="Google Shape;13908;p3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9" name="Google Shape;13909;p3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0" name="Google Shape;13910;p3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1" name="Google Shape;13911;p3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2" name="Google Shape;13912;p3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3" name="Google Shape;13913;p3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4" name="Google Shape;13914;p3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5" name="Google Shape;13915;p3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6" name="Google Shape;13916;p3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7" name="Google Shape;13917;p3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18" name="Google Shape;13918;p3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19" name="Google Shape;13919;p3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0" name="Google Shape;13920;p3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1" name="Google Shape;13921;p3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922" name="Google Shape;13922;p3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23" name="Google Shape;13923;p3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3924" name="Google Shape;13924;p3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5" name="Google Shape;13925;p3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6" name="Google Shape;13926;p3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7" name="Google Shape;13927;p3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8" name="Google Shape;13928;p3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9" name="Google Shape;13929;p3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0" name="Google Shape;13930;p3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1" name="Google Shape;13931;p3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2" name="Google Shape;13932;p3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3" name="Google Shape;13933;p3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4" name="Google Shape;13934;p3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5" name="Google Shape;13935;p3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6" name="Google Shape;13936;p3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7" name="Google Shape;13937;p3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8" name="Google Shape;13938;p3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9" name="Google Shape;13939;p3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0" name="Google Shape;13940;p3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1" name="Google Shape;13941;p3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2" name="Google Shape;13942;p3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3" name="Google Shape;13943;p3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4" name="Google Shape;13944;p3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5" name="Google Shape;13945;p3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6" name="Google Shape;13946;p3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7" name="Google Shape;13947;p3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8" name="Google Shape;13948;p3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49" name="Google Shape;13949;p3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50" name="Google Shape;13950;p3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51" name="Google Shape;13951;p31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3952" name="Google Shape;13952;p3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3" name="Google Shape;13953;p3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4" name="Google Shape;13954;p3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5" name="Google Shape;13955;p3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6" name="Google Shape;13956;p3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7" name="Google Shape;13957;p3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8" name="Google Shape;13958;p3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59" name="Google Shape;13959;p3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0" name="Google Shape;13960;p3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1" name="Google Shape;13961;p3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2" name="Google Shape;13962;p3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3" name="Google Shape;13963;p3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4" name="Google Shape;13964;p3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5" name="Google Shape;13965;p3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6" name="Google Shape;13966;p3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7" name="Google Shape;13967;p3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8" name="Google Shape;13968;p3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69" name="Google Shape;13969;p3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0" name="Google Shape;13970;p3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1" name="Google Shape;13971;p3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2" name="Google Shape;13972;p3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3" name="Google Shape;13973;p3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4" name="Google Shape;13974;p3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5" name="Google Shape;13975;p3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6" name="Google Shape;13976;p3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7" name="Google Shape;13977;p3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3978" name="Google Shape;13978;p31"/>
          <p:cNvGrpSpPr/>
          <p:nvPr/>
        </p:nvGrpSpPr>
        <p:grpSpPr>
          <a:xfrm>
            <a:off x="7409350" y="2577119"/>
            <a:ext cx="2407794" cy="3186971"/>
            <a:chOff x="7409350" y="2577119"/>
            <a:chExt cx="2407794" cy="3186971"/>
          </a:xfrm>
        </p:grpSpPr>
        <p:grpSp>
          <p:nvGrpSpPr>
            <p:cNvPr id="13979" name="Google Shape;13979;p31"/>
            <p:cNvGrpSpPr/>
            <p:nvPr/>
          </p:nvGrpSpPr>
          <p:grpSpPr>
            <a:xfrm rot="8681378">
              <a:off x="8233611" y="2896101"/>
              <a:ext cx="594277" cy="715207"/>
              <a:chOff x="4815275" y="840950"/>
              <a:chExt cx="432450" cy="520450"/>
            </a:xfrm>
          </p:grpSpPr>
          <p:sp>
            <p:nvSpPr>
              <p:cNvPr id="13980" name="Google Shape;13980;p31"/>
              <p:cNvSpPr/>
              <p:nvPr/>
            </p:nvSpPr>
            <p:spPr>
              <a:xfrm>
                <a:off x="4884475" y="840950"/>
                <a:ext cx="306850" cy="277250"/>
              </a:xfrm>
              <a:custGeom>
                <a:rect b="b" l="l" r="r" t="t"/>
                <a:pathLst>
                  <a:path extrusionOk="0" h="11090" w="12274">
                    <a:moveTo>
                      <a:pt x="624" y="7825"/>
                    </a:moveTo>
                    <a:cubicBezTo>
                      <a:pt x="960" y="8417"/>
                      <a:pt x="1520" y="8817"/>
                      <a:pt x="2016" y="9297"/>
                    </a:cubicBezTo>
                    <a:cubicBezTo>
                      <a:pt x="2465" y="9729"/>
                      <a:pt x="2865" y="10241"/>
                      <a:pt x="3425" y="10529"/>
                    </a:cubicBezTo>
                    <a:cubicBezTo>
                      <a:pt x="3825" y="10689"/>
                      <a:pt x="4241" y="10801"/>
                      <a:pt x="4657" y="10833"/>
                    </a:cubicBezTo>
                    <a:cubicBezTo>
                      <a:pt x="5521" y="10961"/>
                      <a:pt x="6417" y="11089"/>
                      <a:pt x="7265" y="10881"/>
                    </a:cubicBezTo>
                    <a:cubicBezTo>
                      <a:pt x="8193" y="10641"/>
                      <a:pt x="8961" y="10017"/>
                      <a:pt x="9681" y="9393"/>
                    </a:cubicBezTo>
                    <a:cubicBezTo>
                      <a:pt x="10753" y="8481"/>
                      <a:pt x="11873" y="7425"/>
                      <a:pt x="12081" y="6033"/>
                    </a:cubicBezTo>
                    <a:cubicBezTo>
                      <a:pt x="12273" y="4849"/>
                      <a:pt x="11761" y="3665"/>
                      <a:pt x="10993" y="2752"/>
                    </a:cubicBezTo>
                    <a:cubicBezTo>
                      <a:pt x="10225" y="1840"/>
                      <a:pt x="9233" y="1184"/>
                      <a:pt x="8241" y="528"/>
                    </a:cubicBezTo>
                    <a:cubicBezTo>
                      <a:pt x="7841" y="272"/>
                      <a:pt x="7393" y="0"/>
                      <a:pt x="6913" y="32"/>
                    </a:cubicBezTo>
                    <a:cubicBezTo>
                      <a:pt x="6257" y="64"/>
                      <a:pt x="5793" y="656"/>
                      <a:pt x="5345" y="1136"/>
                    </a:cubicBezTo>
                    <a:cubicBezTo>
                      <a:pt x="4209" y="2352"/>
                      <a:pt x="2561" y="2544"/>
                      <a:pt x="1424" y="3553"/>
                    </a:cubicBezTo>
                    <a:cubicBezTo>
                      <a:pt x="448" y="4449"/>
                      <a:pt x="0" y="6673"/>
                      <a:pt x="624" y="782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1" name="Google Shape;13981;p31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2" name="Google Shape;13982;p31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3" name="Google Shape;13983;p31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4" name="Google Shape;13984;p31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985" name="Google Shape;13985;p31"/>
            <p:cNvGrpSpPr/>
            <p:nvPr/>
          </p:nvGrpSpPr>
          <p:grpSpPr>
            <a:xfrm flipH="1" rot="1481150">
              <a:off x="8040199" y="2819365"/>
              <a:ext cx="1511047" cy="1603979"/>
              <a:chOff x="7805848" y="0"/>
              <a:chExt cx="1338162" cy="1420462"/>
            </a:xfrm>
          </p:grpSpPr>
          <p:grpSp>
            <p:nvGrpSpPr>
              <p:cNvPr id="13986" name="Google Shape;13986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3987" name="Google Shape;13987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8" name="Google Shape;13988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89" name="Google Shape;13989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0" name="Google Shape;13990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1" name="Google Shape;13991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2" name="Google Shape;13992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3" name="Google Shape;13993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4" name="Google Shape;13994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5" name="Google Shape;13995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6" name="Google Shape;13996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7" name="Google Shape;13997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8" name="Google Shape;13998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3999" name="Google Shape;13999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0" name="Google Shape;14000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1" name="Google Shape;14001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002" name="Google Shape;14002;p31"/>
              <p:cNvGrpSpPr/>
              <p:nvPr/>
            </p:nvGrpSpPr>
            <p:grpSpPr>
              <a:xfrm rot="-5400000">
                <a:off x="7570791" y="386832"/>
                <a:ext cx="1180338" cy="710225"/>
                <a:chOff x="1687422" y="847750"/>
                <a:chExt cx="1180338" cy="710225"/>
              </a:xfrm>
            </p:grpSpPr>
            <p:sp>
              <p:nvSpPr>
                <p:cNvPr id="14003" name="Google Shape;14003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4" name="Google Shape;14004;p31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5" name="Google Shape;14005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6" name="Google Shape;14006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7" name="Google Shape;14007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8" name="Google Shape;14008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09" name="Google Shape;14009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0" name="Google Shape;14010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1" name="Google Shape;14011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2" name="Google Shape;14012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3" name="Google Shape;14013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4" name="Google Shape;14014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5" name="Google Shape;14015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6" name="Google Shape;14016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17" name="Google Shape;14017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018" name="Google Shape;14018;p31"/>
              <p:cNvGrpSpPr/>
              <p:nvPr/>
            </p:nvGrpSpPr>
            <p:grpSpPr>
              <a:xfrm flipH="1" rot="10800000">
                <a:off x="7988034" y="710237"/>
                <a:ext cx="1045376" cy="710225"/>
                <a:chOff x="1822384" y="847750"/>
                <a:chExt cx="1045376" cy="710225"/>
              </a:xfrm>
            </p:grpSpPr>
            <p:sp>
              <p:nvSpPr>
                <p:cNvPr id="14019" name="Google Shape;14019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0" name="Google Shape;14020;p31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1" name="Google Shape;14021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2" name="Google Shape;14022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3" name="Google Shape;14023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4" name="Google Shape;14024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5" name="Google Shape;14025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6" name="Google Shape;14026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7" name="Google Shape;14027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8" name="Google Shape;14028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29" name="Google Shape;14029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0" name="Google Shape;14030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1" name="Google Shape;14031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2" name="Google Shape;14032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3" name="Google Shape;14033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034" name="Google Shape;14034;p31"/>
            <p:cNvGrpSpPr/>
            <p:nvPr/>
          </p:nvGrpSpPr>
          <p:grpSpPr>
            <a:xfrm flipH="1" rot="1481150">
              <a:off x="7675249" y="3917865"/>
              <a:ext cx="1511047" cy="1603979"/>
              <a:chOff x="7805848" y="0"/>
              <a:chExt cx="1338162" cy="1420462"/>
            </a:xfrm>
          </p:grpSpPr>
          <p:grpSp>
            <p:nvGrpSpPr>
              <p:cNvPr id="14035" name="Google Shape;14035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036" name="Google Shape;14036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7" name="Google Shape;14037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8" name="Google Shape;14038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39" name="Google Shape;14039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0" name="Google Shape;14040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1" name="Google Shape;14041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2" name="Google Shape;14042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3" name="Google Shape;14043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4" name="Google Shape;14044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5" name="Google Shape;14045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6" name="Google Shape;14046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7" name="Google Shape;14047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8" name="Google Shape;14048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49" name="Google Shape;14049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0" name="Google Shape;14050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051" name="Google Shape;14051;p31"/>
              <p:cNvGrpSpPr/>
              <p:nvPr/>
            </p:nvGrpSpPr>
            <p:grpSpPr>
              <a:xfrm rot="-5400000">
                <a:off x="7570791" y="386832"/>
                <a:ext cx="1180338" cy="710225"/>
                <a:chOff x="1687422" y="847750"/>
                <a:chExt cx="1180338" cy="710225"/>
              </a:xfrm>
            </p:grpSpPr>
            <p:sp>
              <p:nvSpPr>
                <p:cNvPr id="14052" name="Google Shape;14052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3" name="Google Shape;14053;p31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4" name="Google Shape;14054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5" name="Google Shape;14055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6" name="Google Shape;14056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7" name="Google Shape;14057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8" name="Google Shape;14058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59" name="Google Shape;14059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0" name="Google Shape;14060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1" name="Google Shape;14061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2" name="Google Shape;14062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3" name="Google Shape;14063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4" name="Google Shape;14064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5" name="Google Shape;14065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6" name="Google Shape;14066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067" name="Google Shape;14067;p31"/>
              <p:cNvGrpSpPr/>
              <p:nvPr/>
            </p:nvGrpSpPr>
            <p:grpSpPr>
              <a:xfrm flipH="1" rot="10800000">
                <a:off x="7988034" y="710237"/>
                <a:ext cx="1045376" cy="710225"/>
                <a:chOff x="1822384" y="847750"/>
                <a:chExt cx="1045376" cy="710225"/>
              </a:xfrm>
            </p:grpSpPr>
            <p:sp>
              <p:nvSpPr>
                <p:cNvPr id="14068" name="Google Shape;14068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69" name="Google Shape;14069;p31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0" name="Google Shape;14070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1" name="Google Shape;14071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2" name="Google Shape;14072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3" name="Google Shape;14073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4" name="Google Shape;14074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5" name="Google Shape;14075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6" name="Google Shape;14076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7" name="Google Shape;14077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8" name="Google Shape;14078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79" name="Google Shape;14079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0" name="Google Shape;14080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1" name="Google Shape;14081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2" name="Google Shape;14082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4083" name="Google Shape;14083;p31"/>
          <p:cNvGrpSpPr/>
          <p:nvPr/>
        </p:nvGrpSpPr>
        <p:grpSpPr>
          <a:xfrm>
            <a:off x="-858860" y="-626771"/>
            <a:ext cx="4464054" cy="4834191"/>
            <a:chOff x="-858860" y="-626771"/>
            <a:chExt cx="4464054" cy="4834191"/>
          </a:xfrm>
        </p:grpSpPr>
        <p:grpSp>
          <p:nvGrpSpPr>
            <p:cNvPr id="14084" name="Google Shape;14084;p31"/>
            <p:cNvGrpSpPr/>
            <p:nvPr/>
          </p:nvGrpSpPr>
          <p:grpSpPr>
            <a:xfrm flipH="1" rot="-9318850">
              <a:off x="-42189" y="-384525"/>
              <a:ext cx="1511047" cy="1603979"/>
              <a:chOff x="7805848" y="0"/>
              <a:chExt cx="1338162" cy="1420462"/>
            </a:xfrm>
          </p:grpSpPr>
          <p:grpSp>
            <p:nvGrpSpPr>
              <p:cNvPr id="14085" name="Google Shape;14085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086" name="Google Shape;14086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7" name="Google Shape;14087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8" name="Google Shape;14088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89" name="Google Shape;14089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0" name="Google Shape;14090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1" name="Google Shape;14091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2" name="Google Shape;14092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3" name="Google Shape;14093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4" name="Google Shape;14094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5" name="Google Shape;14095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6" name="Google Shape;14096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7" name="Google Shape;14097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8" name="Google Shape;14098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099" name="Google Shape;14099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0" name="Google Shape;14100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01" name="Google Shape;14101;p31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14102" name="Google Shape;14102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3" name="Google Shape;14103;p31"/>
                <p:cNvSpPr/>
                <p:nvPr/>
              </p:nvSpPr>
              <p:spPr>
                <a:xfrm>
                  <a:off x="2092310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4" name="Google Shape;14104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5" name="Google Shape;14105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6" name="Google Shape;14106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7" name="Google Shape;14107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8" name="Google Shape;14108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09" name="Google Shape;14109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0" name="Google Shape;14110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1" name="Google Shape;14111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2" name="Google Shape;14112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3" name="Google Shape;14113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4" name="Google Shape;14114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5" name="Google Shape;14115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6" name="Google Shape;14116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17" name="Google Shape;14117;p31"/>
              <p:cNvGrpSpPr/>
              <p:nvPr/>
            </p:nvGrpSpPr>
            <p:grpSpPr>
              <a:xfrm flipH="1" rot="10800000">
                <a:off x="8055516" y="710237"/>
                <a:ext cx="977894" cy="710225"/>
                <a:chOff x="1889866" y="847750"/>
                <a:chExt cx="977894" cy="710225"/>
              </a:xfrm>
            </p:grpSpPr>
            <p:sp>
              <p:nvSpPr>
                <p:cNvPr id="14118" name="Google Shape;14118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19" name="Google Shape;14119;p31"/>
                <p:cNvSpPr/>
                <p:nvPr/>
              </p:nvSpPr>
              <p:spPr>
                <a:xfrm>
                  <a:off x="1889866" y="904566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0" name="Google Shape;14120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1" name="Google Shape;14121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2" name="Google Shape;14122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3" name="Google Shape;14123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4" name="Google Shape;14124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5" name="Google Shape;14125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6" name="Google Shape;14126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7" name="Google Shape;14127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8" name="Google Shape;14128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29" name="Google Shape;14129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0" name="Google Shape;14130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1" name="Google Shape;14131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2" name="Google Shape;14132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133" name="Google Shape;14133;p31"/>
            <p:cNvGrpSpPr/>
            <p:nvPr/>
          </p:nvGrpSpPr>
          <p:grpSpPr>
            <a:xfrm flipH="1" rot="-9318850">
              <a:off x="644002" y="782086"/>
              <a:ext cx="1511047" cy="1603979"/>
              <a:chOff x="7805848" y="0"/>
              <a:chExt cx="1338162" cy="1420462"/>
            </a:xfrm>
          </p:grpSpPr>
          <p:grpSp>
            <p:nvGrpSpPr>
              <p:cNvPr id="14134" name="Google Shape;14134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135" name="Google Shape;14135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6" name="Google Shape;14136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7" name="Google Shape;14137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8" name="Google Shape;14138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39" name="Google Shape;14139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0" name="Google Shape;14140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1" name="Google Shape;14141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2" name="Google Shape;14142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3" name="Google Shape;14143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4" name="Google Shape;14144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5" name="Google Shape;14145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6" name="Google Shape;14146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7" name="Google Shape;14147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8" name="Google Shape;14148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49" name="Google Shape;14149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50" name="Google Shape;14150;p31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14151" name="Google Shape;14151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2" name="Google Shape;14152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3" name="Google Shape;14153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4" name="Google Shape;14154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5" name="Google Shape;14155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6" name="Google Shape;14156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7" name="Google Shape;14157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8" name="Google Shape;14158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59" name="Google Shape;14159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0" name="Google Shape;14160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1" name="Google Shape;14161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2" name="Google Shape;14162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3" name="Google Shape;14163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4" name="Google Shape;14164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5" name="Google Shape;14165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66" name="Google Shape;14166;p31"/>
              <p:cNvGrpSpPr/>
              <p:nvPr/>
            </p:nvGrpSpPr>
            <p:grpSpPr>
              <a:xfrm flipH="1" rot="10800000">
                <a:off x="8257960" y="710237"/>
                <a:ext cx="775450" cy="710225"/>
                <a:chOff x="2092310" y="847750"/>
                <a:chExt cx="775450" cy="710225"/>
              </a:xfrm>
            </p:grpSpPr>
            <p:sp>
              <p:nvSpPr>
                <p:cNvPr id="14167" name="Google Shape;14167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8" name="Google Shape;14168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69" name="Google Shape;14169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0" name="Google Shape;14170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1" name="Google Shape;14171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2" name="Google Shape;14172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3" name="Google Shape;14173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4" name="Google Shape;14174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5" name="Google Shape;14175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6" name="Google Shape;14176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7" name="Google Shape;14177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8" name="Google Shape;14178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79" name="Google Shape;14179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0" name="Google Shape;14180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1" name="Google Shape;14181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182" name="Google Shape;14182;p31"/>
            <p:cNvGrpSpPr/>
            <p:nvPr/>
          </p:nvGrpSpPr>
          <p:grpSpPr>
            <a:xfrm flipH="1" rot="1481150">
              <a:off x="536833" y="2361194"/>
              <a:ext cx="1511047" cy="1603979"/>
              <a:chOff x="7805848" y="0"/>
              <a:chExt cx="1338162" cy="1420462"/>
            </a:xfrm>
          </p:grpSpPr>
          <p:grpSp>
            <p:nvGrpSpPr>
              <p:cNvPr id="14183" name="Google Shape;14183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184" name="Google Shape;14184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5" name="Google Shape;14185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6" name="Google Shape;14186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7" name="Google Shape;14187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8" name="Google Shape;14188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89" name="Google Shape;14189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0" name="Google Shape;14190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1" name="Google Shape;14191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2" name="Google Shape;14192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3" name="Google Shape;14193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4" name="Google Shape;14194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5" name="Google Shape;14195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6" name="Google Shape;14196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7" name="Google Shape;14197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198" name="Google Shape;14198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199" name="Google Shape;14199;p31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14200" name="Google Shape;14200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1" name="Google Shape;14201;p31"/>
                <p:cNvSpPr/>
                <p:nvPr/>
              </p:nvSpPr>
              <p:spPr>
                <a:xfrm>
                  <a:off x="2092310" y="1107011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2" name="Google Shape;14202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3" name="Google Shape;14203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4" name="Google Shape;14204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5" name="Google Shape;14205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6" name="Google Shape;14206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7" name="Google Shape;14207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8" name="Google Shape;14208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09" name="Google Shape;14209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0" name="Google Shape;14210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1" name="Google Shape;14211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2" name="Google Shape;14212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3" name="Google Shape;14213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4" name="Google Shape;14214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215" name="Google Shape;14215;p31"/>
              <p:cNvGrpSpPr/>
              <p:nvPr/>
            </p:nvGrpSpPr>
            <p:grpSpPr>
              <a:xfrm flipH="1" rot="10800000">
                <a:off x="8257960" y="38962"/>
                <a:ext cx="775450" cy="1381500"/>
                <a:chOff x="2092310" y="847750"/>
                <a:chExt cx="775450" cy="1381500"/>
              </a:xfrm>
            </p:grpSpPr>
            <p:sp>
              <p:nvSpPr>
                <p:cNvPr id="14216" name="Google Shape;14216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7" name="Google Shape;14217;p31"/>
                <p:cNvSpPr/>
                <p:nvPr/>
              </p:nvSpPr>
              <p:spPr>
                <a:xfrm>
                  <a:off x="2092310" y="218671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8" name="Google Shape;14218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19" name="Google Shape;14219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0" name="Google Shape;14220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1" name="Google Shape;14221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2" name="Google Shape;14222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3" name="Google Shape;14223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4" name="Google Shape;14224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5" name="Google Shape;14225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6" name="Google Shape;14226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7" name="Google Shape;14227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8" name="Google Shape;14228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29" name="Google Shape;14229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0" name="Google Shape;14230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231" name="Google Shape;14231;p31"/>
            <p:cNvGrpSpPr/>
            <p:nvPr/>
          </p:nvGrpSpPr>
          <p:grpSpPr>
            <a:xfrm flipH="1" rot="-9318850">
              <a:off x="-592961" y="334645"/>
              <a:ext cx="1511047" cy="1603979"/>
              <a:chOff x="7805848" y="0"/>
              <a:chExt cx="1338162" cy="1420462"/>
            </a:xfrm>
          </p:grpSpPr>
          <p:grpSp>
            <p:nvGrpSpPr>
              <p:cNvPr id="14232" name="Google Shape;14232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233" name="Google Shape;14233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4" name="Google Shape;14234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5" name="Google Shape;14235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6" name="Google Shape;14236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7" name="Google Shape;14237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8" name="Google Shape;14238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39" name="Google Shape;14239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0" name="Google Shape;14240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1" name="Google Shape;14241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2" name="Google Shape;14242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3" name="Google Shape;14243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4" name="Google Shape;14244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5" name="Google Shape;14245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6" name="Google Shape;14246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47" name="Google Shape;14247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248" name="Google Shape;14248;p31"/>
              <p:cNvGrpSpPr/>
              <p:nvPr/>
            </p:nvGrpSpPr>
            <p:grpSpPr>
              <a:xfrm rot="-5400000">
                <a:off x="7604532" y="353091"/>
                <a:ext cx="1112857" cy="710225"/>
                <a:chOff x="1754903" y="847750"/>
                <a:chExt cx="1112857" cy="710225"/>
              </a:xfrm>
            </p:grpSpPr>
            <p:sp>
              <p:nvSpPr>
                <p:cNvPr id="14249" name="Google Shape;14249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0" name="Google Shape;14250;p31"/>
                <p:cNvSpPr/>
                <p:nvPr/>
              </p:nvSpPr>
              <p:spPr>
                <a:xfrm>
                  <a:off x="1754903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1" name="Google Shape;14251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2" name="Google Shape;14252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3" name="Google Shape;14253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4" name="Google Shape;14254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5" name="Google Shape;14255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6" name="Google Shape;14256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7" name="Google Shape;14257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8" name="Google Shape;14258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59" name="Google Shape;14259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0" name="Google Shape;14260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1" name="Google Shape;14261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2" name="Google Shape;14262;p31"/>
                <p:cNvSpPr/>
                <p:nvPr/>
              </p:nvSpPr>
              <p:spPr>
                <a:xfrm>
                  <a:off x="2202052" y="1097227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3" name="Google Shape;14263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264" name="Google Shape;14264;p31"/>
              <p:cNvGrpSpPr/>
              <p:nvPr/>
            </p:nvGrpSpPr>
            <p:grpSpPr>
              <a:xfrm flipH="1" rot="10800000">
                <a:off x="8122997" y="710237"/>
                <a:ext cx="910413" cy="710225"/>
                <a:chOff x="1957347" y="847750"/>
                <a:chExt cx="910413" cy="710225"/>
              </a:xfrm>
            </p:grpSpPr>
            <p:sp>
              <p:nvSpPr>
                <p:cNvPr id="14265" name="Google Shape;14265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6" name="Google Shape;14266;p31"/>
                <p:cNvSpPr/>
                <p:nvPr/>
              </p:nvSpPr>
              <p:spPr>
                <a:xfrm>
                  <a:off x="1957347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7" name="Google Shape;14267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8" name="Google Shape;14268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69" name="Google Shape;14269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0" name="Google Shape;14270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1" name="Google Shape;14271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2" name="Google Shape;14272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3" name="Google Shape;14273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4" name="Google Shape;14274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5" name="Google Shape;14275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6" name="Google Shape;14276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7" name="Google Shape;14277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8" name="Google Shape;14278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79" name="Google Shape;14279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280" name="Google Shape;14280;p31"/>
            <p:cNvGrpSpPr/>
            <p:nvPr/>
          </p:nvGrpSpPr>
          <p:grpSpPr>
            <a:xfrm flipH="1" rot="-9318850">
              <a:off x="-592954" y="2031659"/>
              <a:ext cx="1511047" cy="1603979"/>
              <a:chOff x="7805848" y="0"/>
              <a:chExt cx="1338162" cy="1420462"/>
            </a:xfrm>
          </p:grpSpPr>
          <p:grpSp>
            <p:nvGrpSpPr>
              <p:cNvPr id="14281" name="Google Shape;14281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282" name="Google Shape;14282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3" name="Google Shape;14283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4" name="Google Shape;14284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5" name="Google Shape;14285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6" name="Google Shape;14286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7" name="Google Shape;14287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8" name="Google Shape;14288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89" name="Google Shape;14289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0" name="Google Shape;14290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1" name="Google Shape;14291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2" name="Google Shape;14292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3" name="Google Shape;14293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4" name="Google Shape;14294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5" name="Google Shape;14295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6" name="Google Shape;14296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297" name="Google Shape;14297;p31"/>
              <p:cNvGrpSpPr/>
              <p:nvPr/>
            </p:nvGrpSpPr>
            <p:grpSpPr>
              <a:xfrm rot="-5400000">
                <a:off x="7773235" y="184387"/>
                <a:ext cx="775450" cy="710225"/>
                <a:chOff x="2092310" y="847750"/>
                <a:chExt cx="775450" cy="710225"/>
              </a:xfrm>
            </p:grpSpPr>
            <p:sp>
              <p:nvSpPr>
                <p:cNvPr id="14298" name="Google Shape;14298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299" name="Google Shape;14299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0" name="Google Shape;14300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1" name="Google Shape;14301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2" name="Google Shape;14302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3" name="Google Shape;14303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4" name="Google Shape;14304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5" name="Google Shape;14305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6" name="Google Shape;14306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7" name="Google Shape;14307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8" name="Google Shape;14308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09" name="Google Shape;14309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0" name="Google Shape;14310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1" name="Google Shape;14311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2" name="Google Shape;14312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313" name="Google Shape;14313;p31"/>
              <p:cNvGrpSpPr/>
              <p:nvPr/>
            </p:nvGrpSpPr>
            <p:grpSpPr>
              <a:xfrm flipH="1" rot="10800000">
                <a:off x="8257960" y="710237"/>
                <a:ext cx="775450" cy="710225"/>
                <a:chOff x="2092310" y="847750"/>
                <a:chExt cx="775450" cy="710225"/>
              </a:xfrm>
            </p:grpSpPr>
            <p:sp>
              <p:nvSpPr>
                <p:cNvPr id="14314" name="Google Shape;14314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5" name="Google Shape;14315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6" name="Google Shape;14316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7" name="Google Shape;14317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8" name="Google Shape;14318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19" name="Google Shape;14319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0" name="Google Shape;14320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1" name="Google Shape;14321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2" name="Google Shape;14322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3" name="Google Shape;14323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4" name="Google Shape;14324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5" name="Google Shape;14325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6" name="Google Shape;14326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7" name="Google Shape;14327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28" name="Google Shape;14328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4329" name="Google Shape;14329;p31"/>
            <p:cNvGrpSpPr/>
            <p:nvPr/>
          </p:nvGrpSpPr>
          <p:grpSpPr>
            <a:xfrm flipH="1" rot="1481150">
              <a:off x="1828249" y="1871040"/>
              <a:ext cx="1511047" cy="1603979"/>
              <a:chOff x="7805848" y="0"/>
              <a:chExt cx="1338162" cy="1420462"/>
            </a:xfrm>
          </p:grpSpPr>
          <p:grpSp>
            <p:nvGrpSpPr>
              <p:cNvPr id="14330" name="Google Shape;14330;p31"/>
              <p:cNvGrpSpPr/>
              <p:nvPr/>
            </p:nvGrpSpPr>
            <p:grpSpPr>
              <a:xfrm>
                <a:off x="8368560" y="0"/>
                <a:ext cx="775450" cy="710225"/>
                <a:chOff x="2092310" y="847750"/>
                <a:chExt cx="775450" cy="710225"/>
              </a:xfrm>
            </p:grpSpPr>
            <p:sp>
              <p:nvSpPr>
                <p:cNvPr id="14331" name="Google Shape;14331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2" name="Google Shape;14332;p3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3" name="Google Shape;14333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4" name="Google Shape;14334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5" name="Google Shape;14335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6" name="Google Shape;14336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7" name="Google Shape;14337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8" name="Google Shape;14338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39" name="Google Shape;14339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0" name="Google Shape;14340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1" name="Google Shape;14341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2" name="Google Shape;14342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3" name="Google Shape;14343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4" name="Google Shape;14344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5" name="Google Shape;14345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346" name="Google Shape;14346;p31"/>
              <p:cNvGrpSpPr/>
              <p:nvPr/>
            </p:nvGrpSpPr>
            <p:grpSpPr>
              <a:xfrm rot="-5400000">
                <a:off x="7570791" y="386832"/>
                <a:ext cx="1180338" cy="710225"/>
                <a:chOff x="1687422" y="847750"/>
                <a:chExt cx="1180338" cy="710225"/>
              </a:xfrm>
            </p:grpSpPr>
            <p:sp>
              <p:nvSpPr>
                <p:cNvPr id="14347" name="Google Shape;14347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8" name="Google Shape;14348;p31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49" name="Google Shape;14349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0" name="Google Shape;14350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1" name="Google Shape;14351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2" name="Google Shape;14352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3" name="Google Shape;14353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4" name="Google Shape;14354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5" name="Google Shape;14355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6" name="Google Shape;14356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7" name="Google Shape;14357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8" name="Google Shape;14358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59" name="Google Shape;14359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0" name="Google Shape;14360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1" name="Google Shape;14361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4362" name="Google Shape;14362;p31"/>
              <p:cNvGrpSpPr/>
              <p:nvPr/>
            </p:nvGrpSpPr>
            <p:grpSpPr>
              <a:xfrm flipH="1" rot="10800000">
                <a:off x="7988034" y="710237"/>
                <a:ext cx="1045376" cy="710225"/>
                <a:chOff x="1822384" y="847750"/>
                <a:chExt cx="1045376" cy="710225"/>
              </a:xfrm>
            </p:grpSpPr>
            <p:sp>
              <p:nvSpPr>
                <p:cNvPr id="14363" name="Google Shape;14363;p3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4" name="Google Shape;14364;p31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5" name="Google Shape;14365;p3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6" name="Google Shape;14366;p3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7" name="Google Shape;14367;p3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8" name="Google Shape;14368;p3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69" name="Google Shape;14369;p3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0" name="Google Shape;14370;p3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1" name="Google Shape;14371;p3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2" name="Google Shape;14372;p3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3" name="Google Shape;14373;p3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4" name="Google Shape;14374;p3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5" name="Google Shape;14375;p3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6" name="Google Shape;14376;p3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377" name="Google Shape;14377;p3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4378" name="Google Shape;14378;p31"/>
            <p:cNvSpPr/>
            <p:nvPr/>
          </p:nvSpPr>
          <p:spPr>
            <a:xfrm>
              <a:off x="740825" y="639151"/>
              <a:ext cx="730958" cy="389756"/>
            </a:xfrm>
            <a:custGeom>
              <a:rect b="b" l="l" r="r" t="t"/>
              <a:pathLst>
                <a:path extrusionOk="0" h="12675" w="23771">
                  <a:moveTo>
                    <a:pt x="17326" y="0"/>
                  </a:moveTo>
                  <a:lnTo>
                    <a:pt x="17326" y="0"/>
                  </a:lnTo>
                  <a:cubicBezTo>
                    <a:pt x="12737" y="1216"/>
                    <a:pt x="8481" y="3404"/>
                    <a:pt x="4834" y="6414"/>
                  </a:cubicBezTo>
                  <a:cubicBezTo>
                    <a:pt x="3831" y="7234"/>
                    <a:pt x="2858" y="8146"/>
                    <a:pt x="1977" y="9119"/>
                  </a:cubicBezTo>
                  <a:cubicBezTo>
                    <a:pt x="1885" y="9180"/>
                    <a:pt x="1825" y="9301"/>
                    <a:pt x="1794" y="9392"/>
                  </a:cubicBezTo>
                  <a:cubicBezTo>
                    <a:pt x="1733" y="9605"/>
                    <a:pt x="1885" y="9818"/>
                    <a:pt x="1885" y="10031"/>
                  </a:cubicBezTo>
                  <a:cubicBezTo>
                    <a:pt x="1885" y="10456"/>
                    <a:pt x="1369" y="10669"/>
                    <a:pt x="1004" y="10882"/>
                  </a:cubicBezTo>
                  <a:cubicBezTo>
                    <a:pt x="396" y="11277"/>
                    <a:pt x="1" y="11945"/>
                    <a:pt x="31" y="12675"/>
                  </a:cubicBezTo>
                  <a:cubicBezTo>
                    <a:pt x="1034" y="12675"/>
                    <a:pt x="2068" y="12614"/>
                    <a:pt x="3101" y="12523"/>
                  </a:cubicBezTo>
                  <a:cubicBezTo>
                    <a:pt x="3922" y="12462"/>
                    <a:pt x="4773" y="12341"/>
                    <a:pt x="5594" y="12249"/>
                  </a:cubicBezTo>
                  <a:lnTo>
                    <a:pt x="6566" y="12128"/>
                  </a:lnTo>
                  <a:cubicBezTo>
                    <a:pt x="6901" y="12097"/>
                    <a:pt x="7235" y="12037"/>
                    <a:pt x="7569" y="12006"/>
                  </a:cubicBezTo>
                  <a:cubicBezTo>
                    <a:pt x="9424" y="11702"/>
                    <a:pt x="11247" y="11094"/>
                    <a:pt x="12919" y="10213"/>
                  </a:cubicBezTo>
                  <a:cubicBezTo>
                    <a:pt x="13527" y="9848"/>
                    <a:pt x="14165" y="9514"/>
                    <a:pt x="14804" y="9240"/>
                  </a:cubicBezTo>
                  <a:cubicBezTo>
                    <a:pt x="15412" y="9028"/>
                    <a:pt x="16019" y="8906"/>
                    <a:pt x="16627" y="8724"/>
                  </a:cubicBezTo>
                  <a:cubicBezTo>
                    <a:pt x="18360" y="8176"/>
                    <a:pt x="19789" y="7052"/>
                    <a:pt x="21217" y="5927"/>
                  </a:cubicBezTo>
                  <a:cubicBezTo>
                    <a:pt x="21399" y="5806"/>
                    <a:pt x="21551" y="5593"/>
                    <a:pt x="21643" y="5380"/>
                  </a:cubicBezTo>
                  <a:cubicBezTo>
                    <a:pt x="21673" y="5258"/>
                    <a:pt x="21643" y="5137"/>
                    <a:pt x="21673" y="5015"/>
                  </a:cubicBezTo>
                  <a:cubicBezTo>
                    <a:pt x="21764" y="4590"/>
                    <a:pt x="22372" y="4468"/>
                    <a:pt x="22707" y="4164"/>
                  </a:cubicBezTo>
                  <a:cubicBezTo>
                    <a:pt x="22858" y="3951"/>
                    <a:pt x="23010" y="3708"/>
                    <a:pt x="23071" y="3435"/>
                  </a:cubicBezTo>
                  <a:lnTo>
                    <a:pt x="23770" y="1368"/>
                  </a:lnTo>
                  <a:cubicBezTo>
                    <a:pt x="22788" y="1140"/>
                    <a:pt x="21792" y="1028"/>
                    <a:pt x="20800" y="1028"/>
                  </a:cubicBezTo>
                  <a:cubicBezTo>
                    <a:pt x="17956" y="1028"/>
                    <a:pt x="15149" y="1950"/>
                    <a:pt x="12828" y="3708"/>
                  </a:cubicBezTo>
                  <a:cubicBezTo>
                    <a:pt x="12554" y="3921"/>
                    <a:pt x="12250" y="4134"/>
                    <a:pt x="11946" y="4286"/>
                  </a:cubicBezTo>
                  <a:cubicBezTo>
                    <a:pt x="11673" y="4377"/>
                    <a:pt x="11399" y="4407"/>
                    <a:pt x="11126" y="4468"/>
                  </a:cubicBezTo>
                  <a:cubicBezTo>
                    <a:pt x="9940" y="4772"/>
                    <a:pt x="9120" y="5836"/>
                    <a:pt x="8117" y="6535"/>
                  </a:cubicBezTo>
                  <a:cubicBezTo>
                    <a:pt x="7630" y="6869"/>
                    <a:pt x="7114" y="7143"/>
                    <a:pt x="6597" y="7477"/>
                  </a:cubicBezTo>
                  <a:cubicBezTo>
                    <a:pt x="5867" y="8024"/>
                    <a:pt x="5259" y="8724"/>
                    <a:pt x="4895" y="9544"/>
                  </a:cubicBezTo>
                  <a:cubicBezTo>
                    <a:pt x="5503" y="9657"/>
                    <a:pt x="6129" y="9720"/>
                    <a:pt x="6758" y="9720"/>
                  </a:cubicBezTo>
                  <a:cubicBezTo>
                    <a:pt x="6978" y="9720"/>
                    <a:pt x="7198" y="9712"/>
                    <a:pt x="7417" y="9696"/>
                  </a:cubicBezTo>
                  <a:cubicBezTo>
                    <a:pt x="8269" y="9635"/>
                    <a:pt x="9089" y="9271"/>
                    <a:pt x="9697" y="8663"/>
                  </a:cubicBezTo>
                  <a:cubicBezTo>
                    <a:pt x="10974" y="8663"/>
                    <a:pt x="12220" y="8389"/>
                    <a:pt x="13405" y="7903"/>
                  </a:cubicBezTo>
                  <a:cubicBezTo>
                    <a:pt x="14925" y="7295"/>
                    <a:pt x="16263" y="6322"/>
                    <a:pt x="17752" y="5562"/>
                  </a:cubicBezTo>
                  <a:cubicBezTo>
                    <a:pt x="17076" y="5219"/>
                    <a:pt x="16348" y="5053"/>
                    <a:pt x="15627" y="5053"/>
                  </a:cubicBezTo>
                  <a:cubicBezTo>
                    <a:pt x="14368" y="5053"/>
                    <a:pt x="13128" y="5558"/>
                    <a:pt x="12220" y="6505"/>
                  </a:cubicBezTo>
                  <a:cubicBezTo>
                    <a:pt x="12980" y="5927"/>
                    <a:pt x="13922" y="5593"/>
                    <a:pt x="14895" y="5593"/>
                  </a:cubicBezTo>
                  <a:cubicBezTo>
                    <a:pt x="14956" y="5593"/>
                    <a:pt x="15047" y="5593"/>
                    <a:pt x="15138" y="5654"/>
                  </a:cubicBezTo>
                  <a:cubicBezTo>
                    <a:pt x="15320" y="5806"/>
                    <a:pt x="15077" y="6110"/>
                    <a:pt x="14834" y="6231"/>
                  </a:cubicBezTo>
                  <a:lnTo>
                    <a:pt x="13132" y="7082"/>
                  </a:lnTo>
                  <a:cubicBezTo>
                    <a:pt x="12706" y="7295"/>
                    <a:pt x="12250" y="7477"/>
                    <a:pt x="11794" y="7599"/>
                  </a:cubicBezTo>
                  <a:cubicBezTo>
                    <a:pt x="11339" y="7660"/>
                    <a:pt x="10852" y="7690"/>
                    <a:pt x="10396" y="7721"/>
                  </a:cubicBezTo>
                  <a:cubicBezTo>
                    <a:pt x="9728" y="7751"/>
                    <a:pt x="9059" y="7933"/>
                    <a:pt x="8481" y="8237"/>
                  </a:cubicBezTo>
                  <a:cubicBezTo>
                    <a:pt x="8162" y="8408"/>
                    <a:pt x="7798" y="8608"/>
                    <a:pt x="7472" y="8608"/>
                  </a:cubicBezTo>
                  <a:cubicBezTo>
                    <a:pt x="7333" y="8608"/>
                    <a:pt x="7201" y="8571"/>
                    <a:pt x="7083" y="8480"/>
                  </a:cubicBezTo>
                  <a:cubicBezTo>
                    <a:pt x="8816" y="6839"/>
                    <a:pt x="10791" y="5471"/>
                    <a:pt x="12980" y="4407"/>
                  </a:cubicBezTo>
                  <a:cubicBezTo>
                    <a:pt x="13223" y="4316"/>
                    <a:pt x="13466" y="4164"/>
                    <a:pt x="13679" y="4012"/>
                  </a:cubicBezTo>
                  <a:cubicBezTo>
                    <a:pt x="13831" y="3860"/>
                    <a:pt x="13983" y="3708"/>
                    <a:pt x="14135" y="3556"/>
                  </a:cubicBezTo>
                  <a:cubicBezTo>
                    <a:pt x="14712" y="3100"/>
                    <a:pt x="15412" y="2736"/>
                    <a:pt x="16141" y="2553"/>
                  </a:cubicBezTo>
                  <a:cubicBezTo>
                    <a:pt x="17508" y="2116"/>
                    <a:pt x="18949" y="1654"/>
                    <a:pt x="20397" y="1654"/>
                  </a:cubicBezTo>
                  <a:cubicBezTo>
                    <a:pt x="20559" y="1654"/>
                    <a:pt x="20721" y="1660"/>
                    <a:pt x="20883" y="1672"/>
                  </a:cubicBezTo>
                  <a:cubicBezTo>
                    <a:pt x="21308" y="1702"/>
                    <a:pt x="21855" y="1915"/>
                    <a:pt x="21825" y="2340"/>
                  </a:cubicBezTo>
                  <a:cubicBezTo>
                    <a:pt x="21795" y="2492"/>
                    <a:pt x="21734" y="2644"/>
                    <a:pt x="21643" y="2766"/>
                  </a:cubicBezTo>
                  <a:cubicBezTo>
                    <a:pt x="19728" y="5532"/>
                    <a:pt x="16871" y="7569"/>
                    <a:pt x="13801" y="8967"/>
                  </a:cubicBezTo>
                  <a:cubicBezTo>
                    <a:pt x="10731" y="10365"/>
                    <a:pt x="7448" y="11186"/>
                    <a:pt x="4135" y="11915"/>
                  </a:cubicBezTo>
                  <a:cubicBezTo>
                    <a:pt x="4074" y="11945"/>
                    <a:pt x="4013" y="11961"/>
                    <a:pt x="3952" y="11961"/>
                  </a:cubicBezTo>
                  <a:cubicBezTo>
                    <a:pt x="3892" y="11961"/>
                    <a:pt x="3831" y="11945"/>
                    <a:pt x="3770" y="11915"/>
                  </a:cubicBezTo>
                  <a:cubicBezTo>
                    <a:pt x="3557" y="11824"/>
                    <a:pt x="3557" y="11520"/>
                    <a:pt x="3344" y="11398"/>
                  </a:cubicBezTo>
                  <a:cubicBezTo>
                    <a:pt x="3281" y="11356"/>
                    <a:pt x="3217" y="11343"/>
                    <a:pt x="3152" y="11343"/>
                  </a:cubicBezTo>
                  <a:cubicBezTo>
                    <a:pt x="3053" y="11343"/>
                    <a:pt x="2951" y="11373"/>
                    <a:pt x="2841" y="11373"/>
                  </a:cubicBezTo>
                  <a:cubicBezTo>
                    <a:pt x="2817" y="11373"/>
                    <a:pt x="2792" y="11372"/>
                    <a:pt x="2767" y="11368"/>
                  </a:cubicBezTo>
                  <a:cubicBezTo>
                    <a:pt x="2281" y="11368"/>
                    <a:pt x="1946" y="10790"/>
                    <a:pt x="2037" y="10335"/>
                  </a:cubicBezTo>
                  <a:cubicBezTo>
                    <a:pt x="2159" y="9848"/>
                    <a:pt x="2433" y="9423"/>
                    <a:pt x="2797" y="9119"/>
                  </a:cubicBezTo>
                  <a:cubicBezTo>
                    <a:pt x="6810" y="4924"/>
                    <a:pt x="11794" y="1793"/>
                    <a:pt x="17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14379" name="Google Shape;14379;p3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380" name="Google Shape;14380;p31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4">
  <p:cSld name="CUSTOM_4_2">
    <p:spTree>
      <p:nvGrpSpPr>
        <p:cNvPr id="14381" name="Shape 14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82" name="Google Shape;14382;p32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4383" name="Google Shape;14383;p3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384" name="Google Shape;14384;p32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4385" name="Google Shape;14385;p3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6" name="Google Shape;14386;p3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7" name="Google Shape;14387;p3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8" name="Google Shape;14388;p3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9" name="Google Shape;14389;p3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0" name="Google Shape;14390;p3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1" name="Google Shape;14391;p3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2" name="Google Shape;14392;p3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3" name="Google Shape;14393;p3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4" name="Google Shape;14394;p3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5" name="Google Shape;14395;p3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6" name="Google Shape;14396;p3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7" name="Google Shape;14397;p3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8" name="Google Shape;14398;p3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99" name="Google Shape;14399;p3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0" name="Google Shape;14400;p3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1" name="Google Shape;14401;p3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2" name="Google Shape;14402;p3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3" name="Google Shape;14403;p3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4" name="Google Shape;14404;p3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5" name="Google Shape;14405;p3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6" name="Google Shape;14406;p3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7" name="Google Shape;14407;p3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8" name="Google Shape;14408;p3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09" name="Google Shape;14409;p3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410" name="Google Shape;14410;p32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4411" name="Google Shape;14411;p3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2" name="Google Shape;14412;p3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3" name="Google Shape;14413;p3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4" name="Google Shape;14414;p3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5" name="Google Shape;14415;p3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6" name="Google Shape;14416;p3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7" name="Google Shape;14417;p3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8" name="Google Shape;14418;p3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19" name="Google Shape;14419;p3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0" name="Google Shape;14420;p3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1" name="Google Shape;14421;p3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2" name="Google Shape;14422;p3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3" name="Google Shape;14423;p3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4" name="Google Shape;14424;p3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5" name="Google Shape;14425;p3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6" name="Google Shape;14426;p3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7" name="Google Shape;14427;p3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8" name="Google Shape;14428;p3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29" name="Google Shape;14429;p3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0" name="Google Shape;14430;p3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1" name="Google Shape;14431;p3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2" name="Google Shape;14432;p3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3" name="Google Shape;14433;p3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4" name="Google Shape;14434;p3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5" name="Google Shape;14435;p3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436" name="Google Shape;14436;p3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437" name="Google Shape;14437;p3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8" name="Google Shape;14438;p3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9" name="Google Shape;14439;p3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0" name="Google Shape;14440;p3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1" name="Google Shape;14441;p3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2" name="Google Shape;14442;p3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3" name="Google Shape;14443;p3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4" name="Google Shape;14444;p3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5" name="Google Shape;14445;p3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6" name="Google Shape;14446;p3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7" name="Google Shape;14447;p3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8" name="Google Shape;14448;p3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9" name="Google Shape;14449;p3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0" name="Google Shape;14450;p3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1" name="Google Shape;14451;p3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2" name="Google Shape;14452;p3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3" name="Google Shape;14453;p3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4" name="Google Shape;14454;p3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5" name="Google Shape;14455;p3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6" name="Google Shape;14456;p3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7" name="Google Shape;14457;p3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8" name="Google Shape;14458;p3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59" name="Google Shape;14459;p3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0" name="Google Shape;14460;p3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1" name="Google Shape;14461;p3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2" name="Google Shape;14462;p3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3" name="Google Shape;14463;p3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4" name="Google Shape;14464;p3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5" name="Google Shape;14465;p3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6" name="Google Shape;14466;p3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7" name="Google Shape;14467;p3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8" name="Google Shape;14468;p3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69" name="Google Shape;14469;p3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0" name="Google Shape;14470;p3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1" name="Google Shape;14471;p3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2" name="Google Shape;14472;p3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3" name="Google Shape;14473;p3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4" name="Google Shape;14474;p3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5" name="Google Shape;14475;p3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6" name="Google Shape;14476;p3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7" name="Google Shape;14477;p3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8" name="Google Shape;14478;p3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79" name="Google Shape;14479;p3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0" name="Google Shape;14480;p3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1" name="Google Shape;14481;p3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2" name="Google Shape;14482;p3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3" name="Google Shape;14483;p3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4" name="Google Shape;14484;p3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5" name="Google Shape;14485;p3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6" name="Google Shape;14486;p3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7" name="Google Shape;14487;p3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8" name="Google Shape;14488;p3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89" name="Google Shape;14489;p3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0" name="Google Shape;14490;p3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1" name="Google Shape;14491;p3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2" name="Google Shape;14492;p3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3" name="Google Shape;14493;p3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4" name="Google Shape;14494;p3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5" name="Google Shape;14495;p3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6" name="Google Shape;14496;p3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7" name="Google Shape;14497;p3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8" name="Google Shape;14498;p3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9" name="Google Shape;14499;p3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0" name="Google Shape;14500;p3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1" name="Google Shape;14501;p3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2" name="Google Shape;14502;p3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3" name="Google Shape;14503;p3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4" name="Google Shape;14504;p3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5" name="Google Shape;14505;p3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6" name="Google Shape;14506;p3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7" name="Google Shape;14507;p3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8" name="Google Shape;14508;p3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09" name="Google Shape;14509;p3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0" name="Google Shape;14510;p3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1" name="Google Shape;14511;p3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2" name="Google Shape;14512;p3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3" name="Google Shape;14513;p3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4" name="Google Shape;14514;p3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5" name="Google Shape;14515;p3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6" name="Google Shape;14516;p3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7" name="Google Shape;14517;p3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8" name="Google Shape;14518;p3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19" name="Google Shape;14519;p3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0" name="Google Shape;14520;p3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1" name="Google Shape;14521;p3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2" name="Google Shape;14522;p3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3" name="Google Shape;14523;p3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4" name="Google Shape;14524;p3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5" name="Google Shape;14525;p3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6" name="Google Shape;14526;p3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7" name="Google Shape;14527;p3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8" name="Google Shape;14528;p3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29" name="Google Shape;14529;p3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0" name="Google Shape;14530;p3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1" name="Google Shape;14531;p3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2" name="Google Shape;14532;p3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3" name="Google Shape;14533;p3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4" name="Google Shape;14534;p3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5" name="Google Shape;14535;p3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36" name="Google Shape;14536;p3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37" name="Google Shape;14537;p32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4538" name="Google Shape;14538;p3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9" name="Google Shape;14539;p3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0" name="Google Shape;14540;p3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1" name="Google Shape;14541;p3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2" name="Google Shape;14542;p3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3" name="Google Shape;14543;p3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4" name="Google Shape;14544;p3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5" name="Google Shape;14545;p3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6" name="Google Shape;14546;p3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7" name="Google Shape;14547;p3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8" name="Google Shape;14548;p3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49" name="Google Shape;14549;p3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0" name="Google Shape;14550;p3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1" name="Google Shape;14551;p3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2" name="Google Shape;14552;p3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3" name="Google Shape;14553;p3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4" name="Google Shape;14554;p3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5" name="Google Shape;14555;p3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6" name="Google Shape;14556;p3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7" name="Google Shape;14557;p3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8" name="Google Shape;14558;p3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59" name="Google Shape;14559;p3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0" name="Google Shape;14560;p3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1" name="Google Shape;14561;p3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2" name="Google Shape;14562;p3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63" name="Google Shape;14563;p3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64" name="Google Shape;14564;p3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5" name="Google Shape;14565;p3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6" name="Google Shape;14566;p3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7" name="Google Shape;14567;p3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8" name="Google Shape;14568;p3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69" name="Google Shape;14569;p3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4570" name="Google Shape;14570;p3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1" name="Google Shape;14571;p3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2" name="Google Shape;14572;p3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3" name="Google Shape;14573;p3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4" name="Google Shape;14574;p3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5" name="Google Shape;14575;p3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6" name="Google Shape;14576;p3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7" name="Google Shape;14577;p3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8" name="Google Shape;14578;p3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79" name="Google Shape;14579;p3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0" name="Google Shape;14580;p3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1" name="Google Shape;14581;p3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2" name="Google Shape;14582;p3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3" name="Google Shape;14583;p3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4" name="Google Shape;14584;p3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5" name="Google Shape;14585;p3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6" name="Google Shape;14586;p3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7" name="Google Shape;14587;p3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8" name="Google Shape;14588;p3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89" name="Google Shape;14589;p3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0" name="Google Shape;14590;p3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1" name="Google Shape;14591;p3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2" name="Google Shape;14592;p3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3" name="Google Shape;14593;p3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4" name="Google Shape;14594;p3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5" name="Google Shape;14595;p3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96" name="Google Shape;14596;p3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97" name="Google Shape;14597;p32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4598" name="Google Shape;14598;p3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9" name="Google Shape;14599;p3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0" name="Google Shape;14600;p3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1" name="Google Shape;14601;p3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2" name="Google Shape;14602;p3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3" name="Google Shape;14603;p3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4" name="Google Shape;14604;p3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5" name="Google Shape;14605;p3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6" name="Google Shape;14606;p3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7" name="Google Shape;14607;p3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8" name="Google Shape;14608;p3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9" name="Google Shape;14609;p3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0" name="Google Shape;14610;p3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1" name="Google Shape;14611;p3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2" name="Google Shape;14612;p3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3" name="Google Shape;14613;p3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4" name="Google Shape;14614;p3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5" name="Google Shape;14615;p3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6" name="Google Shape;14616;p3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7" name="Google Shape;14617;p3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8" name="Google Shape;14618;p3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9" name="Google Shape;14619;p3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0" name="Google Shape;14620;p3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1" name="Google Shape;14621;p3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2" name="Google Shape;14622;p3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23" name="Google Shape;14623;p3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4624" name="Google Shape;14624;p3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4625" name="Google Shape;14625;p32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14626" name="Google Shape;14626;p32"/>
          <p:cNvGrpSpPr/>
          <p:nvPr/>
        </p:nvGrpSpPr>
        <p:grpSpPr>
          <a:xfrm>
            <a:off x="-2367752" y="-386056"/>
            <a:ext cx="11773596" cy="5790952"/>
            <a:chOff x="-2367752" y="-386056"/>
            <a:chExt cx="11773596" cy="5790952"/>
          </a:xfrm>
        </p:grpSpPr>
        <p:grpSp>
          <p:nvGrpSpPr>
            <p:cNvPr id="14627" name="Google Shape;14627;p32"/>
            <p:cNvGrpSpPr/>
            <p:nvPr/>
          </p:nvGrpSpPr>
          <p:grpSpPr>
            <a:xfrm rot="8100000">
              <a:off x="-1704282" y="646610"/>
              <a:ext cx="4464004" cy="3725627"/>
              <a:chOff x="-1407178" y="1756057"/>
              <a:chExt cx="4464047" cy="3725663"/>
            </a:xfrm>
          </p:grpSpPr>
          <p:grpSp>
            <p:nvGrpSpPr>
              <p:cNvPr id="14628" name="Google Shape;14628;p32"/>
              <p:cNvGrpSpPr/>
              <p:nvPr/>
            </p:nvGrpSpPr>
            <p:grpSpPr>
              <a:xfrm flipH="1" rot="-9318850">
                <a:off x="95677" y="2056386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629" name="Google Shape;14629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630" name="Google Shape;14630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1" name="Google Shape;14631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2" name="Google Shape;14632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3" name="Google Shape;14633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4" name="Google Shape;14634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5" name="Google Shape;14635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6" name="Google Shape;14636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7" name="Google Shape;14637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8" name="Google Shape;14638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39" name="Google Shape;14639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0" name="Google Shape;14640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1" name="Google Shape;14641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2" name="Google Shape;14642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3" name="Google Shape;14643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4" name="Google Shape;14644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645" name="Google Shape;14645;p3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646" name="Google Shape;14646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7" name="Google Shape;14647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8" name="Google Shape;14648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49" name="Google Shape;14649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0" name="Google Shape;14650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1" name="Google Shape;14651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2" name="Google Shape;14652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3" name="Google Shape;14653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4" name="Google Shape;14654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5" name="Google Shape;14655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6" name="Google Shape;14656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7" name="Google Shape;14657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8" name="Google Shape;14658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59" name="Google Shape;14659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0" name="Google Shape;14660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661" name="Google Shape;14661;p32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662" name="Google Shape;14662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3" name="Google Shape;14663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4" name="Google Shape;14664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5" name="Google Shape;14665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6" name="Google Shape;14666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7" name="Google Shape;14667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8" name="Google Shape;14668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69" name="Google Shape;14669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0" name="Google Shape;14670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1" name="Google Shape;14671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2" name="Google Shape;14672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3" name="Google Shape;14673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4" name="Google Shape;14674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5" name="Google Shape;14675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76" name="Google Shape;14676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677" name="Google Shape;14677;p32"/>
              <p:cNvGrpSpPr/>
              <p:nvPr/>
            </p:nvGrpSpPr>
            <p:grpSpPr>
              <a:xfrm flipH="1" rot="1481150">
                <a:off x="-11492" y="3635494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678" name="Google Shape;14678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679" name="Google Shape;14679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0" name="Google Shape;14680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1" name="Google Shape;14681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2" name="Google Shape;14682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3" name="Google Shape;14683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4" name="Google Shape;14684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5" name="Google Shape;14685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6" name="Google Shape;14686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7" name="Google Shape;14687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8" name="Google Shape;14688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89" name="Google Shape;14689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0" name="Google Shape;14690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1" name="Google Shape;14691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2" name="Google Shape;14692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3" name="Google Shape;14693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694" name="Google Shape;14694;p3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695" name="Google Shape;14695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6" name="Google Shape;14696;p32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7" name="Google Shape;14697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8" name="Google Shape;14698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699" name="Google Shape;14699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0" name="Google Shape;14700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1" name="Google Shape;14701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2" name="Google Shape;14702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3" name="Google Shape;14703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4" name="Google Shape;14704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5" name="Google Shape;14705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6" name="Google Shape;14706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7" name="Google Shape;14707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8" name="Google Shape;14708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09" name="Google Shape;14709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710" name="Google Shape;14710;p32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14711" name="Google Shape;14711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2" name="Google Shape;14712;p32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3" name="Google Shape;14713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4" name="Google Shape;14714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5" name="Google Shape;14715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6" name="Google Shape;14716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7" name="Google Shape;14717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8" name="Google Shape;14718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19" name="Google Shape;14719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0" name="Google Shape;14720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1" name="Google Shape;14721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2" name="Google Shape;14722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3" name="Google Shape;14723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4" name="Google Shape;14724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5" name="Google Shape;14725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726" name="Google Shape;14726;p32"/>
              <p:cNvGrpSpPr/>
              <p:nvPr/>
            </p:nvGrpSpPr>
            <p:grpSpPr>
              <a:xfrm flipH="1" rot="-9318850">
                <a:off x="1229664" y="2141845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727" name="Google Shape;14727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728" name="Google Shape;14728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29" name="Google Shape;14729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0" name="Google Shape;14730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1" name="Google Shape;14731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2" name="Google Shape;14732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3" name="Google Shape;14733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4" name="Google Shape;14734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5" name="Google Shape;14735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6" name="Google Shape;14736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7" name="Google Shape;14737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8" name="Google Shape;14738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39" name="Google Shape;14739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0" name="Google Shape;14740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1" name="Google Shape;14741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2" name="Google Shape;14742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743" name="Google Shape;14743;p32"/>
                <p:cNvGrpSpPr/>
                <p:nvPr/>
              </p:nvGrpSpPr>
              <p:grpSpPr>
                <a:xfrm rot="-5400000">
                  <a:off x="7604532" y="353091"/>
                  <a:ext cx="1112857" cy="710225"/>
                  <a:chOff x="1754903" y="847750"/>
                  <a:chExt cx="1112857" cy="710225"/>
                </a:xfrm>
              </p:grpSpPr>
              <p:sp>
                <p:nvSpPr>
                  <p:cNvPr id="14744" name="Google Shape;14744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5" name="Google Shape;14745;p32"/>
                  <p:cNvSpPr/>
                  <p:nvPr/>
                </p:nvSpPr>
                <p:spPr>
                  <a:xfrm>
                    <a:off x="1754903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6" name="Google Shape;14746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7" name="Google Shape;14747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8" name="Google Shape;14748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49" name="Google Shape;14749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0" name="Google Shape;14750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1" name="Google Shape;14751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2" name="Google Shape;14752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3" name="Google Shape;14753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4" name="Google Shape;14754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5" name="Google Shape;14755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6" name="Google Shape;14756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7" name="Google Shape;14757;p32"/>
                  <p:cNvSpPr/>
                  <p:nvPr/>
                </p:nvSpPr>
                <p:spPr>
                  <a:xfrm>
                    <a:off x="2202052" y="1097227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58" name="Google Shape;14758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759" name="Google Shape;14759;p32"/>
                <p:cNvGrpSpPr/>
                <p:nvPr/>
              </p:nvGrpSpPr>
              <p:grpSpPr>
                <a:xfrm flipH="1" rot="10800000">
                  <a:off x="8122997" y="710237"/>
                  <a:ext cx="910413" cy="710225"/>
                  <a:chOff x="1957347" y="847750"/>
                  <a:chExt cx="910413" cy="710225"/>
                </a:xfrm>
              </p:grpSpPr>
              <p:sp>
                <p:nvSpPr>
                  <p:cNvPr id="14760" name="Google Shape;14760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1" name="Google Shape;14761;p32"/>
                  <p:cNvSpPr/>
                  <p:nvPr/>
                </p:nvSpPr>
                <p:spPr>
                  <a:xfrm>
                    <a:off x="1957347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2" name="Google Shape;14762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3" name="Google Shape;14763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4" name="Google Shape;14764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5" name="Google Shape;14765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6" name="Google Shape;14766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7" name="Google Shape;14767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8" name="Google Shape;14768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69" name="Google Shape;14769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0" name="Google Shape;14770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1" name="Google Shape;14771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2" name="Google Shape;14772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3" name="Google Shape;14773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4" name="Google Shape;14774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775" name="Google Shape;14775;p32"/>
              <p:cNvGrpSpPr/>
              <p:nvPr/>
            </p:nvGrpSpPr>
            <p:grpSpPr>
              <a:xfrm flipH="1" rot="-9318850">
                <a:off x="-1141279" y="3305959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776" name="Google Shape;14776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777" name="Google Shape;14777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8" name="Google Shape;14778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79" name="Google Shape;14779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0" name="Google Shape;14780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1" name="Google Shape;14781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2" name="Google Shape;14782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3" name="Google Shape;14783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4" name="Google Shape;14784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5" name="Google Shape;14785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6" name="Google Shape;14786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7" name="Google Shape;14787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8" name="Google Shape;14788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89" name="Google Shape;14789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0" name="Google Shape;14790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1" name="Google Shape;14791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792" name="Google Shape;14792;p32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793" name="Google Shape;14793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4" name="Google Shape;14794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5" name="Google Shape;14795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6" name="Google Shape;14796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7" name="Google Shape;14797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8" name="Google Shape;14798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799" name="Google Shape;14799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0" name="Google Shape;14800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1" name="Google Shape;14801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2" name="Google Shape;14802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3" name="Google Shape;14803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4" name="Google Shape;14804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5" name="Google Shape;14805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6" name="Google Shape;14806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07" name="Google Shape;14807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808" name="Google Shape;14808;p32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809" name="Google Shape;14809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0" name="Google Shape;14810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1" name="Google Shape;14811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2" name="Google Shape;14812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3" name="Google Shape;14813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4" name="Google Shape;14814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5" name="Google Shape;14815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6" name="Google Shape;14816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7" name="Google Shape;14817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8" name="Google Shape;14818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19" name="Google Shape;14819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0" name="Google Shape;14820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1" name="Google Shape;14821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2" name="Google Shape;14822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3" name="Google Shape;14823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824" name="Google Shape;14824;p32"/>
              <p:cNvGrpSpPr/>
              <p:nvPr/>
            </p:nvGrpSpPr>
            <p:grpSpPr>
              <a:xfrm flipH="1" rot="1481150">
                <a:off x="1279924" y="3145340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825" name="Google Shape;14825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826" name="Google Shape;14826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7" name="Google Shape;14827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8" name="Google Shape;14828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29" name="Google Shape;14829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0" name="Google Shape;14830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1" name="Google Shape;14831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2" name="Google Shape;14832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3" name="Google Shape;14833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4" name="Google Shape;14834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5" name="Google Shape;14835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6" name="Google Shape;14836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7" name="Google Shape;14837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8" name="Google Shape;14838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39" name="Google Shape;14839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0" name="Google Shape;14840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841" name="Google Shape;14841;p32"/>
                <p:cNvGrpSpPr/>
                <p:nvPr/>
              </p:nvGrpSpPr>
              <p:grpSpPr>
                <a:xfrm rot="-5400000">
                  <a:off x="7570791" y="386832"/>
                  <a:ext cx="1180338" cy="710225"/>
                  <a:chOff x="1687422" y="847750"/>
                  <a:chExt cx="1180338" cy="710225"/>
                </a:xfrm>
              </p:grpSpPr>
              <p:sp>
                <p:nvSpPr>
                  <p:cNvPr id="14842" name="Google Shape;14842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3" name="Google Shape;14843;p32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4" name="Google Shape;14844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5" name="Google Shape;14845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6" name="Google Shape;14846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7" name="Google Shape;14847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8" name="Google Shape;14848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49" name="Google Shape;14849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0" name="Google Shape;14850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1" name="Google Shape;14851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2" name="Google Shape;14852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3" name="Google Shape;14853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4" name="Google Shape;14854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5" name="Google Shape;14855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6" name="Google Shape;14856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857" name="Google Shape;14857;p32"/>
                <p:cNvGrpSpPr/>
                <p:nvPr/>
              </p:nvGrpSpPr>
              <p:grpSpPr>
                <a:xfrm flipH="1" rot="10800000">
                  <a:off x="7988034" y="710237"/>
                  <a:ext cx="1045376" cy="710225"/>
                  <a:chOff x="1822384" y="847750"/>
                  <a:chExt cx="1045376" cy="710225"/>
                </a:xfrm>
              </p:grpSpPr>
              <p:sp>
                <p:nvSpPr>
                  <p:cNvPr id="14858" name="Google Shape;14858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59" name="Google Shape;14859;p32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0" name="Google Shape;14860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1" name="Google Shape;14861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2" name="Google Shape;14862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3" name="Google Shape;14863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4" name="Google Shape;14864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5" name="Google Shape;14865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6" name="Google Shape;14866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7" name="Google Shape;14867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8" name="Google Shape;14868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69" name="Google Shape;14869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70" name="Google Shape;14870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71" name="Google Shape;14871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72" name="Google Shape;14872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873" name="Google Shape;14873;p32"/>
              <p:cNvGrpSpPr/>
              <p:nvPr/>
            </p:nvGrpSpPr>
            <p:grpSpPr>
              <a:xfrm>
                <a:off x="355097" y="1756057"/>
                <a:ext cx="1562206" cy="1376831"/>
                <a:chOff x="1328489" y="3119989"/>
                <a:chExt cx="632651" cy="557579"/>
              </a:xfrm>
            </p:grpSpPr>
            <p:sp>
              <p:nvSpPr>
                <p:cNvPr id="14874" name="Google Shape;14874;p32"/>
                <p:cNvSpPr/>
                <p:nvPr/>
              </p:nvSpPr>
              <p:spPr>
                <a:xfrm>
                  <a:off x="1328489" y="3119989"/>
                  <a:ext cx="632651" cy="557579"/>
                </a:xfrm>
                <a:custGeom>
                  <a:rect b="b" l="l" r="r" t="t"/>
                  <a:pathLst>
                    <a:path extrusionOk="0" h="6536" w="7416">
                      <a:moveTo>
                        <a:pt x="3709" y="0"/>
                      </a:moveTo>
                      <a:cubicBezTo>
                        <a:pt x="3291" y="0"/>
                        <a:pt x="2866" y="80"/>
                        <a:pt x="2456" y="250"/>
                      </a:cubicBezTo>
                      <a:cubicBezTo>
                        <a:pt x="787" y="939"/>
                        <a:pt x="0" y="2851"/>
                        <a:pt x="690" y="4520"/>
                      </a:cubicBezTo>
                      <a:cubicBezTo>
                        <a:pt x="1210" y="5779"/>
                        <a:pt x="2425" y="6536"/>
                        <a:pt x="3707" y="6536"/>
                      </a:cubicBezTo>
                      <a:cubicBezTo>
                        <a:pt x="4125" y="6536"/>
                        <a:pt x="4550" y="6455"/>
                        <a:pt x="4960" y="6286"/>
                      </a:cubicBezTo>
                      <a:cubicBezTo>
                        <a:pt x="6630" y="5597"/>
                        <a:pt x="7416" y="3685"/>
                        <a:pt x="6726" y="2016"/>
                      </a:cubicBezTo>
                      <a:cubicBezTo>
                        <a:pt x="6206" y="757"/>
                        <a:pt x="4991" y="0"/>
                        <a:pt x="370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4875" name="Google Shape;14875;p32"/>
                <p:cNvSpPr/>
                <p:nvPr/>
              </p:nvSpPr>
              <p:spPr>
                <a:xfrm>
                  <a:off x="1388376" y="3141231"/>
                  <a:ext cx="513987" cy="515096"/>
                </a:xfrm>
                <a:custGeom>
                  <a:rect b="b" l="l" r="r" t="t"/>
                  <a:pathLst>
                    <a:path extrusionOk="0" h="6038" w="6025">
                      <a:moveTo>
                        <a:pt x="3012" y="1"/>
                      </a:moveTo>
                      <a:cubicBezTo>
                        <a:pt x="1343" y="1"/>
                        <a:pt x="0" y="1356"/>
                        <a:pt x="0" y="3025"/>
                      </a:cubicBezTo>
                      <a:cubicBezTo>
                        <a:pt x="0" y="4682"/>
                        <a:pt x="1343" y="6037"/>
                        <a:pt x="3012" y="6037"/>
                      </a:cubicBezTo>
                      <a:cubicBezTo>
                        <a:pt x="4669" y="6037"/>
                        <a:pt x="6024" y="4682"/>
                        <a:pt x="6024" y="3025"/>
                      </a:cubicBezTo>
                      <a:cubicBezTo>
                        <a:pt x="6024" y="1356"/>
                        <a:pt x="4669" y="1"/>
                        <a:pt x="3012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4876" name="Google Shape;14876;p32"/>
                <p:cNvGrpSpPr/>
                <p:nvPr/>
              </p:nvGrpSpPr>
              <p:grpSpPr>
                <a:xfrm>
                  <a:off x="1430690" y="3189260"/>
                  <a:ext cx="444802" cy="418015"/>
                  <a:chOff x="2309991" y="2430565"/>
                  <a:chExt cx="679295" cy="638386"/>
                </a:xfrm>
              </p:grpSpPr>
              <p:sp>
                <p:nvSpPr>
                  <p:cNvPr id="14877" name="Google Shape;14877;p32"/>
                  <p:cNvSpPr/>
                  <p:nvPr/>
                </p:nvSpPr>
                <p:spPr>
                  <a:xfrm>
                    <a:off x="2309991" y="2430565"/>
                    <a:ext cx="547838" cy="333132"/>
                  </a:xfrm>
                  <a:custGeom>
                    <a:rect b="b" l="l" r="r" t="t"/>
                    <a:pathLst>
                      <a:path extrusionOk="0" h="2557" w="4205">
                        <a:moveTo>
                          <a:pt x="2421" y="0"/>
                        </a:moveTo>
                        <a:cubicBezTo>
                          <a:pt x="2333" y="0"/>
                          <a:pt x="2247" y="6"/>
                          <a:pt x="2165" y="18"/>
                        </a:cubicBezTo>
                        <a:cubicBezTo>
                          <a:pt x="1355" y="139"/>
                          <a:pt x="520" y="950"/>
                          <a:pt x="157" y="1664"/>
                        </a:cubicBezTo>
                        <a:cubicBezTo>
                          <a:pt x="36" y="1833"/>
                          <a:pt x="0" y="2051"/>
                          <a:pt x="61" y="2256"/>
                        </a:cubicBezTo>
                        <a:cubicBezTo>
                          <a:pt x="139" y="2456"/>
                          <a:pt x="361" y="2556"/>
                          <a:pt x="587" y="2556"/>
                        </a:cubicBezTo>
                        <a:cubicBezTo>
                          <a:pt x="676" y="2556"/>
                          <a:pt x="765" y="2541"/>
                          <a:pt x="847" y="2510"/>
                        </a:cubicBezTo>
                        <a:cubicBezTo>
                          <a:pt x="1137" y="2401"/>
                          <a:pt x="1355" y="2172"/>
                          <a:pt x="1597" y="1990"/>
                        </a:cubicBezTo>
                        <a:cubicBezTo>
                          <a:pt x="1797" y="1847"/>
                          <a:pt x="2036" y="1719"/>
                          <a:pt x="2270" y="1719"/>
                        </a:cubicBezTo>
                        <a:cubicBezTo>
                          <a:pt x="2332" y="1719"/>
                          <a:pt x="2395" y="1728"/>
                          <a:pt x="2456" y="1748"/>
                        </a:cubicBezTo>
                        <a:cubicBezTo>
                          <a:pt x="2601" y="1797"/>
                          <a:pt x="2722" y="1906"/>
                          <a:pt x="2867" y="1966"/>
                        </a:cubicBezTo>
                        <a:cubicBezTo>
                          <a:pt x="2953" y="2003"/>
                          <a:pt x="3042" y="2020"/>
                          <a:pt x="3132" y="2020"/>
                        </a:cubicBezTo>
                        <a:cubicBezTo>
                          <a:pt x="3485" y="2020"/>
                          <a:pt x="3837" y="1757"/>
                          <a:pt x="3944" y="1410"/>
                        </a:cubicBezTo>
                        <a:cubicBezTo>
                          <a:pt x="4205" y="485"/>
                          <a:pt x="3213" y="0"/>
                          <a:pt x="242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78" name="Google Shape;14878;p32"/>
                  <p:cNvSpPr/>
                  <p:nvPr/>
                </p:nvSpPr>
                <p:spPr>
                  <a:xfrm>
                    <a:off x="2330446" y="2822198"/>
                    <a:ext cx="164026" cy="144744"/>
                  </a:xfrm>
                  <a:custGeom>
                    <a:rect b="b" l="l" r="r" t="t"/>
                    <a:pathLst>
                      <a:path extrusionOk="0" h="1111" w="1259">
                        <a:moveTo>
                          <a:pt x="861" y="0"/>
                        </a:moveTo>
                        <a:cubicBezTo>
                          <a:pt x="812" y="0"/>
                          <a:pt x="762" y="8"/>
                          <a:pt x="714" y="25"/>
                        </a:cubicBezTo>
                        <a:cubicBezTo>
                          <a:pt x="569" y="73"/>
                          <a:pt x="448" y="158"/>
                          <a:pt x="327" y="254"/>
                        </a:cubicBezTo>
                        <a:lnTo>
                          <a:pt x="218" y="448"/>
                        </a:lnTo>
                        <a:cubicBezTo>
                          <a:pt x="49" y="545"/>
                          <a:pt x="0" y="762"/>
                          <a:pt x="109" y="920"/>
                        </a:cubicBezTo>
                        <a:cubicBezTo>
                          <a:pt x="199" y="1040"/>
                          <a:pt x="348" y="1110"/>
                          <a:pt x="499" y="1110"/>
                        </a:cubicBezTo>
                        <a:cubicBezTo>
                          <a:pt x="530" y="1110"/>
                          <a:pt x="562" y="1107"/>
                          <a:pt x="593" y="1101"/>
                        </a:cubicBezTo>
                        <a:cubicBezTo>
                          <a:pt x="775" y="1053"/>
                          <a:pt x="932" y="944"/>
                          <a:pt x="1053" y="799"/>
                        </a:cubicBezTo>
                        <a:cubicBezTo>
                          <a:pt x="1137" y="702"/>
                          <a:pt x="1198" y="581"/>
                          <a:pt x="1234" y="460"/>
                        </a:cubicBezTo>
                        <a:cubicBezTo>
                          <a:pt x="1258" y="327"/>
                          <a:pt x="1222" y="194"/>
                          <a:pt x="1137" y="97"/>
                        </a:cubicBezTo>
                        <a:cubicBezTo>
                          <a:pt x="1057" y="33"/>
                          <a:pt x="960" y="0"/>
                          <a:pt x="86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79" name="Google Shape;14879;p32"/>
                  <p:cNvSpPr/>
                  <p:nvPr/>
                </p:nvSpPr>
                <p:spPr>
                  <a:xfrm>
                    <a:off x="2582544" y="2661558"/>
                    <a:ext cx="406742" cy="407393"/>
                  </a:xfrm>
                  <a:custGeom>
                    <a:rect b="b" l="l" r="r" t="t"/>
                    <a:pathLst>
                      <a:path extrusionOk="0" h="3127" w="3122">
                        <a:moveTo>
                          <a:pt x="2591" y="0"/>
                        </a:moveTo>
                        <a:cubicBezTo>
                          <a:pt x="2354" y="0"/>
                          <a:pt x="2115" y="172"/>
                          <a:pt x="1960" y="374"/>
                        </a:cubicBezTo>
                        <a:cubicBezTo>
                          <a:pt x="1755" y="616"/>
                          <a:pt x="1598" y="907"/>
                          <a:pt x="1331" y="1076"/>
                        </a:cubicBezTo>
                        <a:cubicBezTo>
                          <a:pt x="1239" y="1131"/>
                          <a:pt x="1144" y="1149"/>
                          <a:pt x="1051" y="1149"/>
                        </a:cubicBezTo>
                        <a:cubicBezTo>
                          <a:pt x="875" y="1149"/>
                          <a:pt x="702" y="1085"/>
                          <a:pt x="554" y="1085"/>
                        </a:cubicBezTo>
                        <a:cubicBezTo>
                          <a:pt x="504" y="1085"/>
                          <a:pt x="456" y="1093"/>
                          <a:pt x="412" y="1112"/>
                        </a:cubicBezTo>
                        <a:cubicBezTo>
                          <a:pt x="134" y="1233"/>
                          <a:pt x="1" y="1911"/>
                          <a:pt x="1" y="2165"/>
                        </a:cubicBezTo>
                        <a:cubicBezTo>
                          <a:pt x="1" y="2576"/>
                          <a:pt x="255" y="2951"/>
                          <a:pt x="642" y="3096"/>
                        </a:cubicBezTo>
                        <a:cubicBezTo>
                          <a:pt x="717" y="3117"/>
                          <a:pt x="793" y="3126"/>
                          <a:pt x="869" y="3126"/>
                        </a:cubicBezTo>
                        <a:cubicBezTo>
                          <a:pt x="1193" y="3126"/>
                          <a:pt x="1514" y="2954"/>
                          <a:pt x="1779" y="2758"/>
                        </a:cubicBezTo>
                        <a:cubicBezTo>
                          <a:pt x="2311" y="2346"/>
                          <a:pt x="2735" y="1802"/>
                          <a:pt x="2989" y="1173"/>
                        </a:cubicBezTo>
                        <a:cubicBezTo>
                          <a:pt x="3073" y="979"/>
                          <a:pt x="3122" y="762"/>
                          <a:pt x="3110" y="556"/>
                        </a:cubicBezTo>
                        <a:cubicBezTo>
                          <a:pt x="3098" y="326"/>
                          <a:pt x="2965" y="133"/>
                          <a:pt x="2771" y="36"/>
                        </a:cubicBezTo>
                        <a:cubicBezTo>
                          <a:pt x="2712" y="11"/>
                          <a:pt x="2652" y="0"/>
                          <a:pt x="259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4880" name="Google Shape;14880;p32"/>
            <p:cNvGrpSpPr/>
            <p:nvPr/>
          </p:nvGrpSpPr>
          <p:grpSpPr>
            <a:xfrm>
              <a:off x="6511400" y="-386056"/>
              <a:ext cx="2894444" cy="3393046"/>
              <a:chOff x="5754575" y="539494"/>
              <a:chExt cx="2894444" cy="3393046"/>
            </a:xfrm>
          </p:grpSpPr>
          <p:grpSp>
            <p:nvGrpSpPr>
              <p:cNvPr id="14881" name="Google Shape;14881;p32"/>
              <p:cNvGrpSpPr/>
              <p:nvPr/>
            </p:nvGrpSpPr>
            <p:grpSpPr>
              <a:xfrm flipH="1" rot="1481150">
                <a:off x="6827699" y="781740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882" name="Google Shape;14882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883" name="Google Shape;14883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4" name="Google Shape;14884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5" name="Google Shape;14885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6" name="Google Shape;14886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7" name="Google Shape;14887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8" name="Google Shape;14888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89" name="Google Shape;14889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0" name="Google Shape;14890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1" name="Google Shape;14891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2" name="Google Shape;14892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3" name="Google Shape;14893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4" name="Google Shape;14894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5" name="Google Shape;14895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6" name="Google Shape;14896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897" name="Google Shape;14897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898" name="Google Shape;14898;p32"/>
                <p:cNvGrpSpPr/>
                <p:nvPr/>
              </p:nvGrpSpPr>
              <p:grpSpPr>
                <a:xfrm rot="-5400000">
                  <a:off x="7570791" y="386832"/>
                  <a:ext cx="1180338" cy="710225"/>
                  <a:chOff x="1687422" y="847750"/>
                  <a:chExt cx="1180338" cy="710225"/>
                </a:xfrm>
              </p:grpSpPr>
              <p:sp>
                <p:nvSpPr>
                  <p:cNvPr id="14899" name="Google Shape;14899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0" name="Google Shape;14900;p32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1" name="Google Shape;14901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2" name="Google Shape;14902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3" name="Google Shape;14903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4" name="Google Shape;14904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5" name="Google Shape;14905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6" name="Google Shape;14906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7" name="Google Shape;14907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8" name="Google Shape;14908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09" name="Google Shape;14909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0" name="Google Shape;14910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1" name="Google Shape;14911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2" name="Google Shape;14912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3" name="Google Shape;14913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914" name="Google Shape;14914;p32"/>
                <p:cNvGrpSpPr/>
                <p:nvPr/>
              </p:nvGrpSpPr>
              <p:grpSpPr>
                <a:xfrm flipH="1" rot="10800000">
                  <a:off x="7988034" y="710237"/>
                  <a:ext cx="1045376" cy="710225"/>
                  <a:chOff x="1822384" y="847750"/>
                  <a:chExt cx="1045376" cy="710225"/>
                </a:xfrm>
              </p:grpSpPr>
              <p:sp>
                <p:nvSpPr>
                  <p:cNvPr id="14915" name="Google Shape;14915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6" name="Google Shape;14916;p32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7" name="Google Shape;14917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8" name="Google Shape;14918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19" name="Google Shape;14919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0" name="Google Shape;14920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1" name="Google Shape;14921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2" name="Google Shape;14922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3" name="Google Shape;14923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4" name="Google Shape;14924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5" name="Google Shape;14925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6" name="Google Shape;14926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7" name="Google Shape;14927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8" name="Google Shape;14928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29" name="Google Shape;14929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930" name="Google Shape;14930;p32"/>
              <p:cNvGrpSpPr/>
              <p:nvPr/>
            </p:nvGrpSpPr>
            <p:grpSpPr>
              <a:xfrm flipH="1" rot="1481150">
                <a:off x="6872074" y="2086315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931" name="Google Shape;14931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932" name="Google Shape;14932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3" name="Google Shape;14933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4" name="Google Shape;14934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5" name="Google Shape;14935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6" name="Google Shape;14936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7" name="Google Shape;14937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8" name="Google Shape;14938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39" name="Google Shape;14939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0" name="Google Shape;14940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1" name="Google Shape;14941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2" name="Google Shape;14942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3" name="Google Shape;14943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4" name="Google Shape;14944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5" name="Google Shape;14945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6" name="Google Shape;14946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947" name="Google Shape;14947;p32"/>
                <p:cNvGrpSpPr/>
                <p:nvPr/>
              </p:nvGrpSpPr>
              <p:grpSpPr>
                <a:xfrm rot="-5400000">
                  <a:off x="7570791" y="386832"/>
                  <a:ext cx="1180338" cy="710225"/>
                  <a:chOff x="1687422" y="847750"/>
                  <a:chExt cx="1180338" cy="710225"/>
                </a:xfrm>
              </p:grpSpPr>
              <p:sp>
                <p:nvSpPr>
                  <p:cNvPr id="14948" name="Google Shape;14948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49" name="Google Shape;14949;p32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0" name="Google Shape;14950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1" name="Google Shape;14951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2" name="Google Shape;14952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3" name="Google Shape;14953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4" name="Google Shape;14954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5" name="Google Shape;14955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6" name="Google Shape;14956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7" name="Google Shape;14957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8" name="Google Shape;14958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59" name="Google Shape;14959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0" name="Google Shape;14960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1" name="Google Shape;14961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2" name="Google Shape;14962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963" name="Google Shape;14963;p32"/>
                <p:cNvGrpSpPr/>
                <p:nvPr/>
              </p:nvGrpSpPr>
              <p:grpSpPr>
                <a:xfrm flipH="1" rot="10800000">
                  <a:off x="7988034" y="710237"/>
                  <a:ext cx="1045376" cy="710225"/>
                  <a:chOff x="1822384" y="847750"/>
                  <a:chExt cx="1045376" cy="710225"/>
                </a:xfrm>
              </p:grpSpPr>
              <p:sp>
                <p:nvSpPr>
                  <p:cNvPr id="14964" name="Google Shape;14964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5" name="Google Shape;14965;p32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6" name="Google Shape;14966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7" name="Google Shape;14967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8" name="Google Shape;14968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69" name="Google Shape;14969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0" name="Google Shape;14970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1" name="Google Shape;14971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2" name="Google Shape;14972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3" name="Google Shape;14973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4" name="Google Shape;14974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5" name="Google Shape;14975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6" name="Google Shape;14976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7" name="Google Shape;14977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78" name="Google Shape;14978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4979" name="Google Shape;14979;p32"/>
              <p:cNvGrpSpPr/>
              <p:nvPr/>
            </p:nvGrpSpPr>
            <p:grpSpPr>
              <a:xfrm flipH="1" rot="1481150">
                <a:off x="6020474" y="1211565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4980" name="Google Shape;14980;p32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4981" name="Google Shape;14981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2" name="Google Shape;14982;p32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3" name="Google Shape;14983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4" name="Google Shape;14984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5" name="Google Shape;14985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6" name="Google Shape;14986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7" name="Google Shape;14987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8" name="Google Shape;14988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89" name="Google Shape;14989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0" name="Google Shape;14990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1" name="Google Shape;14991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2" name="Google Shape;14992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3" name="Google Shape;14993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4" name="Google Shape;14994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5" name="Google Shape;14995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4996" name="Google Shape;14996;p32"/>
                <p:cNvGrpSpPr/>
                <p:nvPr/>
              </p:nvGrpSpPr>
              <p:grpSpPr>
                <a:xfrm rot="-5400000">
                  <a:off x="7570791" y="386832"/>
                  <a:ext cx="1180338" cy="710225"/>
                  <a:chOff x="1687422" y="847750"/>
                  <a:chExt cx="1180338" cy="710225"/>
                </a:xfrm>
              </p:grpSpPr>
              <p:sp>
                <p:nvSpPr>
                  <p:cNvPr id="14997" name="Google Shape;14997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8" name="Google Shape;14998;p32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4999" name="Google Shape;14999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0" name="Google Shape;15000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1" name="Google Shape;15001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2" name="Google Shape;15002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3" name="Google Shape;15003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4" name="Google Shape;15004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5" name="Google Shape;15005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6" name="Google Shape;15006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7" name="Google Shape;15007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8" name="Google Shape;15008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09" name="Google Shape;15009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0" name="Google Shape;15010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1" name="Google Shape;15011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012" name="Google Shape;15012;p32"/>
                <p:cNvGrpSpPr/>
                <p:nvPr/>
              </p:nvGrpSpPr>
              <p:grpSpPr>
                <a:xfrm flipH="1" rot="10800000">
                  <a:off x="7988034" y="710237"/>
                  <a:ext cx="1045376" cy="710225"/>
                  <a:chOff x="1822384" y="847750"/>
                  <a:chExt cx="1045376" cy="710225"/>
                </a:xfrm>
              </p:grpSpPr>
              <p:sp>
                <p:nvSpPr>
                  <p:cNvPr id="15013" name="Google Shape;15013;p32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4" name="Google Shape;15014;p32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5" name="Google Shape;15015;p32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6" name="Google Shape;15016;p32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7" name="Google Shape;15017;p32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8" name="Google Shape;15018;p32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19" name="Google Shape;15019;p32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0" name="Google Shape;15020;p32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1" name="Google Shape;15021;p32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2" name="Google Shape;15022;p32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3" name="Google Shape;15023;p32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4" name="Google Shape;15024;p32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5" name="Google Shape;15025;p32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6" name="Google Shape;15026;p32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027" name="Google Shape;15027;p32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5">
  <p:cSld name="CUSTOM_4_2_1">
    <p:spTree>
      <p:nvGrpSpPr>
        <p:cNvPr id="15028" name="Shape 150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029" name="Google Shape;15029;p33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5030" name="Google Shape;15030;p3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031" name="Google Shape;15031;p33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5032" name="Google Shape;15032;p3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3" name="Google Shape;15033;p3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4" name="Google Shape;15034;p3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5" name="Google Shape;15035;p3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6" name="Google Shape;15036;p3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7" name="Google Shape;15037;p3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8" name="Google Shape;15038;p3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39" name="Google Shape;15039;p3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0" name="Google Shape;15040;p3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1" name="Google Shape;15041;p3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2" name="Google Shape;15042;p3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3" name="Google Shape;15043;p3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4" name="Google Shape;15044;p3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5" name="Google Shape;15045;p3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6" name="Google Shape;15046;p3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7" name="Google Shape;15047;p3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8" name="Google Shape;15048;p3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49" name="Google Shape;15049;p3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0" name="Google Shape;15050;p3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1" name="Google Shape;15051;p3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2" name="Google Shape;15052;p3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3" name="Google Shape;15053;p3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4" name="Google Shape;15054;p3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5" name="Google Shape;15055;p3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6" name="Google Shape;15056;p3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057" name="Google Shape;15057;p33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5058" name="Google Shape;15058;p3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59" name="Google Shape;15059;p3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0" name="Google Shape;15060;p3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1" name="Google Shape;15061;p3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2" name="Google Shape;15062;p3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3" name="Google Shape;15063;p3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4" name="Google Shape;15064;p3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5" name="Google Shape;15065;p3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6" name="Google Shape;15066;p3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7" name="Google Shape;15067;p3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8" name="Google Shape;15068;p3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69" name="Google Shape;15069;p3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0" name="Google Shape;15070;p3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1" name="Google Shape;15071;p3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2" name="Google Shape;15072;p3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3" name="Google Shape;15073;p3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4" name="Google Shape;15074;p3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5" name="Google Shape;15075;p3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6" name="Google Shape;15076;p3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7" name="Google Shape;15077;p3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8" name="Google Shape;15078;p3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9" name="Google Shape;15079;p3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0" name="Google Shape;15080;p3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1" name="Google Shape;15081;p3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2" name="Google Shape;15082;p3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3" name="Google Shape;15083;p3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084" name="Google Shape;15084;p3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5" name="Google Shape;15085;p3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6" name="Google Shape;15086;p3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7" name="Google Shape;15087;p3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8" name="Google Shape;15088;p3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89" name="Google Shape;15089;p3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0" name="Google Shape;15090;p3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1" name="Google Shape;15091;p3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2" name="Google Shape;15092;p3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3" name="Google Shape;15093;p3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4" name="Google Shape;15094;p3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5" name="Google Shape;15095;p3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6" name="Google Shape;15096;p3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7" name="Google Shape;15097;p3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8" name="Google Shape;15098;p3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99" name="Google Shape;15099;p3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0" name="Google Shape;15100;p3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1" name="Google Shape;15101;p3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2" name="Google Shape;15102;p3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3" name="Google Shape;15103;p3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4" name="Google Shape;15104;p3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5" name="Google Shape;15105;p3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6" name="Google Shape;15106;p3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7" name="Google Shape;15107;p3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8" name="Google Shape;15108;p3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09" name="Google Shape;15109;p3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0" name="Google Shape;15110;p3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1" name="Google Shape;15111;p3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2" name="Google Shape;15112;p3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3" name="Google Shape;15113;p3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4" name="Google Shape;15114;p3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5" name="Google Shape;15115;p3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6" name="Google Shape;15116;p3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7" name="Google Shape;15117;p3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8" name="Google Shape;15118;p3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19" name="Google Shape;15119;p3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0" name="Google Shape;15120;p3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1" name="Google Shape;15121;p3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2" name="Google Shape;15122;p3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3" name="Google Shape;15123;p3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4" name="Google Shape;15124;p3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5" name="Google Shape;15125;p3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6" name="Google Shape;15126;p3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7" name="Google Shape;15127;p3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8" name="Google Shape;15128;p3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29" name="Google Shape;15129;p3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0" name="Google Shape;15130;p3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1" name="Google Shape;15131;p3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2" name="Google Shape;15132;p3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3" name="Google Shape;15133;p3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4" name="Google Shape;15134;p3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5" name="Google Shape;15135;p3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6" name="Google Shape;15136;p3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7" name="Google Shape;15137;p3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8" name="Google Shape;15138;p3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39" name="Google Shape;15139;p3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0" name="Google Shape;15140;p3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1" name="Google Shape;15141;p3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2" name="Google Shape;15142;p3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3" name="Google Shape;15143;p3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4" name="Google Shape;15144;p3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5" name="Google Shape;15145;p3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6" name="Google Shape;15146;p3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7" name="Google Shape;15147;p3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8" name="Google Shape;15148;p3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49" name="Google Shape;15149;p3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0" name="Google Shape;15150;p3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1" name="Google Shape;15151;p3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2" name="Google Shape;15152;p3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3" name="Google Shape;15153;p3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4" name="Google Shape;15154;p3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5" name="Google Shape;15155;p3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6" name="Google Shape;15156;p3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7" name="Google Shape;15157;p3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8" name="Google Shape;15158;p3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59" name="Google Shape;15159;p3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0" name="Google Shape;15160;p3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1" name="Google Shape;15161;p3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2" name="Google Shape;15162;p3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3" name="Google Shape;15163;p3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4" name="Google Shape;15164;p3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5" name="Google Shape;15165;p3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6" name="Google Shape;15166;p3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7" name="Google Shape;15167;p3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8" name="Google Shape;15168;p3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69" name="Google Shape;15169;p3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0" name="Google Shape;15170;p3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1" name="Google Shape;15171;p3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2" name="Google Shape;15172;p3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3" name="Google Shape;15173;p3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4" name="Google Shape;15174;p3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5" name="Google Shape;15175;p3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6" name="Google Shape;15176;p3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7" name="Google Shape;15177;p3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8" name="Google Shape;15178;p3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79" name="Google Shape;15179;p3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0" name="Google Shape;15180;p3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1" name="Google Shape;15181;p3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2" name="Google Shape;15182;p3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183" name="Google Shape;15183;p3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84" name="Google Shape;15184;p33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5185" name="Google Shape;15185;p3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6" name="Google Shape;15186;p3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7" name="Google Shape;15187;p3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8" name="Google Shape;15188;p3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9" name="Google Shape;15189;p3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0" name="Google Shape;15190;p3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1" name="Google Shape;15191;p3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2" name="Google Shape;15192;p3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3" name="Google Shape;15193;p3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4" name="Google Shape;15194;p3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5" name="Google Shape;15195;p3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6" name="Google Shape;15196;p3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7" name="Google Shape;15197;p3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8" name="Google Shape;15198;p3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9" name="Google Shape;15199;p3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0" name="Google Shape;15200;p3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1" name="Google Shape;15201;p3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2" name="Google Shape;15202;p3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3" name="Google Shape;15203;p3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4" name="Google Shape;15204;p3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5" name="Google Shape;15205;p3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6" name="Google Shape;15206;p3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7" name="Google Shape;15207;p3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8" name="Google Shape;15208;p3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09" name="Google Shape;15209;p3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0" name="Google Shape;15210;p3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211" name="Google Shape;15211;p3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2" name="Google Shape;15212;p3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3" name="Google Shape;15213;p3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4" name="Google Shape;15214;p3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15" name="Google Shape;15215;p3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16" name="Google Shape;15216;p3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5217" name="Google Shape;15217;p3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8" name="Google Shape;15218;p3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19" name="Google Shape;15219;p3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0" name="Google Shape;15220;p3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1" name="Google Shape;15221;p3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2" name="Google Shape;15222;p3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3" name="Google Shape;15223;p3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4" name="Google Shape;15224;p3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5" name="Google Shape;15225;p3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6" name="Google Shape;15226;p3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7" name="Google Shape;15227;p3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8" name="Google Shape;15228;p3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29" name="Google Shape;15229;p3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0" name="Google Shape;15230;p3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1" name="Google Shape;15231;p3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2" name="Google Shape;15232;p3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3" name="Google Shape;15233;p3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4" name="Google Shape;15234;p3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5" name="Google Shape;15235;p3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6" name="Google Shape;15236;p3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7" name="Google Shape;15237;p3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8" name="Google Shape;15238;p3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39" name="Google Shape;15239;p3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0" name="Google Shape;15240;p3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1" name="Google Shape;15241;p3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2" name="Google Shape;15242;p3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243" name="Google Shape;15243;p3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44" name="Google Shape;15244;p33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5245" name="Google Shape;15245;p3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6" name="Google Shape;15246;p3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7" name="Google Shape;15247;p3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8" name="Google Shape;15248;p3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49" name="Google Shape;15249;p3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0" name="Google Shape;15250;p3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1" name="Google Shape;15251;p3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2" name="Google Shape;15252;p3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3" name="Google Shape;15253;p3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4" name="Google Shape;15254;p3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5" name="Google Shape;15255;p3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6" name="Google Shape;15256;p3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7" name="Google Shape;15257;p3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8" name="Google Shape;15258;p3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59" name="Google Shape;15259;p3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0" name="Google Shape;15260;p3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1" name="Google Shape;15261;p3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2" name="Google Shape;15262;p3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3" name="Google Shape;15263;p3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4" name="Google Shape;15264;p3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5" name="Google Shape;15265;p3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6" name="Google Shape;15266;p3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7" name="Google Shape;15267;p3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8" name="Google Shape;15268;p3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69" name="Google Shape;15269;p3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270" name="Google Shape;15270;p3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5271" name="Google Shape;15271;p33"/>
          <p:cNvGrpSpPr/>
          <p:nvPr/>
        </p:nvGrpSpPr>
        <p:grpSpPr>
          <a:xfrm>
            <a:off x="-1023716" y="-428664"/>
            <a:ext cx="10782968" cy="5644342"/>
            <a:chOff x="-1023716" y="-428664"/>
            <a:chExt cx="10782968" cy="5644342"/>
          </a:xfrm>
        </p:grpSpPr>
        <p:grpSp>
          <p:nvGrpSpPr>
            <p:cNvPr id="15272" name="Google Shape;15272;p33"/>
            <p:cNvGrpSpPr/>
            <p:nvPr/>
          </p:nvGrpSpPr>
          <p:grpSpPr>
            <a:xfrm>
              <a:off x="2307740" y="857703"/>
              <a:ext cx="4528468" cy="4256128"/>
              <a:chOff x="2307740" y="781503"/>
              <a:chExt cx="4528468" cy="4256128"/>
            </a:xfrm>
          </p:grpSpPr>
          <p:grpSp>
            <p:nvGrpSpPr>
              <p:cNvPr id="15273" name="Google Shape;15273;p33"/>
              <p:cNvGrpSpPr/>
              <p:nvPr/>
            </p:nvGrpSpPr>
            <p:grpSpPr>
              <a:xfrm flipH="1" rot="-6618754">
                <a:off x="4324837" y="966461"/>
                <a:ext cx="1511084" cy="1604019"/>
                <a:chOff x="7805848" y="0"/>
                <a:chExt cx="1338162" cy="1420462"/>
              </a:xfrm>
            </p:grpSpPr>
            <p:grpSp>
              <p:nvGrpSpPr>
                <p:cNvPr id="15274" name="Google Shape;15274;p33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275" name="Google Shape;15275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76" name="Google Shape;15276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77" name="Google Shape;15277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78" name="Google Shape;15278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79" name="Google Shape;15279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0" name="Google Shape;15280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1" name="Google Shape;15281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2" name="Google Shape;15282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3" name="Google Shape;15283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4" name="Google Shape;15284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5" name="Google Shape;15285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6" name="Google Shape;15286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7" name="Google Shape;15287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8" name="Google Shape;15288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89" name="Google Shape;15289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290" name="Google Shape;15290;p33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291" name="Google Shape;15291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2" name="Google Shape;15292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3" name="Google Shape;15293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4" name="Google Shape;15294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5" name="Google Shape;15295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6" name="Google Shape;15296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7" name="Google Shape;15297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8" name="Google Shape;15298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299" name="Google Shape;15299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0" name="Google Shape;15300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1" name="Google Shape;15301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2" name="Google Shape;15302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3" name="Google Shape;15303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4" name="Google Shape;15304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5" name="Google Shape;15305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306" name="Google Shape;15306;p33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307" name="Google Shape;15307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8" name="Google Shape;15308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09" name="Google Shape;15309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0" name="Google Shape;15310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1" name="Google Shape;15311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2" name="Google Shape;15312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3" name="Google Shape;15313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4" name="Google Shape;15314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5" name="Google Shape;15315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6" name="Google Shape;15316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7" name="Google Shape;15317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8" name="Google Shape;15318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19" name="Google Shape;15319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0" name="Google Shape;15320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1" name="Google Shape;15321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5322" name="Google Shape;15322;p33"/>
              <p:cNvGrpSpPr/>
              <p:nvPr/>
            </p:nvGrpSpPr>
            <p:grpSpPr>
              <a:xfrm flipH="1" rot="4181246">
                <a:off x="3132679" y="2006449"/>
                <a:ext cx="1511084" cy="1604019"/>
                <a:chOff x="7805848" y="0"/>
                <a:chExt cx="1338162" cy="1420462"/>
              </a:xfrm>
            </p:grpSpPr>
            <p:grpSp>
              <p:nvGrpSpPr>
                <p:cNvPr id="15323" name="Google Shape;15323;p33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324" name="Google Shape;15324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5" name="Google Shape;15325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6" name="Google Shape;15326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7" name="Google Shape;15327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8" name="Google Shape;15328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29" name="Google Shape;15329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0" name="Google Shape;15330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1" name="Google Shape;15331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2" name="Google Shape;15332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3" name="Google Shape;15333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4" name="Google Shape;15334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5" name="Google Shape;15335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6" name="Google Shape;15336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7" name="Google Shape;15337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38" name="Google Shape;15338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339" name="Google Shape;15339;p33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340" name="Google Shape;15340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1" name="Google Shape;15341;p33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2" name="Google Shape;15342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3" name="Google Shape;15343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4" name="Google Shape;15344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5" name="Google Shape;15345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6" name="Google Shape;15346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7" name="Google Shape;15347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8" name="Google Shape;15348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49" name="Google Shape;15349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0" name="Google Shape;15350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1" name="Google Shape;15351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2" name="Google Shape;15352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3" name="Google Shape;15353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4" name="Google Shape;15354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355" name="Google Shape;15355;p33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15356" name="Google Shape;15356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7" name="Google Shape;15357;p33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8" name="Google Shape;15358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59" name="Google Shape;15359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0" name="Google Shape;15360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1" name="Google Shape;15361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2" name="Google Shape;15362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3" name="Google Shape;15363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4" name="Google Shape;15364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5" name="Google Shape;15365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6" name="Google Shape;15366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7" name="Google Shape;15367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8" name="Google Shape;15368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69" name="Google Shape;15369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0" name="Google Shape;15370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5371" name="Google Shape;15371;p33"/>
              <p:cNvGrpSpPr/>
              <p:nvPr/>
            </p:nvGrpSpPr>
            <p:grpSpPr>
              <a:xfrm flipH="1" rot="-6618754">
                <a:off x="5066252" y="1828731"/>
                <a:ext cx="1511084" cy="1604019"/>
                <a:chOff x="7805848" y="0"/>
                <a:chExt cx="1338162" cy="1420462"/>
              </a:xfrm>
            </p:grpSpPr>
            <p:grpSp>
              <p:nvGrpSpPr>
                <p:cNvPr id="15372" name="Google Shape;15372;p33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373" name="Google Shape;15373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4" name="Google Shape;15374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5" name="Google Shape;15375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6" name="Google Shape;15376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7" name="Google Shape;15377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8" name="Google Shape;15378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79" name="Google Shape;15379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0" name="Google Shape;15380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1" name="Google Shape;15381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2" name="Google Shape;15382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3" name="Google Shape;15383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4" name="Google Shape;15384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5" name="Google Shape;15385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6" name="Google Shape;15386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87" name="Google Shape;15387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388" name="Google Shape;15388;p33"/>
                <p:cNvGrpSpPr/>
                <p:nvPr/>
              </p:nvGrpSpPr>
              <p:grpSpPr>
                <a:xfrm rot="-5400000">
                  <a:off x="7604532" y="353091"/>
                  <a:ext cx="1112857" cy="710225"/>
                  <a:chOff x="1754903" y="847750"/>
                  <a:chExt cx="1112857" cy="710225"/>
                </a:xfrm>
              </p:grpSpPr>
              <p:sp>
                <p:nvSpPr>
                  <p:cNvPr id="15389" name="Google Shape;15389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0" name="Google Shape;15390;p33"/>
                  <p:cNvSpPr/>
                  <p:nvPr/>
                </p:nvSpPr>
                <p:spPr>
                  <a:xfrm>
                    <a:off x="1754903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1" name="Google Shape;15391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2" name="Google Shape;15392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3" name="Google Shape;15393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4" name="Google Shape;15394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5" name="Google Shape;15395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6" name="Google Shape;15396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7" name="Google Shape;15397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8" name="Google Shape;15398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399" name="Google Shape;15399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0" name="Google Shape;15400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1" name="Google Shape;15401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2" name="Google Shape;15402;p33"/>
                  <p:cNvSpPr/>
                  <p:nvPr/>
                </p:nvSpPr>
                <p:spPr>
                  <a:xfrm>
                    <a:off x="2202052" y="1097227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3" name="Google Shape;15403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404" name="Google Shape;15404;p33"/>
                <p:cNvGrpSpPr/>
                <p:nvPr/>
              </p:nvGrpSpPr>
              <p:grpSpPr>
                <a:xfrm flipH="1" rot="10800000">
                  <a:off x="8122997" y="710237"/>
                  <a:ext cx="910413" cy="710225"/>
                  <a:chOff x="1957347" y="847750"/>
                  <a:chExt cx="910413" cy="710225"/>
                </a:xfrm>
              </p:grpSpPr>
              <p:sp>
                <p:nvSpPr>
                  <p:cNvPr id="15405" name="Google Shape;15405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6" name="Google Shape;15406;p33"/>
                  <p:cNvSpPr/>
                  <p:nvPr/>
                </p:nvSpPr>
                <p:spPr>
                  <a:xfrm>
                    <a:off x="1957347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7" name="Google Shape;15407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8" name="Google Shape;15408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09" name="Google Shape;15409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0" name="Google Shape;15410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1" name="Google Shape;15411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2" name="Google Shape;15412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3" name="Google Shape;15413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4" name="Google Shape;15414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5" name="Google Shape;15415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6" name="Google Shape;15416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7" name="Google Shape;15417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8" name="Google Shape;15418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19" name="Google Shape;15419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5420" name="Google Shape;15420;p33"/>
              <p:cNvGrpSpPr/>
              <p:nvPr/>
            </p:nvGrpSpPr>
            <p:grpSpPr>
              <a:xfrm flipH="1" rot="-6618754">
                <a:off x="2566613" y="975382"/>
                <a:ext cx="1511084" cy="1604019"/>
                <a:chOff x="7805848" y="0"/>
                <a:chExt cx="1338162" cy="1420462"/>
              </a:xfrm>
            </p:grpSpPr>
            <p:grpSp>
              <p:nvGrpSpPr>
                <p:cNvPr id="15421" name="Google Shape;15421;p33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422" name="Google Shape;15422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3" name="Google Shape;15423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4" name="Google Shape;15424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5" name="Google Shape;15425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6" name="Google Shape;15426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7" name="Google Shape;15427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8" name="Google Shape;15428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29" name="Google Shape;15429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0" name="Google Shape;15430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1" name="Google Shape;15431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2" name="Google Shape;15432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3" name="Google Shape;15433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4" name="Google Shape;15434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5" name="Google Shape;15435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6" name="Google Shape;15436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437" name="Google Shape;15437;p33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438" name="Google Shape;15438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39" name="Google Shape;15439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0" name="Google Shape;15440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1" name="Google Shape;15441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2" name="Google Shape;15442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3" name="Google Shape;15443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4" name="Google Shape;15444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5" name="Google Shape;15445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6" name="Google Shape;15446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7" name="Google Shape;15447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8" name="Google Shape;15448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49" name="Google Shape;15449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0" name="Google Shape;15450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1" name="Google Shape;15451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2" name="Google Shape;15452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453" name="Google Shape;15453;p33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454" name="Google Shape;15454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5" name="Google Shape;15455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6" name="Google Shape;15456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7" name="Google Shape;15457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8" name="Google Shape;15458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59" name="Google Shape;15459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0" name="Google Shape;15460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1" name="Google Shape;15461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2" name="Google Shape;15462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3" name="Google Shape;15463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4" name="Google Shape;15464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5" name="Google Shape;15465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6" name="Google Shape;15466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7" name="Google Shape;15467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68" name="Google Shape;15468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5469" name="Google Shape;15469;p33"/>
              <p:cNvGrpSpPr/>
              <p:nvPr/>
            </p:nvGrpSpPr>
            <p:grpSpPr>
              <a:xfrm flipH="1" rot="4181246">
                <a:off x="3933133" y="2159950"/>
                <a:ext cx="1834398" cy="2995261"/>
                <a:chOff x="7519532" y="-281971"/>
                <a:chExt cx="1624478" cy="2652497"/>
              </a:xfrm>
            </p:grpSpPr>
            <p:grpSp>
              <p:nvGrpSpPr>
                <p:cNvPr id="15470" name="Google Shape;15470;p33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5471" name="Google Shape;15471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2" name="Google Shape;15472;p33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3" name="Google Shape;15473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4" name="Google Shape;15474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5" name="Google Shape;15475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6" name="Google Shape;15476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7" name="Google Shape;15477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8" name="Google Shape;15478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79" name="Google Shape;15479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0" name="Google Shape;15480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1" name="Google Shape;15481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2" name="Google Shape;15482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3" name="Google Shape;15483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4" name="Google Shape;15484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5" name="Google Shape;15485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486" name="Google Shape;15486;p33"/>
                <p:cNvGrpSpPr/>
                <p:nvPr/>
              </p:nvGrpSpPr>
              <p:grpSpPr>
                <a:xfrm rot="-5400000">
                  <a:off x="7214321" y="521658"/>
                  <a:ext cx="2440396" cy="1257341"/>
                  <a:chOff x="649008" y="847750"/>
                  <a:chExt cx="2440396" cy="1257341"/>
                </a:xfrm>
              </p:grpSpPr>
              <p:sp>
                <p:nvSpPr>
                  <p:cNvPr id="15487" name="Google Shape;15487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8" name="Google Shape;15488;p33"/>
                  <p:cNvSpPr/>
                  <p:nvPr/>
                </p:nvSpPr>
                <p:spPr>
                  <a:xfrm>
                    <a:off x="649008" y="2062554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89" name="Google Shape;15489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0" name="Google Shape;15490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1" name="Google Shape;15491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2" name="Google Shape;15492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3" name="Google Shape;15493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4" name="Google Shape;15494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5" name="Google Shape;15495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6" name="Google Shape;15496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7" name="Google Shape;15497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8" name="Google Shape;15498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499" name="Google Shape;15499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0" name="Google Shape;15500;p33"/>
                  <p:cNvSpPr/>
                  <p:nvPr/>
                </p:nvSpPr>
                <p:spPr>
                  <a:xfrm>
                    <a:off x="3019496" y="1044432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1" name="Google Shape;15501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502" name="Google Shape;15502;p33"/>
                <p:cNvGrpSpPr/>
                <p:nvPr/>
              </p:nvGrpSpPr>
              <p:grpSpPr>
                <a:xfrm flipH="1" rot="10800000">
                  <a:off x="7519532" y="-281971"/>
                  <a:ext cx="1513878" cy="1702433"/>
                  <a:chOff x="1353882" y="847750"/>
                  <a:chExt cx="1513878" cy="1702433"/>
                </a:xfrm>
              </p:grpSpPr>
              <p:sp>
                <p:nvSpPr>
                  <p:cNvPr id="15503" name="Google Shape;15503;p33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4" name="Google Shape;15504;p33"/>
                  <p:cNvSpPr/>
                  <p:nvPr/>
                </p:nvSpPr>
                <p:spPr>
                  <a:xfrm>
                    <a:off x="1353882" y="250764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5" name="Google Shape;15505;p33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6" name="Google Shape;15506;p33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7" name="Google Shape;15507;p33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8" name="Google Shape;15508;p33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09" name="Google Shape;15509;p33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0" name="Google Shape;15510;p33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1" name="Google Shape;15511;p33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2" name="Google Shape;15512;p33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3" name="Google Shape;15513;p33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4" name="Google Shape;15514;p33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5" name="Google Shape;15515;p33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6" name="Google Shape;15516;p33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17" name="Google Shape;15517;p33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518" name="Google Shape;15518;p33"/>
            <p:cNvGrpSpPr/>
            <p:nvPr/>
          </p:nvGrpSpPr>
          <p:grpSpPr>
            <a:xfrm>
              <a:off x="-1023716" y="-428664"/>
              <a:ext cx="2584318" cy="2309601"/>
              <a:chOff x="-1023716" y="-428664"/>
              <a:chExt cx="2584318" cy="2309601"/>
            </a:xfrm>
          </p:grpSpPr>
          <p:grpSp>
            <p:nvGrpSpPr>
              <p:cNvPr id="15519" name="Google Shape;15519;p33"/>
              <p:cNvGrpSpPr/>
              <p:nvPr/>
            </p:nvGrpSpPr>
            <p:grpSpPr>
              <a:xfrm rot="1592241">
                <a:off x="-258200" y="672341"/>
                <a:ext cx="1053068" cy="564512"/>
                <a:chOff x="5206900" y="826150"/>
                <a:chExt cx="599275" cy="321250"/>
              </a:xfrm>
            </p:grpSpPr>
            <p:sp>
              <p:nvSpPr>
                <p:cNvPr id="15520" name="Google Shape;15520;p3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1" name="Google Shape;15521;p3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2" name="Google Shape;15522;p3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3" name="Google Shape;15523;p3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4" name="Google Shape;15524;p3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5" name="Google Shape;15525;p3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6" name="Google Shape;15526;p3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7" name="Google Shape;15527;p3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8" name="Google Shape;15528;p3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29" name="Google Shape;15529;p3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0" name="Google Shape;15530;p3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1" name="Google Shape;15531;p3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2" name="Google Shape;15532;p3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3" name="Google Shape;15533;p3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34" name="Google Shape;15534;p33"/>
              <p:cNvGrpSpPr/>
              <p:nvPr/>
            </p:nvGrpSpPr>
            <p:grpSpPr>
              <a:xfrm rot="-5278914">
                <a:off x="243973" y="1124292"/>
                <a:ext cx="525895" cy="519954"/>
                <a:chOff x="1817929" y="3898077"/>
                <a:chExt cx="566346" cy="559947"/>
              </a:xfrm>
            </p:grpSpPr>
            <p:sp>
              <p:nvSpPr>
                <p:cNvPr id="15535" name="Google Shape;15535;p33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6" name="Google Shape;15536;p33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7" name="Google Shape;15537;p33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8" name="Google Shape;15538;p33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39" name="Google Shape;15539;p33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0" name="Google Shape;15540;p33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1" name="Google Shape;15541;p33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2" name="Google Shape;15542;p33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3" name="Google Shape;15543;p33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44" name="Google Shape;15544;p33"/>
              <p:cNvGrpSpPr/>
              <p:nvPr/>
            </p:nvGrpSpPr>
            <p:grpSpPr>
              <a:xfrm rot="6049405">
                <a:off x="691585" y="974357"/>
                <a:ext cx="358082" cy="375937"/>
                <a:chOff x="1063586" y="401894"/>
                <a:chExt cx="262134" cy="275226"/>
              </a:xfrm>
            </p:grpSpPr>
            <p:sp>
              <p:nvSpPr>
                <p:cNvPr id="15545" name="Google Shape;15545;p33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6" name="Google Shape;15546;p33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547" name="Google Shape;15547;p33"/>
                <p:cNvSpPr/>
                <p:nvPr/>
              </p:nvSpPr>
              <p:spPr>
                <a:xfrm>
                  <a:off x="1146109" y="401894"/>
                  <a:ext cx="171173" cy="146520"/>
                </a:xfrm>
                <a:custGeom>
                  <a:rect b="b" l="l" r="r" t="t"/>
                  <a:pathLst>
                    <a:path extrusionOk="0" h="4945" w="5777">
                      <a:moveTo>
                        <a:pt x="512" y="2352"/>
                      </a:moveTo>
                      <a:cubicBezTo>
                        <a:pt x="976" y="3104"/>
                        <a:pt x="1536" y="3792"/>
                        <a:pt x="2160" y="4400"/>
                      </a:cubicBezTo>
                      <a:cubicBezTo>
                        <a:pt x="2320" y="4576"/>
                        <a:pt x="2512" y="4704"/>
                        <a:pt x="2736" y="4800"/>
                      </a:cubicBezTo>
                      <a:cubicBezTo>
                        <a:pt x="3152" y="4944"/>
                        <a:pt x="3616" y="4752"/>
                        <a:pt x="4032" y="4560"/>
                      </a:cubicBezTo>
                      <a:lnTo>
                        <a:pt x="5008" y="4096"/>
                      </a:lnTo>
                      <a:cubicBezTo>
                        <a:pt x="5185" y="4016"/>
                        <a:pt x="5345" y="3920"/>
                        <a:pt x="5473" y="3792"/>
                      </a:cubicBezTo>
                      <a:cubicBezTo>
                        <a:pt x="5729" y="3536"/>
                        <a:pt x="5761" y="3136"/>
                        <a:pt x="5761" y="2784"/>
                      </a:cubicBezTo>
                      <a:cubicBezTo>
                        <a:pt x="5777" y="2288"/>
                        <a:pt x="5777" y="1728"/>
                        <a:pt x="5457" y="1360"/>
                      </a:cubicBezTo>
                      <a:cubicBezTo>
                        <a:pt x="5249" y="1136"/>
                        <a:pt x="4992" y="976"/>
                        <a:pt x="4704" y="880"/>
                      </a:cubicBezTo>
                      <a:cubicBezTo>
                        <a:pt x="3680" y="416"/>
                        <a:pt x="2528" y="0"/>
                        <a:pt x="1408" y="432"/>
                      </a:cubicBezTo>
                      <a:cubicBezTo>
                        <a:pt x="592" y="752"/>
                        <a:pt x="0" y="1520"/>
                        <a:pt x="512" y="23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548" name="Google Shape;15548;p33"/>
              <p:cNvGrpSpPr/>
              <p:nvPr/>
            </p:nvGrpSpPr>
            <p:grpSpPr>
              <a:xfrm flipH="1" rot="4249513">
                <a:off x="-581153" y="-346492"/>
                <a:ext cx="1699191" cy="2145257"/>
                <a:chOff x="146217" y="2712579"/>
                <a:chExt cx="1552966" cy="1960401"/>
              </a:xfrm>
            </p:grpSpPr>
            <p:grpSp>
              <p:nvGrpSpPr>
                <p:cNvPr id="15549" name="Google Shape;15549;p3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5550" name="Google Shape;15550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1" name="Google Shape;15551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2" name="Google Shape;15552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3" name="Google Shape;15553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4" name="Google Shape;15554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5" name="Google Shape;15555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6" name="Google Shape;15556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7" name="Google Shape;15557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8" name="Google Shape;15558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59" name="Google Shape;15559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0" name="Google Shape;15560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1" name="Google Shape;15561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2" name="Google Shape;15562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3" name="Google Shape;15563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564" name="Google Shape;15564;p3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5565" name="Google Shape;15565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6" name="Google Shape;15566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7" name="Google Shape;15567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8" name="Google Shape;15568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69" name="Google Shape;15569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0" name="Google Shape;15570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1" name="Google Shape;15571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2" name="Google Shape;15572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3" name="Google Shape;15573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4" name="Google Shape;15574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5" name="Google Shape;15575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6" name="Google Shape;15576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7" name="Google Shape;15577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78" name="Google Shape;15578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579" name="Google Shape;15579;p3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5580" name="Google Shape;15580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1" name="Google Shape;15581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2" name="Google Shape;15582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3" name="Google Shape;15583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4" name="Google Shape;15584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5" name="Google Shape;15585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6" name="Google Shape;15586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7" name="Google Shape;15587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8" name="Google Shape;15588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89" name="Google Shape;15589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90" name="Google Shape;15590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91" name="Google Shape;15591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92" name="Google Shape;15592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593" name="Google Shape;15593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15594" name="Google Shape;15594;p33"/>
            <p:cNvGrpSpPr/>
            <p:nvPr/>
          </p:nvGrpSpPr>
          <p:grpSpPr>
            <a:xfrm>
              <a:off x="7873249" y="56844"/>
              <a:ext cx="1560858" cy="1537998"/>
              <a:chOff x="1723600" y="1764850"/>
              <a:chExt cx="374675" cy="369223"/>
            </a:xfrm>
          </p:grpSpPr>
          <p:sp>
            <p:nvSpPr>
              <p:cNvPr id="15595" name="Google Shape;15595;p33"/>
              <p:cNvSpPr/>
              <p:nvPr/>
            </p:nvSpPr>
            <p:spPr>
              <a:xfrm>
                <a:off x="1726326" y="1764850"/>
                <a:ext cx="369223" cy="369223"/>
              </a:xfrm>
              <a:custGeom>
                <a:rect b="b" l="l" r="r" t="t"/>
                <a:pathLst>
                  <a:path extrusionOk="0" h="4876" w="4876">
                    <a:moveTo>
                      <a:pt x="2432" y="0"/>
                    </a:moveTo>
                    <a:cubicBezTo>
                      <a:pt x="1089" y="0"/>
                      <a:pt x="1" y="1089"/>
                      <a:pt x="1" y="2431"/>
                    </a:cubicBezTo>
                    <a:cubicBezTo>
                      <a:pt x="1" y="3786"/>
                      <a:pt x="1089" y="4875"/>
                      <a:pt x="2432" y="4875"/>
                    </a:cubicBezTo>
                    <a:cubicBezTo>
                      <a:pt x="3787" y="4875"/>
                      <a:pt x="4876" y="3786"/>
                      <a:pt x="4876" y="2431"/>
                    </a:cubicBezTo>
                    <a:cubicBezTo>
                      <a:pt x="4876" y="1089"/>
                      <a:pt x="3787" y="0"/>
                      <a:pt x="2432" y="0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6" name="Google Shape;15596;p33"/>
              <p:cNvSpPr/>
              <p:nvPr/>
            </p:nvSpPr>
            <p:spPr>
              <a:xfrm>
                <a:off x="1723600" y="1778783"/>
                <a:ext cx="374675" cy="341357"/>
              </a:xfrm>
              <a:custGeom>
                <a:rect b="b" l="l" r="r" t="t"/>
                <a:pathLst>
                  <a:path extrusionOk="0" h="4508" w="4948">
                    <a:moveTo>
                      <a:pt x="2480" y="0"/>
                    </a:moveTo>
                    <a:cubicBezTo>
                      <a:pt x="1456" y="0"/>
                      <a:pt x="530" y="700"/>
                      <a:pt x="291" y="1739"/>
                    </a:cubicBezTo>
                    <a:cubicBezTo>
                      <a:pt x="0" y="2949"/>
                      <a:pt x="750" y="4159"/>
                      <a:pt x="1960" y="4449"/>
                    </a:cubicBezTo>
                    <a:cubicBezTo>
                      <a:pt x="2130" y="4488"/>
                      <a:pt x="2301" y="4507"/>
                      <a:pt x="2468" y="4507"/>
                    </a:cubicBezTo>
                    <a:cubicBezTo>
                      <a:pt x="3492" y="4507"/>
                      <a:pt x="4420" y="3807"/>
                      <a:pt x="4670" y="2768"/>
                    </a:cubicBezTo>
                    <a:cubicBezTo>
                      <a:pt x="4948" y="1558"/>
                      <a:pt x="4198" y="348"/>
                      <a:pt x="2988" y="58"/>
                    </a:cubicBezTo>
                    <a:cubicBezTo>
                      <a:pt x="2818" y="19"/>
                      <a:pt x="2648" y="0"/>
                      <a:pt x="2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7" name="Google Shape;15597;p33"/>
              <p:cNvSpPr/>
              <p:nvPr/>
            </p:nvSpPr>
            <p:spPr>
              <a:xfrm>
                <a:off x="1769412" y="1810359"/>
                <a:ext cx="237390" cy="144554"/>
              </a:xfrm>
              <a:custGeom>
                <a:rect b="b" l="l" r="r" t="t"/>
                <a:pathLst>
                  <a:path extrusionOk="0" h="1909" w="3135">
                    <a:moveTo>
                      <a:pt x="1811" y="1"/>
                    </a:moveTo>
                    <a:cubicBezTo>
                      <a:pt x="1741" y="1"/>
                      <a:pt x="1673" y="6"/>
                      <a:pt x="1609" y="16"/>
                    </a:cubicBezTo>
                    <a:cubicBezTo>
                      <a:pt x="1004" y="101"/>
                      <a:pt x="375" y="718"/>
                      <a:pt x="109" y="1238"/>
                    </a:cubicBezTo>
                    <a:cubicBezTo>
                      <a:pt x="24" y="1371"/>
                      <a:pt x="0" y="1528"/>
                      <a:pt x="36" y="1685"/>
                    </a:cubicBezTo>
                    <a:cubicBezTo>
                      <a:pt x="98" y="1836"/>
                      <a:pt x="270" y="1908"/>
                      <a:pt x="443" y="1908"/>
                    </a:cubicBezTo>
                    <a:cubicBezTo>
                      <a:pt x="507" y="1908"/>
                      <a:pt x="571" y="1898"/>
                      <a:pt x="629" y="1879"/>
                    </a:cubicBezTo>
                    <a:cubicBezTo>
                      <a:pt x="835" y="1770"/>
                      <a:pt x="1016" y="1637"/>
                      <a:pt x="1186" y="1492"/>
                    </a:cubicBezTo>
                    <a:cubicBezTo>
                      <a:pt x="1327" y="1378"/>
                      <a:pt x="1506" y="1287"/>
                      <a:pt x="1681" y="1287"/>
                    </a:cubicBezTo>
                    <a:cubicBezTo>
                      <a:pt x="1730" y="1287"/>
                      <a:pt x="1779" y="1294"/>
                      <a:pt x="1827" y="1310"/>
                    </a:cubicBezTo>
                    <a:cubicBezTo>
                      <a:pt x="1936" y="1347"/>
                      <a:pt x="2032" y="1431"/>
                      <a:pt x="2141" y="1468"/>
                    </a:cubicBezTo>
                    <a:cubicBezTo>
                      <a:pt x="2208" y="1489"/>
                      <a:pt x="2275" y="1499"/>
                      <a:pt x="2340" y="1499"/>
                    </a:cubicBezTo>
                    <a:cubicBezTo>
                      <a:pt x="2608" y="1499"/>
                      <a:pt x="2852" y="1329"/>
                      <a:pt x="2940" y="1056"/>
                    </a:cubicBezTo>
                    <a:cubicBezTo>
                      <a:pt x="3134" y="364"/>
                      <a:pt x="2401" y="1"/>
                      <a:pt x="18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8" name="Google Shape;15598;p33"/>
              <p:cNvSpPr/>
              <p:nvPr/>
            </p:nvSpPr>
            <p:spPr>
              <a:xfrm>
                <a:off x="1777666" y="1979977"/>
                <a:ext cx="71482" cy="62925"/>
              </a:xfrm>
              <a:custGeom>
                <a:rect b="b" l="l" r="r" t="t"/>
                <a:pathLst>
                  <a:path extrusionOk="0" h="831" w="944">
                    <a:moveTo>
                      <a:pt x="650" y="1"/>
                    </a:moveTo>
                    <a:cubicBezTo>
                      <a:pt x="611" y="1"/>
                      <a:pt x="571" y="9"/>
                      <a:pt x="532" y="26"/>
                    </a:cubicBezTo>
                    <a:cubicBezTo>
                      <a:pt x="423" y="62"/>
                      <a:pt x="327" y="123"/>
                      <a:pt x="242" y="195"/>
                    </a:cubicBezTo>
                    <a:lnTo>
                      <a:pt x="169" y="340"/>
                    </a:lnTo>
                    <a:cubicBezTo>
                      <a:pt x="36" y="413"/>
                      <a:pt x="0" y="570"/>
                      <a:pt x="85" y="691"/>
                    </a:cubicBezTo>
                    <a:cubicBezTo>
                      <a:pt x="155" y="782"/>
                      <a:pt x="259" y="830"/>
                      <a:pt x="375" y="830"/>
                    </a:cubicBezTo>
                    <a:cubicBezTo>
                      <a:pt x="399" y="830"/>
                      <a:pt x="423" y="828"/>
                      <a:pt x="448" y="824"/>
                    </a:cubicBezTo>
                    <a:cubicBezTo>
                      <a:pt x="581" y="788"/>
                      <a:pt x="702" y="715"/>
                      <a:pt x="786" y="607"/>
                    </a:cubicBezTo>
                    <a:cubicBezTo>
                      <a:pt x="847" y="534"/>
                      <a:pt x="895" y="437"/>
                      <a:pt x="919" y="340"/>
                    </a:cubicBezTo>
                    <a:cubicBezTo>
                      <a:pt x="944" y="244"/>
                      <a:pt x="907" y="147"/>
                      <a:pt x="847" y="74"/>
                    </a:cubicBezTo>
                    <a:cubicBezTo>
                      <a:pt x="792" y="27"/>
                      <a:pt x="722" y="1"/>
                      <a:pt x="6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9" name="Google Shape;15599;p33"/>
              <p:cNvSpPr/>
              <p:nvPr/>
            </p:nvSpPr>
            <p:spPr>
              <a:xfrm>
                <a:off x="1886632" y="1910994"/>
                <a:ext cx="176888" cy="176358"/>
              </a:xfrm>
              <a:custGeom>
                <a:rect b="b" l="l" r="r" t="t"/>
                <a:pathLst>
                  <a:path extrusionOk="0" h="2329" w="2336">
                    <a:moveTo>
                      <a:pt x="1934" y="0"/>
                    </a:moveTo>
                    <a:cubicBezTo>
                      <a:pt x="1761" y="0"/>
                      <a:pt x="1579" y="128"/>
                      <a:pt x="1464" y="272"/>
                    </a:cubicBezTo>
                    <a:cubicBezTo>
                      <a:pt x="1319" y="453"/>
                      <a:pt x="1198" y="671"/>
                      <a:pt x="1005" y="792"/>
                    </a:cubicBezTo>
                    <a:cubicBezTo>
                      <a:pt x="934" y="832"/>
                      <a:pt x="863" y="846"/>
                      <a:pt x="795" y="846"/>
                    </a:cubicBezTo>
                    <a:cubicBezTo>
                      <a:pt x="669" y="846"/>
                      <a:pt x="547" y="801"/>
                      <a:pt x="434" y="801"/>
                    </a:cubicBezTo>
                    <a:cubicBezTo>
                      <a:pt x="389" y="801"/>
                      <a:pt x="345" y="808"/>
                      <a:pt x="303" y="828"/>
                    </a:cubicBezTo>
                    <a:cubicBezTo>
                      <a:pt x="97" y="925"/>
                      <a:pt x="1" y="1421"/>
                      <a:pt x="1" y="1614"/>
                    </a:cubicBezTo>
                    <a:cubicBezTo>
                      <a:pt x="1" y="1917"/>
                      <a:pt x="194" y="2195"/>
                      <a:pt x="484" y="2304"/>
                    </a:cubicBezTo>
                    <a:cubicBezTo>
                      <a:pt x="543" y="2321"/>
                      <a:pt x="602" y="2329"/>
                      <a:pt x="661" y="2329"/>
                    </a:cubicBezTo>
                    <a:cubicBezTo>
                      <a:pt x="898" y="2329"/>
                      <a:pt x="1138" y="2205"/>
                      <a:pt x="1331" y="2050"/>
                    </a:cubicBezTo>
                    <a:cubicBezTo>
                      <a:pt x="1730" y="1747"/>
                      <a:pt x="2033" y="1336"/>
                      <a:pt x="2226" y="876"/>
                    </a:cubicBezTo>
                    <a:cubicBezTo>
                      <a:pt x="2299" y="731"/>
                      <a:pt x="2335" y="562"/>
                      <a:pt x="2323" y="405"/>
                    </a:cubicBezTo>
                    <a:cubicBezTo>
                      <a:pt x="2311" y="235"/>
                      <a:pt x="2214" y="90"/>
                      <a:pt x="2069" y="30"/>
                    </a:cubicBezTo>
                    <a:cubicBezTo>
                      <a:pt x="2026" y="9"/>
                      <a:pt x="1980" y="0"/>
                      <a:pt x="19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00" name="Google Shape;15600;p33"/>
            <p:cNvGrpSpPr/>
            <p:nvPr/>
          </p:nvGrpSpPr>
          <p:grpSpPr>
            <a:xfrm>
              <a:off x="7160393" y="603877"/>
              <a:ext cx="2598859" cy="4611801"/>
              <a:chOff x="7160393" y="603877"/>
              <a:chExt cx="2598859" cy="4611801"/>
            </a:xfrm>
          </p:grpSpPr>
          <p:grpSp>
            <p:nvGrpSpPr>
              <p:cNvPr id="15601" name="Google Shape;15601;p33"/>
              <p:cNvGrpSpPr/>
              <p:nvPr/>
            </p:nvGrpSpPr>
            <p:grpSpPr>
              <a:xfrm rot="1592241">
                <a:off x="7231025" y="2817266"/>
                <a:ext cx="1053068" cy="564512"/>
                <a:chOff x="5206900" y="826150"/>
                <a:chExt cx="599275" cy="321250"/>
              </a:xfrm>
            </p:grpSpPr>
            <p:sp>
              <p:nvSpPr>
                <p:cNvPr id="15602" name="Google Shape;15602;p33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3" name="Google Shape;15603;p33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4" name="Google Shape;15604;p33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5" name="Google Shape;15605;p33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6" name="Google Shape;15606;p33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7" name="Google Shape;15607;p33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8" name="Google Shape;15608;p33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09" name="Google Shape;15609;p33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0" name="Google Shape;15610;p33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1" name="Google Shape;15611;p33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2" name="Google Shape;15612;p33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3" name="Google Shape;15613;p33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4" name="Google Shape;15614;p33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5" name="Google Shape;15615;p33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616" name="Google Shape;15616;p33"/>
              <p:cNvGrpSpPr/>
              <p:nvPr/>
            </p:nvGrpSpPr>
            <p:grpSpPr>
              <a:xfrm rot="-5278914">
                <a:off x="8685048" y="2776317"/>
                <a:ext cx="525895" cy="519954"/>
                <a:chOff x="1817929" y="3898077"/>
                <a:chExt cx="566346" cy="559947"/>
              </a:xfrm>
            </p:grpSpPr>
            <p:sp>
              <p:nvSpPr>
                <p:cNvPr id="15617" name="Google Shape;15617;p33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8" name="Google Shape;15618;p33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19" name="Google Shape;15619;p33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0" name="Google Shape;15620;p33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1" name="Google Shape;15621;p33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2" name="Google Shape;15622;p33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3" name="Google Shape;15623;p33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4" name="Google Shape;15624;p33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625" name="Google Shape;15625;p33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5626" name="Google Shape;15626;p33"/>
              <p:cNvGrpSpPr/>
              <p:nvPr/>
            </p:nvGrpSpPr>
            <p:grpSpPr>
              <a:xfrm flipH="1" rot="-10148886">
                <a:off x="7873320" y="744657"/>
                <a:ext cx="1699204" cy="2145391"/>
                <a:chOff x="146217" y="2712579"/>
                <a:chExt cx="1552966" cy="1960401"/>
              </a:xfrm>
            </p:grpSpPr>
            <p:grpSp>
              <p:nvGrpSpPr>
                <p:cNvPr id="15627" name="Google Shape;15627;p3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5628" name="Google Shape;15628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29" name="Google Shape;15629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0" name="Google Shape;15630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1" name="Google Shape;15631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2" name="Google Shape;15632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3" name="Google Shape;15633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4" name="Google Shape;15634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5" name="Google Shape;15635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6" name="Google Shape;15636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7" name="Google Shape;15637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8" name="Google Shape;15638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39" name="Google Shape;15639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0" name="Google Shape;15640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1" name="Google Shape;15641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642" name="Google Shape;15642;p3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5643" name="Google Shape;15643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4" name="Google Shape;15644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5" name="Google Shape;15645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6" name="Google Shape;15646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7" name="Google Shape;15647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8" name="Google Shape;15648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49" name="Google Shape;15649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0" name="Google Shape;15650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1" name="Google Shape;15651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2" name="Google Shape;15652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3" name="Google Shape;15653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4" name="Google Shape;15654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5" name="Google Shape;15655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6" name="Google Shape;15656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657" name="Google Shape;15657;p3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5658" name="Google Shape;15658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59" name="Google Shape;15659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0" name="Google Shape;15660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1" name="Google Shape;15661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2" name="Google Shape;15662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3" name="Google Shape;15663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4" name="Google Shape;15664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5" name="Google Shape;15665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6" name="Google Shape;15666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7" name="Google Shape;15667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8" name="Google Shape;15668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69" name="Google Shape;15669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0" name="Google Shape;15670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1" name="Google Shape;15671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5672" name="Google Shape;15672;p33"/>
              <p:cNvGrpSpPr/>
              <p:nvPr/>
            </p:nvGrpSpPr>
            <p:grpSpPr>
              <a:xfrm flipH="1">
                <a:off x="7686589" y="3070216"/>
                <a:ext cx="1699255" cy="2145463"/>
                <a:chOff x="146217" y="2712579"/>
                <a:chExt cx="1552966" cy="1960401"/>
              </a:xfrm>
            </p:grpSpPr>
            <p:grpSp>
              <p:nvGrpSpPr>
                <p:cNvPr id="15673" name="Google Shape;15673;p3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5674" name="Google Shape;15674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5" name="Google Shape;15675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6" name="Google Shape;15676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7" name="Google Shape;15677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8" name="Google Shape;15678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79" name="Google Shape;15679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0" name="Google Shape;15680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1" name="Google Shape;15681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2" name="Google Shape;15682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3" name="Google Shape;15683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4" name="Google Shape;15684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5" name="Google Shape;15685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6" name="Google Shape;15686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87" name="Google Shape;15687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688" name="Google Shape;15688;p3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5689" name="Google Shape;15689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0" name="Google Shape;15690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1" name="Google Shape;15691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2" name="Google Shape;15692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3" name="Google Shape;15693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4" name="Google Shape;15694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5" name="Google Shape;15695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6" name="Google Shape;15696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7" name="Google Shape;15697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8" name="Google Shape;15698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699" name="Google Shape;15699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0" name="Google Shape;15700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1" name="Google Shape;15701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2" name="Google Shape;15702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5703" name="Google Shape;15703;p3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5704" name="Google Shape;15704;p3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5" name="Google Shape;15705;p3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6" name="Google Shape;15706;p3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7" name="Google Shape;15707;p3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8" name="Google Shape;15708;p3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09" name="Google Shape;15709;p3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0" name="Google Shape;15710;p3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1" name="Google Shape;15711;p3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2" name="Google Shape;15712;p3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3" name="Google Shape;15713;p3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4" name="Google Shape;15714;p3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5" name="Google Shape;15715;p3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6" name="Google Shape;15716;p3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5717" name="Google Shape;15717;p3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15718" name="Google Shape;15718;p3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719" name="Google Shape;15719;p33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4_1">
    <p:spTree>
      <p:nvGrpSpPr>
        <p:cNvPr id="15720" name="Shape 157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721" name="Google Shape;15721;p34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5722" name="Google Shape;15722;p3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723" name="Google Shape;15723;p34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5724" name="Google Shape;15724;p3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5" name="Google Shape;15725;p3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6" name="Google Shape;15726;p3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7" name="Google Shape;15727;p3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8" name="Google Shape;15728;p3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9" name="Google Shape;15729;p3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0" name="Google Shape;15730;p3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1" name="Google Shape;15731;p3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2" name="Google Shape;15732;p3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3" name="Google Shape;15733;p3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4" name="Google Shape;15734;p3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5" name="Google Shape;15735;p3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6" name="Google Shape;15736;p3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7" name="Google Shape;15737;p3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8" name="Google Shape;15738;p3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9" name="Google Shape;15739;p3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0" name="Google Shape;15740;p3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1" name="Google Shape;15741;p3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2" name="Google Shape;15742;p3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3" name="Google Shape;15743;p3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4" name="Google Shape;15744;p3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5" name="Google Shape;15745;p3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6" name="Google Shape;15746;p3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7" name="Google Shape;15747;p3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48" name="Google Shape;15748;p3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749" name="Google Shape;15749;p34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5750" name="Google Shape;15750;p3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1" name="Google Shape;15751;p3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2" name="Google Shape;15752;p3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3" name="Google Shape;15753;p3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4" name="Google Shape;15754;p3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5" name="Google Shape;15755;p3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6" name="Google Shape;15756;p3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7" name="Google Shape;15757;p3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8" name="Google Shape;15758;p3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59" name="Google Shape;15759;p3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0" name="Google Shape;15760;p3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1" name="Google Shape;15761;p3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2" name="Google Shape;15762;p3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3" name="Google Shape;15763;p3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4" name="Google Shape;15764;p3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5" name="Google Shape;15765;p3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6" name="Google Shape;15766;p3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7" name="Google Shape;15767;p3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8" name="Google Shape;15768;p3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69" name="Google Shape;15769;p3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0" name="Google Shape;15770;p3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1" name="Google Shape;15771;p3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2" name="Google Shape;15772;p3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3" name="Google Shape;15773;p3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4" name="Google Shape;15774;p3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75" name="Google Shape;15775;p3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776" name="Google Shape;15776;p3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7" name="Google Shape;15777;p3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8" name="Google Shape;15778;p3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9" name="Google Shape;15779;p3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0" name="Google Shape;15780;p3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1" name="Google Shape;15781;p3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2" name="Google Shape;15782;p3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3" name="Google Shape;15783;p3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4" name="Google Shape;15784;p3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5" name="Google Shape;15785;p3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6" name="Google Shape;15786;p3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7" name="Google Shape;15787;p3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8" name="Google Shape;15788;p3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9" name="Google Shape;15789;p3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0" name="Google Shape;15790;p3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1" name="Google Shape;15791;p3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2" name="Google Shape;15792;p3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3" name="Google Shape;15793;p3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4" name="Google Shape;15794;p3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5" name="Google Shape;15795;p3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6" name="Google Shape;15796;p3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7" name="Google Shape;15797;p3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8" name="Google Shape;15798;p3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9" name="Google Shape;15799;p3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0" name="Google Shape;15800;p3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1" name="Google Shape;15801;p3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2" name="Google Shape;15802;p3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3" name="Google Shape;15803;p3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4" name="Google Shape;15804;p3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5" name="Google Shape;15805;p3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6" name="Google Shape;15806;p3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7" name="Google Shape;15807;p3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8" name="Google Shape;15808;p3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9" name="Google Shape;15809;p3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0" name="Google Shape;15810;p3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1" name="Google Shape;15811;p3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2" name="Google Shape;15812;p3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3" name="Google Shape;15813;p3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4" name="Google Shape;15814;p3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5" name="Google Shape;15815;p3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6" name="Google Shape;15816;p3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7" name="Google Shape;15817;p3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8" name="Google Shape;15818;p3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9" name="Google Shape;15819;p3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0" name="Google Shape;15820;p3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1" name="Google Shape;15821;p3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2" name="Google Shape;15822;p3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3" name="Google Shape;15823;p3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4" name="Google Shape;15824;p3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5" name="Google Shape;15825;p3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6" name="Google Shape;15826;p3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7" name="Google Shape;15827;p3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8" name="Google Shape;15828;p3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9" name="Google Shape;15829;p3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0" name="Google Shape;15830;p3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1" name="Google Shape;15831;p3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2" name="Google Shape;15832;p3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3" name="Google Shape;15833;p3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4" name="Google Shape;15834;p3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5" name="Google Shape;15835;p3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6" name="Google Shape;15836;p3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7" name="Google Shape;15837;p3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8" name="Google Shape;15838;p3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9" name="Google Shape;15839;p3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0" name="Google Shape;15840;p3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1" name="Google Shape;15841;p3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2" name="Google Shape;15842;p3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3" name="Google Shape;15843;p3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4" name="Google Shape;15844;p3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5" name="Google Shape;15845;p3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6" name="Google Shape;15846;p3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7" name="Google Shape;15847;p3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8" name="Google Shape;15848;p3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9" name="Google Shape;15849;p3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0" name="Google Shape;15850;p3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1" name="Google Shape;15851;p3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2" name="Google Shape;15852;p3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3" name="Google Shape;15853;p3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4" name="Google Shape;15854;p3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5" name="Google Shape;15855;p3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6" name="Google Shape;15856;p3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7" name="Google Shape;15857;p3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8" name="Google Shape;15858;p3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9" name="Google Shape;15859;p3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0" name="Google Shape;15860;p3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1" name="Google Shape;15861;p3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2" name="Google Shape;15862;p3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3" name="Google Shape;15863;p3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4" name="Google Shape;15864;p3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5" name="Google Shape;15865;p3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6" name="Google Shape;15866;p3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7" name="Google Shape;15867;p3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8" name="Google Shape;15868;p3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9" name="Google Shape;15869;p3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0" name="Google Shape;15870;p3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1" name="Google Shape;15871;p3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2" name="Google Shape;15872;p3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3" name="Google Shape;15873;p3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4" name="Google Shape;15874;p3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5" name="Google Shape;15875;p3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876" name="Google Shape;15876;p34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5877" name="Google Shape;15877;p3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8" name="Google Shape;15878;p3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79" name="Google Shape;15879;p3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0" name="Google Shape;15880;p3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1" name="Google Shape;15881;p3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2" name="Google Shape;15882;p3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3" name="Google Shape;15883;p3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4" name="Google Shape;15884;p3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5" name="Google Shape;15885;p3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6" name="Google Shape;15886;p3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7" name="Google Shape;15887;p3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8" name="Google Shape;15888;p3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89" name="Google Shape;15889;p3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0" name="Google Shape;15890;p3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1" name="Google Shape;15891;p3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2" name="Google Shape;15892;p3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3" name="Google Shape;15893;p3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4" name="Google Shape;15894;p3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5" name="Google Shape;15895;p3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6" name="Google Shape;15896;p3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7" name="Google Shape;15897;p3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8" name="Google Shape;15898;p3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899" name="Google Shape;15899;p3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0" name="Google Shape;15900;p3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1" name="Google Shape;15901;p3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02" name="Google Shape;15902;p3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903" name="Google Shape;15903;p3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4" name="Google Shape;15904;p3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5" name="Google Shape;15905;p3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6" name="Google Shape;15906;p3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7" name="Google Shape;15907;p3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08" name="Google Shape;15908;p3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5909" name="Google Shape;15909;p3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0" name="Google Shape;15910;p3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1" name="Google Shape;15911;p3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2" name="Google Shape;15912;p3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3" name="Google Shape;15913;p3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4" name="Google Shape;15914;p3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5" name="Google Shape;15915;p3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6" name="Google Shape;15916;p3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7" name="Google Shape;15917;p3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8" name="Google Shape;15918;p3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19" name="Google Shape;15919;p3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0" name="Google Shape;15920;p3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1" name="Google Shape;15921;p3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2" name="Google Shape;15922;p3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3" name="Google Shape;15923;p3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4" name="Google Shape;15924;p3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5" name="Google Shape;15925;p3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6" name="Google Shape;15926;p3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7" name="Google Shape;15927;p3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8" name="Google Shape;15928;p3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29" name="Google Shape;15929;p3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0" name="Google Shape;15930;p3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1" name="Google Shape;15931;p3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2" name="Google Shape;15932;p3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3" name="Google Shape;15933;p3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4" name="Google Shape;15934;p3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935" name="Google Shape;15935;p3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36" name="Google Shape;15936;p34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5937" name="Google Shape;15937;p3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8" name="Google Shape;15938;p3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9" name="Google Shape;15939;p3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0" name="Google Shape;15940;p3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1" name="Google Shape;15941;p3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2" name="Google Shape;15942;p3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3" name="Google Shape;15943;p3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4" name="Google Shape;15944;p3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5" name="Google Shape;15945;p3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6" name="Google Shape;15946;p3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7" name="Google Shape;15947;p3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8" name="Google Shape;15948;p3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9" name="Google Shape;15949;p3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0" name="Google Shape;15950;p3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1" name="Google Shape;15951;p3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2" name="Google Shape;15952;p3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3" name="Google Shape;15953;p3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4" name="Google Shape;15954;p3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5" name="Google Shape;15955;p3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6" name="Google Shape;15956;p3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7" name="Google Shape;15957;p3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8" name="Google Shape;15958;p3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9" name="Google Shape;15959;p3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0" name="Google Shape;15960;p3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1" name="Google Shape;15961;p3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2" name="Google Shape;15962;p3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963" name="Google Shape;15963;p3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5964" name="Google Shape;15964;p34"/>
          <p:cNvSpPr txBox="1"/>
          <p:nvPr>
            <p:ph idx="1" type="body"/>
          </p:nvPr>
        </p:nvSpPr>
        <p:spPr>
          <a:xfrm>
            <a:off x="713225" y="1062350"/>
            <a:ext cx="3747000" cy="35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2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15965" name="Google Shape;15965;p34"/>
          <p:cNvSpPr txBox="1"/>
          <p:nvPr>
            <p:ph idx="2" type="body"/>
          </p:nvPr>
        </p:nvSpPr>
        <p:spPr>
          <a:xfrm>
            <a:off x="4683725" y="1062350"/>
            <a:ext cx="3747000" cy="354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rtl="0"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200"/>
            </a:lvl1pPr>
            <a:lvl2pPr indent="-317500" lvl="1" marL="9144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4_1_1">
    <p:spTree>
      <p:nvGrpSpPr>
        <p:cNvPr id="15966" name="Shape 159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67" name="Google Shape;15967;p35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5968" name="Google Shape;15968;p3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69" name="Google Shape;15969;p35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5970" name="Google Shape;15970;p3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1" name="Google Shape;15971;p3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2" name="Google Shape;15972;p3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3" name="Google Shape;15973;p3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4" name="Google Shape;15974;p3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5" name="Google Shape;15975;p3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6" name="Google Shape;15976;p3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7" name="Google Shape;15977;p3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8" name="Google Shape;15978;p3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9" name="Google Shape;15979;p3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0" name="Google Shape;15980;p3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1" name="Google Shape;15981;p3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2" name="Google Shape;15982;p3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3" name="Google Shape;15983;p3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4" name="Google Shape;15984;p3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5" name="Google Shape;15985;p3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6" name="Google Shape;15986;p3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7" name="Google Shape;15987;p3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8" name="Google Shape;15988;p3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9" name="Google Shape;15989;p3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0" name="Google Shape;15990;p3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1" name="Google Shape;15991;p3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2" name="Google Shape;15992;p3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3" name="Google Shape;15993;p3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4" name="Google Shape;15994;p3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995" name="Google Shape;15995;p35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5996" name="Google Shape;15996;p3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7" name="Google Shape;15997;p3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8" name="Google Shape;15998;p3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9" name="Google Shape;15999;p3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0" name="Google Shape;16000;p3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1" name="Google Shape;16001;p3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2" name="Google Shape;16002;p3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3" name="Google Shape;16003;p3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4" name="Google Shape;16004;p3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5" name="Google Shape;16005;p3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6" name="Google Shape;16006;p3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7" name="Google Shape;16007;p3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8" name="Google Shape;16008;p3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9" name="Google Shape;16009;p3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0" name="Google Shape;16010;p3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1" name="Google Shape;16011;p3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2" name="Google Shape;16012;p3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3" name="Google Shape;16013;p3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4" name="Google Shape;16014;p3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5" name="Google Shape;16015;p3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6" name="Google Shape;16016;p3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7" name="Google Shape;16017;p3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8" name="Google Shape;16018;p3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9" name="Google Shape;16019;p3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0" name="Google Shape;16020;p3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1" name="Google Shape;16021;p3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022" name="Google Shape;16022;p3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3" name="Google Shape;16023;p3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4" name="Google Shape;16024;p3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5" name="Google Shape;16025;p3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6" name="Google Shape;16026;p3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7" name="Google Shape;16027;p3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8" name="Google Shape;16028;p3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9" name="Google Shape;16029;p3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0" name="Google Shape;16030;p3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1" name="Google Shape;16031;p3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2" name="Google Shape;16032;p3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3" name="Google Shape;16033;p3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4" name="Google Shape;16034;p3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5" name="Google Shape;16035;p3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6" name="Google Shape;16036;p3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7" name="Google Shape;16037;p3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8" name="Google Shape;16038;p3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39" name="Google Shape;16039;p3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0" name="Google Shape;16040;p3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1" name="Google Shape;16041;p3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2" name="Google Shape;16042;p3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3" name="Google Shape;16043;p3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4" name="Google Shape;16044;p3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5" name="Google Shape;16045;p3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6" name="Google Shape;16046;p3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7" name="Google Shape;16047;p3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8" name="Google Shape;16048;p3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49" name="Google Shape;16049;p3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0" name="Google Shape;16050;p3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1" name="Google Shape;16051;p3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2" name="Google Shape;16052;p3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3" name="Google Shape;16053;p3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4" name="Google Shape;16054;p3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5" name="Google Shape;16055;p3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6" name="Google Shape;16056;p3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7" name="Google Shape;16057;p3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8" name="Google Shape;16058;p3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59" name="Google Shape;16059;p3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0" name="Google Shape;16060;p3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1" name="Google Shape;16061;p3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2" name="Google Shape;16062;p3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3" name="Google Shape;16063;p3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4" name="Google Shape;16064;p3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5" name="Google Shape;16065;p3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6" name="Google Shape;16066;p3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7" name="Google Shape;16067;p3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8" name="Google Shape;16068;p3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69" name="Google Shape;16069;p3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0" name="Google Shape;16070;p3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1" name="Google Shape;16071;p3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2" name="Google Shape;16072;p3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3" name="Google Shape;16073;p3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4" name="Google Shape;16074;p3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5" name="Google Shape;16075;p3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6" name="Google Shape;16076;p3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7" name="Google Shape;16077;p3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8" name="Google Shape;16078;p3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79" name="Google Shape;16079;p3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0" name="Google Shape;16080;p3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1" name="Google Shape;16081;p3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2" name="Google Shape;16082;p3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3" name="Google Shape;16083;p3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4" name="Google Shape;16084;p3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5" name="Google Shape;16085;p3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6" name="Google Shape;16086;p3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7" name="Google Shape;16087;p3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8" name="Google Shape;16088;p3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89" name="Google Shape;16089;p3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0" name="Google Shape;16090;p3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1" name="Google Shape;16091;p3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2" name="Google Shape;16092;p3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3" name="Google Shape;16093;p3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4" name="Google Shape;16094;p3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5" name="Google Shape;16095;p3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6" name="Google Shape;16096;p3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7" name="Google Shape;16097;p3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8" name="Google Shape;16098;p3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99" name="Google Shape;16099;p3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0" name="Google Shape;16100;p3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1" name="Google Shape;16101;p3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2" name="Google Shape;16102;p3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3" name="Google Shape;16103;p3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4" name="Google Shape;16104;p3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5" name="Google Shape;16105;p3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6" name="Google Shape;16106;p3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7" name="Google Shape;16107;p3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8" name="Google Shape;16108;p3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09" name="Google Shape;16109;p3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0" name="Google Shape;16110;p3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1" name="Google Shape;16111;p3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2" name="Google Shape;16112;p3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3" name="Google Shape;16113;p3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4" name="Google Shape;16114;p3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5" name="Google Shape;16115;p3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6" name="Google Shape;16116;p3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7" name="Google Shape;16117;p3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8" name="Google Shape;16118;p3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19" name="Google Shape;16119;p3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0" name="Google Shape;16120;p3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21" name="Google Shape;16121;p3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22" name="Google Shape;16122;p35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6123" name="Google Shape;16123;p3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4" name="Google Shape;16124;p3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5" name="Google Shape;16125;p3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6" name="Google Shape;16126;p3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7" name="Google Shape;16127;p3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8" name="Google Shape;16128;p3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9" name="Google Shape;16129;p3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0" name="Google Shape;16130;p3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1" name="Google Shape;16131;p3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2" name="Google Shape;16132;p3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3" name="Google Shape;16133;p3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4" name="Google Shape;16134;p3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5" name="Google Shape;16135;p3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6" name="Google Shape;16136;p3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7" name="Google Shape;16137;p3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8" name="Google Shape;16138;p3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9" name="Google Shape;16139;p3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0" name="Google Shape;16140;p3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1" name="Google Shape;16141;p3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2" name="Google Shape;16142;p3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3" name="Google Shape;16143;p3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4" name="Google Shape;16144;p3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5" name="Google Shape;16145;p3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6" name="Google Shape;16146;p3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7" name="Google Shape;16147;p3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8" name="Google Shape;16148;p3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49" name="Google Shape;16149;p3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0" name="Google Shape;16150;p3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1" name="Google Shape;16151;p3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2" name="Google Shape;16152;p3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3" name="Google Shape;16153;p3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54" name="Google Shape;16154;p3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6155" name="Google Shape;16155;p3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6" name="Google Shape;16156;p3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7" name="Google Shape;16157;p3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8" name="Google Shape;16158;p3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9" name="Google Shape;16159;p3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0" name="Google Shape;16160;p3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1" name="Google Shape;16161;p3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2" name="Google Shape;16162;p3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3" name="Google Shape;16163;p3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4" name="Google Shape;16164;p3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5" name="Google Shape;16165;p3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6" name="Google Shape;16166;p3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7" name="Google Shape;16167;p3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8" name="Google Shape;16168;p3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9" name="Google Shape;16169;p3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0" name="Google Shape;16170;p3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1" name="Google Shape;16171;p3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2" name="Google Shape;16172;p3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3" name="Google Shape;16173;p3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4" name="Google Shape;16174;p3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5" name="Google Shape;16175;p3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6" name="Google Shape;16176;p3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7" name="Google Shape;16177;p3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8" name="Google Shape;16178;p3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79" name="Google Shape;16179;p3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0" name="Google Shape;16180;p3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81" name="Google Shape;16181;p3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182" name="Google Shape;16182;p35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6183" name="Google Shape;16183;p3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4" name="Google Shape;16184;p3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5" name="Google Shape;16185;p3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6" name="Google Shape;16186;p3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7" name="Google Shape;16187;p3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8" name="Google Shape;16188;p3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89" name="Google Shape;16189;p3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0" name="Google Shape;16190;p3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1" name="Google Shape;16191;p3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2" name="Google Shape;16192;p3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3" name="Google Shape;16193;p3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4" name="Google Shape;16194;p3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5" name="Google Shape;16195;p3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6" name="Google Shape;16196;p3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7" name="Google Shape;16197;p3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8" name="Google Shape;16198;p3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9" name="Google Shape;16199;p3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0" name="Google Shape;16200;p3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1" name="Google Shape;16201;p3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2" name="Google Shape;16202;p3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3" name="Google Shape;16203;p3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4" name="Google Shape;16204;p3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5" name="Google Shape;16205;p3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6" name="Google Shape;16206;p3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7" name="Google Shape;16207;p3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8" name="Google Shape;16208;p3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209" name="Google Shape;16209;p35"/>
          <p:cNvGrpSpPr/>
          <p:nvPr/>
        </p:nvGrpSpPr>
        <p:grpSpPr>
          <a:xfrm>
            <a:off x="-111930" y="470425"/>
            <a:ext cx="10155759" cy="5761915"/>
            <a:chOff x="-111930" y="470425"/>
            <a:chExt cx="10155759" cy="5761915"/>
          </a:xfrm>
        </p:grpSpPr>
        <p:grpSp>
          <p:nvGrpSpPr>
            <p:cNvPr id="16210" name="Google Shape;16210;p35"/>
            <p:cNvGrpSpPr/>
            <p:nvPr/>
          </p:nvGrpSpPr>
          <p:grpSpPr>
            <a:xfrm rot="-1552544">
              <a:off x="7961925" y="3824152"/>
              <a:ext cx="1699019" cy="2144969"/>
              <a:chOff x="7367733" y="196366"/>
              <a:chExt cx="1699100" cy="2145071"/>
            </a:xfrm>
          </p:grpSpPr>
          <p:grpSp>
            <p:nvGrpSpPr>
              <p:cNvPr id="16211" name="Google Shape;16211;p35"/>
              <p:cNvGrpSpPr/>
              <p:nvPr/>
            </p:nvGrpSpPr>
            <p:grpSpPr>
              <a:xfrm flipH="1">
                <a:off x="7367733" y="196366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16212" name="Google Shape;16212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213" name="Google Shape;16213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4" name="Google Shape;16214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5" name="Google Shape;16215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6" name="Google Shape;16216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7" name="Google Shape;16217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8" name="Google Shape;16218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19" name="Google Shape;16219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0" name="Google Shape;16220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1" name="Google Shape;16221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2" name="Google Shape;16222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3" name="Google Shape;16223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4" name="Google Shape;16224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5" name="Google Shape;16225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6" name="Google Shape;16226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227" name="Google Shape;16227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228" name="Google Shape;16228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29" name="Google Shape;16229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0" name="Google Shape;16230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1" name="Google Shape;16231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2" name="Google Shape;16232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3" name="Google Shape;16233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4" name="Google Shape;16234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5" name="Google Shape;16235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6" name="Google Shape;16236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7" name="Google Shape;16237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8" name="Google Shape;16238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39" name="Google Shape;16239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0" name="Google Shape;16240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1" name="Google Shape;16241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242" name="Google Shape;16242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243" name="Google Shape;16243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4" name="Google Shape;16244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5" name="Google Shape;16245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6" name="Google Shape;16246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7" name="Google Shape;16247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8" name="Google Shape;16248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49" name="Google Shape;16249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0" name="Google Shape;16250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1" name="Google Shape;16251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2" name="Google Shape;16252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3" name="Google Shape;16253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4" name="Google Shape;16254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5" name="Google Shape;16255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56" name="Google Shape;16256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257" name="Google Shape;16257;p35"/>
              <p:cNvGrpSpPr/>
              <p:nvPr/>
            </p:nvGrpSpPr>
            <p:grpSpPr>
              <a:xfrm>
                <a:off x="7920143" y="760581"/>
                <a:ext cx="384810" cy="524875"/>
                <a:chOff x="7920143" y="760581"/>
                <a:chExt cx="384810" cy="524875"/>
              </a:xfrm>
            </p:grpSpPr>
            <p:grpSp>
              <p:nvGrpSpPr>
                <p:cNvPr id="16258" name="Google Shape;16258;p35"/>
                <p:cNvGrpSpPr/>
                <p:nvPr/>
              </p:nvGrpSpPr>
              <p:grpSpPr>
                <a:xfrm>
                  <a:off x="8008359" y="1010231"/>
                  <a:ext cx="179610" cy="275226"/>
                  <a:chOff x="1146109" y="401894"/>
                  <a:chExt cx="179610" cy="275226"/>
                </a:xfrm>
              </p:grpSpPr>
              <p:sp>
                <p:nvSpPr>
                  <p:cNvPr id="16259" name="Google Shape;16259;p35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60" name="Google Shape;16260;p35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261" name="Google Shape;16261;p35"/>
                <p:cNvGrpSpPr/>
                <p:nvPr/>
              </p:nvGrpSpPr>
              <p:grpSpPr>
                <a:xfrm>
                  <a:off x="7920143" y="760581"/>
                  <a:ext cx="384810" cy="264430"/>
                  <a:chOff x="7920143" y="760581"/>
                  <a:chExt cx="384810" cy="264430"/>
                </a:xfrm>
              </p:grpSpPr>
              <p:sp>
                <p:nvSpPr>
                  <p:cNvPr id="16262" name="Google Shape;16262;p35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6263" name="Google Shape;16263;p35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16264" name="Google Shape;16264;p35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265" name="Google Shape;16265;p35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16266" name="Google Shape;16266;p35"/>
            <p:cNvGrpSpPr/>
            <p:nvPr/>
          </p:nvGrpSpPr>
          <p:grpSpPr>
            <a:xfrm>
              <a:off x="-111930" y="470425"/>
              <a:ext cx="9600118" cy="2827545"/>
              <a:chOff x="-111930" y="241825"/>
              <a:chExt cx="9600118" cy="2827545"/>
            </a:xfrm>
          </p:grpSpPr>
          <p:grpSp>
            <p:nvGrpSpPr>
              <p:cNvPr id="16267" name="Google Shape;16267;p35"/>
              <p:cNvGrpSpPr/>
              <p:nvPr/>
            </p:nvGrpSpPr>
            <p:grpSpPr>
              <a:xfrm flipH="1" rot="4394975">
                <a:off x="6493545" y="874322"/>
                <a:ext cx="1698976" cy="2145093"/>
                <a:chOff x="146217" y="2712579"/>
                <a:chExt cx="1552966" cy="1960401"/>
              </a:xfrm>
            </p:grpSpPr>
            <p:grpSp>
              <p:nvGrpSpPr>
                <p:cNvPr id="16268" name="Google Shape;16268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269" name="Google Shape;16269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0" name="Google Shape;16270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1" name="Google Shape;16271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2" name="Google Shape;16272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3" name="Google Shape;16273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4" name="Google Shape;16274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5" name="Google Shape;16275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6" name="Google Shape;16276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7" name="Google Shape;16277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8" name="Google Shape;16278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79" name="Google Shape;16279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0" name="Google Shape;16280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1" name="Google Shape;16281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2" name="Google Shape;16282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283" name="Google Shape;16283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284" name="Google Shape;16284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5" name="Google Shape;16285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6" name="Google Shape;16286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7" name="Google Shape;16287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8" name="Google Shape;16288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89" name="Google Shape;16289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0" name="Google Shape;16290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1" name="Google Shape;16291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2" name="Google Shape;16292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3" name="Google Shape;16293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4" name="Google Shape;16294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5" name="Google Shape;16295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6" name="Google Shape;16296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297" name="Google Shape;16297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298" name="Google Shape;16298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299" name="Google Shape;16299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0" name="Google Shape;16300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1" name="Google Shape;16301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2" name="Google Shape;16302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3" name="Google Shape;16303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4" name="Google Shape;16304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5" name="Google Shape;16305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6" name="Google Shape;16306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7" name="Google Shape;16307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8" name="Google Shape;16308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09" name="Google Shape;16309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0" name="Google Shape;16310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1" name="Google Shape;16311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2" name="Google Shape;16312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313" name="Google Shape;16313;p35"/>
              <p:cNvGrpSpPr/>
              <p:nvPr/>
            </p:nvGrpSpPr>
            <p:grpSpPr>
              <a:xfrm flipH="1" rot="-5400000">
                <a:off x="110978" y="18917"/>
                <a:ext cx="1699255" cy="2145071"/>
                <a:chOff x="146217" y="2712579"/>
                <a:chExt cx="1552966" cy="1960401"/>
              </a:xfrm>
            </p:grpSpPr>
            <p:grpSp>
              <p:nvGrpSpPr>
                <p:cNvPr id="16314" name="Google Shape;16314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315" name="Google Shape;16315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6" name="Google Shape;16316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7" name="Google Shape;16317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8" name="Google Shape;16318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19" name="Google Shape;16319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0" name="Google Shape;16320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1" name="Google Shape;16321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2" name="Google Shape;16322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3" name="Google Shape;16323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4" name="Google Shape;16324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5" name="Google Shape;16325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6" name="Google Shape;16326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7" name="Google Shape;16327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28" name="Google Shape;16328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329" name="Google Shape;16329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330" name="Google Shape;16330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1" name="Google Shape;16331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2" name="Google Shape;16332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3" name="Google Shape;16333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4" name="Google Shape;16334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5" name="Google Shape;16335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6" name="Google Shape;16336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7" name="Google Shape;16337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8" name="Google Shape;16338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39" name="Google Shape;16339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0" name="Google Shape;16340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1" name="Google Shape;16341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2" name="Google Shape;16342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3" name="Google Shape;16343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344" name="Google Shape;16344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345" name="Google Shape;16345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6" name="Google Shape;16346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7" name="Google Shape;16347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8" name="Google Shape;16348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49" name="Google Shape;16349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0" name="Google Shape;16350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1" name="Google Shape;16351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2" name="Google Shape;16352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3" name="Google Shape;16353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4" name="Google Shape;16354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5" name="Google Shape;16355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6" name="Google Shape;16356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7" name="Google Shape;16357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58" name="Google Shape;16358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359" name="Google Shape;16359;p35"/>
              <p:cNvGrpSpPr/>
              <p:nvPr/>
            </p:nvGrpSpPr>
            <p:grpSpPr>
              <a:xfrm flipH="1" rot="-4760041">
                <a:off x="2573686" y="674980"/>
                <a:ext cx="1699104" cy="2145109"/>
                <a:chOff x="146217" y="2712579"/>
                <a:chExt cx="1552966" cy="1960401"/>
              </a:xfrm>
            </p:grpSpPr>
            <p:grpSp>
              <p:nvGrpSpPr>
                <p:cNvPr id="16360" name="Google Shape;16360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361" name="Google Shape;16361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2" name="Google Shape;16362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3" name="Google Shape;16363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4" name="Google Shape;16364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5" name="Google Shape;16365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6" name="Google Shape;16366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7" name="Google Shape;16367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8" name="Google Shape;16368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69" name="Google Shape;16369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0" name="Google Shape;16370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1" name="Google Shape;16371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2" name="Google Shape;16372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3" name="Google Shape;16373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4" name="Google Shape;16374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375" name="Google Shape;16375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376" name="Google Shape;16376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7" name="Google Shape;16377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8" name="Google Shape;16378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79" name="Google Shape;16379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0" name="Google Shape;16380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1" name="Google Shape;16381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2" name="Google Shape;16382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3" name="Google Shape;16383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4" name="Google Shape;16384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5" name="Google Shape;16385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6" name="Google Shape;16386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7" name="Google Shape;16387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8" name="Google Shape;16388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89" name="Google Shape;16389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390" name="Google Shape;16390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391" name="Google Shape;16391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2" name="Google Shape;16392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3" name="Google Shape;16393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4" name="Google Shape;16394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5" name="Google Shape;16395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6" name="Google Shape;16396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7" name="Google Shape;16397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8" name="Google Shape;16398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399" name="Google Shape;16399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0" name="Google Shape;16400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1" name="Google Shape;16401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2" name="Google Shape;16402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3" name="Google Shape;16403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4" name="Google Shape;16404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405" name="Google Shape;16405;p35"/>
              <p:cNvGrpSpPr/>
              <p:nvPr/>
            </p:nvGrpSpPr>
            <p:grpSpPr>
              <a:xfrm flipH="1" rot="-7103110">
                <a:off x="3775507" y="718358"/>
                <a:ext cx="1698997" cy="2145183"/>
                <a:chOff x="146217" y="2712579"/>
                <a:chExt cx="1552966" cy="1960401"/>
              </a:xfrm>
            </p:grpSpPr>
            <p:grpSp>
              <p:nvGrpSpPr>
                <p:cNvPr id="16406" name="Google Shape;16406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407" name="Google Shape;16407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8" name="Google Shape;16408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09" name="Google Shape;16409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0" name="Google Shape;16410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1" name="Google Shape;16411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2" name="Google Shape;16412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3" name="Google Shape;16413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4" name="Google Shape;16414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5" name="Google Shape;16415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6" name="Google Shape;16416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7" name="Google Shape;16417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8" name="Google Shape;16418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19" name="Google Shape;16419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0" name="Google Shape;16420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421" name="Google Shape;16421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422" name="Google Shape;16422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3" name="Google Shape;16423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4" name="Google Shape;16424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5" name="Google Shape;16425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6" name="Google Shape;16426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7" name="Google Shape;16427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8" name="Google Shape;16428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29" name="Google Shape;16429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0" name="Google Shape;16430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1" name="Google Shape;16431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2" name="Google Shape;16432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3" name="Google Shape;16433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4" name="Google Shape;16434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5" name="Google Shape;16435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436" name="Google Shape;16436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437" name="Google Shape;16437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8" name="Google Shape;16438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39" name="Google Shape;16439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0" name="Google Shape;16440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1" name="Google Shape;16441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2" name="Google Shape;16442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3" name="Google Shape;16443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4" name="Google Shape;16444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5" name="Google Shape;16445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6" name="Google Shape;16446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7" name="Google Shape;16447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8" name="Google Shape;16448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49" name="Google Shape;16449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0" name="Google Shape;16450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451" name="Google Shape;16451;p35"/>
              <p:cNvGrpSpPr/>
              <p:nvPr/>
            </p:nvGrpSpPr>
            <p:grpSpPr>
              <a:xfrm flipH="1" rot="6200188">
                <a:off x="819337" y="718414"/>
                <a:ext cx="1699268" cy="2145087"/>
                <a:chOff x="146217" y="2712579"/>
                <a:chExt cx="1552966" cy="1960401"/>
              </a:xfrm>
            </p:grpSpPr>
            <p:grpSp>
              <p:nvGrpSpPr>
                <p:cNvPr id="16452" name="Google Shape;16452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453" name="Google Shape;16453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4" name="Google Shape;16454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5" name="Google Shape;16455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6" name="Google Shape;16456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7" name="Google Shape;16457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8" name="Google Shape;16458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59" name="Google Shape;16459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0" name="Google Shape;16460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1" name="Google Shape;16461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2" name="Google Shape;16462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3" name="Google Shape;16463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4" name="Google Shape;16464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5" name="Google Shape;16465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6" name="Google Shape;16466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467" name="Google Shape;16467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468" name="Google Shape;16468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69" name="Google Shape;16469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0" name="Google Shape;16470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1" name="Google Shape;16471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2" name="Google Shape;16472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3" name="Google Shape;16473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4" name="Google Shape;16474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5" name="Google Shape;16475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6" name="Google Shape;16476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7" name="Google Shape;16477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8" name="Google Shape;16478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79" name="Google Shape;16479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0" name="Google Shape;16480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1" name="Google Shape;16481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482" name="Google Shape;16482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483" name="Google Shape;16483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4" name="Google Shape;16484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5" name="Google Shape;16485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6" name="Google Shape;16486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7" name="Google Shape;16487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8" name="Google Shape;16488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89" name="Google Shape;16489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0" name="Google Shape;16490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1" name="Google Shape;16491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2" name="Google Shape;16492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3" name="Google Shape;16493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4" name="Google Shape;16494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5" name="Google Shape;16495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496" name="Google Shape;16496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497" name="Google Shape;16497;p35"/>
              <p:cNvGrpSpPr/>
              <p:nvPr/>
            </p:nvGrpSpPr>
            <p:grpSpPr>
              <a:xfrm rot="5730442">
                <a:off x="4901048" y="843870"/>
                <a:ext cx="1699023" cy="2145186"/>
                <a:chOff x="146217" y="2712579"/>
                <a:chExt cx="1552966" cy="1960401"/>
              </a:xfrm>
            </p:grpSpPr>
            <p:grpSp>
              <p:nvGrpSpPr>
                <p:cNvPr id="16498" name="Google Shape;16498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499" name="Google Shape;16499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0" name="Google Shape;16500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1" name="Google Shape;16501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2" name="Google Shape;16502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3" name="Google Shape;16503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4" name="Google Shape;16504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5" name="Google Shape;16505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6" name="Google Shape;16506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7" name="Google Shape;16507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8" name="Google Shape;16508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09" name="Google Shape;16509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0" name="Google Shape;16510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1" name="Google Shape;16511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2" name="Google Shape;16512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513" name="Google Shape;16513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514" name="Google Shape;16514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5" name="Google Shape;16515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6" name="Google Shape;16516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7" name="Google Shape;16517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8" name="Google Shape;16518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19" name="Google Shape;16519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0" name="Google Shape;16520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1" name="Google Shape;16521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2" name="Google Shape;16522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3" name="Google Shape;16523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4" name="Google Shape;16524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5" name="Google Shape;16525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6" name="Google Shape;16526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27" name="Google Shape;16527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528" name="Google Shape;16528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529" name="Google Shape;16529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0" name="Google Shape;16530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1" name="Google Shape;16531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2" name="Google Shape;16532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3" name="Google Shape;16533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4" name="Google Shape;16534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5" name="Google Shape;16535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6" name="Google Shape;16536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7" name="Google Shape;16537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8" name="Google Shape;16538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39" name="Google Shape;16539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0" name="Google Shape;16540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1" name="Google Shape;16541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2" name="Google Shape;16542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6543" name="Google Shape;16543;p35"/>
              <p:cNvGrpSpPr/>
              <p:nvPr/>
            </p:nvGrpSpPr>
            <p:grpSpPr>
              <a:xfrm flipH="1" rot="-10648498">
                <a:off x="7742628" y="409084"/>
                <a:ext cx="1699041" cy="2145005"/>
                <a:chOff x="146217" y="2712579"/>
                <a:chExt cx="1552966" cy="1960401"/>
              </a:xfrm>
            </p:grpSpPr>
            <p:grpSp>
              <p:nvGrpSpPr>
                <p:cNvPr id="16544" name="Google Shape;16544;p3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6545" name="Google Shape;16545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6" name="Google Shape;16546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7" name="Google Shape;16547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8" name="Google Shape;16548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49" name="Google Shape;16549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0" name="Google Shape;16550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1" name="Google Shape;16551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2" name="Google Shape;16552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3" name="Google Shape;16553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4" name="Google Shape;16554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5" name="Google Shape;16555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6" name="Google Shape;16556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7" name="Google Shape;16557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58" name="Google Shape;16558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559" name="Google Shape;16559;p3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6560" name="Google Shape;16560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1" name="Google Shape;16561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2" name="Google Shape;16562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3" name="Google Shape;16563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4" name="Google Shape;16564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5" name="Google Shape;16565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6" name="Google Shape;16566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7" name="Google Shape;16567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8" name="Google Shape;16568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69" name="Google Shape;16569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0" name="Google Shape;16570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1" name="Google Shape;16571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2" name="Google Shape;16572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3" name="Google Shape;16573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6574" name="Google Shape;16574;p3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6575" name="Google Shape;16575;p3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6" name="Google Shape;16576;p3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7" name="Google Shape;16577;p3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8" name="Google Shape;16578;p3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79" name="Google Shape;16579;p3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0" name="Google Shape;16580;p3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1" name="Google Shape;16581;p3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2" name="Google Shape;16582;p3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3" name="Google Shape;16583;p3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4" name="Google Shape;16584;p3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5" name="Google Shape;16585;p3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6" name="Google Shape;16586;p3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7" name="Google Shape;16587;p3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6588" name="Google Shape;16588;p3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16589" name="Google Shape;16589;p3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6590" name="Google Shape;16590;p35"/>
          <p:cNvSpPr txBox="1"/>
          <p:nvPr>
            <p:ph idx="1" type="body"/>
          </p:nvPr>
        </p:nvSpPr>
        <p:spPr>
          <a:xfrm>
            <a:off x="1888225" y="3427701"/>
            <a:ext cx="2093400" cy="80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6591" name="Google Shape;16591;p35"/>
          <p:cNvSpPr txBox="1"/>
          <p:nvPr>
            <p:ph idx="2" type="body"/>
          </p:nvPr>
        </p:nvSpPr>
        <p:spPr>
          <a:xfrm>
            <a:off x="5162525" y="3427701"/>
            <a:ext cx="2093400" cy="80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chemeClr val="accent3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6592" name="Google Shape;16592;p35"/>
          <p:cNvSpPr txBox="1"/>
          <p:nvPr>
            <p:ph idx="3" type="subTitle"/>
          </p:nvPr>
        </p:nvSpPr>
        <p:spPr>
          <a:xfrm>
            <a:off x="1888075" y="3069375"/>
            <a:ext cx="20934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6593" name="Google Shape;16593;p35"/>
          <p:cNvSpPr txBox="1"/>
          <p:nvPr>
            <p:ph idx="4" type="subTitle"/>
          </p:nvPr>
        </p:nvSpPr>
        <p:spPr>
          <a:xfrm>
            <a:off x="5162525" y="3069375"/>
            <a:ext cx="20934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6594" name="Google Shape;16594;p35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16595" name="Shape 165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596" name="Google Shape;16596;p36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6597" name="Google Shape;16597;p3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598" name="Google Shape;16598;p36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6599" name="Google Shape;16599;p3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0" name="Google Shape;16600;p3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1" name="Google Shape;16601;p3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2" name="Google Shape;16602;p3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3" name="Google Shape;16603;p3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4" name="Google Shape;16604;p3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5" name="Google Shape;16605;p3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6" name="Google Shape;16606;p3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7" name="Google Shape;16607;p3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8" name="Google Shape;16608;p3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9" name="Google Shape;16609;p3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0" name="Google Shape;16610;p3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1" name="Google Shape;16611;p3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2" name="Google Shape;16612;p3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3" name="Google Shape;16613;p3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4" name="Google Shape;16614;p3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5" name="Google Shape;16615;p3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6" name="Google Shape;16616;p3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7" name="Google Shape;16617;p3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8" name="Google Shape;16618;p3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9" name="Google Shape;16619;p3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0" name="Google Shape;16620;p3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1" name="Google Shape;16621;p3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2" name="Google Shape;16622;p3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3" name="Google Shape;16623;p3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4" name="Google Shape;16624;p36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6625" name="Google Shape;16625;p3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6" name="Google Shape;16626;p3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7" name="Google Shape;16627;p3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8" name="Google Shape;16628;p3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29" name="Google Shape;16629;p3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0" name="Google Shape;16630;p3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1" name="Google Shape;16631;p3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2" name="Google Shape;16632;p3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3" name="Google Shape;16633;p3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4" name="Google Shape;16634;p3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5" name="Google Shape;16635;p3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6" name="Google Shape;16636;p3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7" name="Google Shape;16637;p3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8" name="Google Shape;16638;p3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39" name="Google Shape;16639;p3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0" name="Google Shape;16640;p3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1" name="Google Shape;16641;p3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2" name="Google Shape;16642;p3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3" name="Google Shape;16643;p3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4" name="Google Shape;16644;p3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5" name="Google Shape;16645;p3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6" name="Google Shape;16646;p3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7" name="Google Shape;16647;p3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8" name="Google Shape;16648;p3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9" name="Google Shape;16649;p3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0" name="Google Shape;16650;p3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51" name="Google Shape;16651;p3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2" name="Google Shape;16652;p3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3" name="Google Shape;16653;p3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4" name="Google Shape;16654;p3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5" name="Google Shape;16655;p3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6" name="Google Shape;16656;p3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7" name="Google Shape;16657;p3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8" name="Google Shape;16658;p3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9" name="Google Shape;16659;p3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0" name="Google Shape;16660;p3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1" name="Google Shape;16661;p3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2" name="Google Shape;16662;p3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3" name="Google Shape;16663;p3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4" name="Google Shape;16664;p3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5" name="Google Shape;16665;p3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6" name="Google Shape;16666;p3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7" name="Google Shape;16667;p3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8" name="Google Shape;16668;p3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9" name="Google Shape;16669;p3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0" name="Google Shape;16670;p3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1" name="Google Shape;16671;p3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2" name="Google Shape;16672;p3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3" name="Google Shape;16673;p3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4" name="Google Shape;16674;p3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5" name="Google Shape;16675;p3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6" name="Google Shape;16676;p3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7" name="Google Shape;16677;p3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8" name="Google Shape;16678;p3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9" name="Google Shape;16679;p3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0" name="Google Shape;16680;p3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1" name="Google Shape;16681;p3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2" name="Google Shape;16682;p3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3" name="Google Shape;16683;p3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4" name="Google Shape;16684;p3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5" name="Google Shape;16685;p3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6" name="Google Shape;16686;p3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7" name="Google Shape;16687;p3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8" name="Google Shape;16688;p3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9" name="Google Shape;16689;p3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0" name="Google Shape;16690;p3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1" name="Google Shape;16691;p3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2" name="Google Shape;16692;p3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3" name="Google Shape;16693;p3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4" name="Google Shape;16694;p3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5" name="Google Shape;16695;p3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6" name="Google Shape;16696;p3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7" name="Google Shape;16697;p3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8" name="Google Shape;16698;p3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9" name="Google Shape;16699;p3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0" name="Google Shape;16700;p3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1" name="Google Shape;16701;p3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2" name="Google Shape;16702;p3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3" name="Google Shape;16703;p3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4" name="Google Shape;16704;p3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5" name="Google Shape;16705;p3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6" name="Google Shape;16706;p3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7" name="Google Shape;16707;p3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8" name="Google Shape;16708;p3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9" name="Google Shape;16709;p3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0" name="Google Shape;16710;p3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1" name="Google Shape;16711;p3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2" name="Google Shape;16712;p3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3" name="Google Shape;16713;p3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4" name="Google Shape;16714;p3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5" name="Google Shape;16715;p3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6" name="Google Shape;16716;p3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7" name="Google Shape;16717;p3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8" name="Google Shape;16718;p3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9" name="Google Shape;16719;p3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0" name="Google Shape;16720;p3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1" name="Google Shape;16721;p3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2" name="Google Shape;16722;p3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3" name="Google Shape;16723;p3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4" name="Google Shape;16724;p3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5" name="Google Shape;16725;p3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6" name="Google Shape;16726;p3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7" name="Google Shape;16727;p3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8" name="Google Shape;16728;p3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9" name="Google Shape;16729;p3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0" name="Google Shape;16730;p3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1" name="Google Shape;16731;p3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2" name="Google Shape;16732;p3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3" name="Google Shape;16733;p3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4" name="Google Shape;16734;p3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5" name="Google Shape;16735;p3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6" name="Google Shape;16736;p3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7" name="Google Shape;16737;p3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8" name="Google Shape;16738;p3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9" name="Google Shape;16739;p3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0" name="Google Shape;16740;p3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1" name="Google Shape;16741;p3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2" name="Google Shape;16742;p3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3" name="Google Shape;16743;p3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4" name="Google Shape;16744;p3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5" name="Google Shape;16745;p3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6" name="Google Shape;16746;p3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7" name="Google Shape;16747;p3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8" name="Google Shape;16748;p3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9" name="Google Shape;16749;p3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0" name="Google Shape;16750;p3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51" name="Google Shape;16751;p36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6752" name="Google Shape;16752;p3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3" name="Google Shape;16753;p3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4" name="Google Shape;16754;p3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5" name="Google Shape;16755;p3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6" name="Google Shape;16756;p3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7" name="Google Shape;16757;p3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8" name="Google Shape;16758;p3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59" name="Google Shape;16759;p3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0" name="Google Shape;16760;p3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1" name="Google Shape;16761;p3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2" name="Google Shape;16762;p3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3" name="Google Shape;16763;p3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4" name="Google Shape;16764;p3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5" name="Google Shape;16765;p3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6" name="Google Shape;16766;p3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7" name="Google Shape;16767;p3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8" name="Google Shape;16768;p3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69" name="Google Shape;16769;p3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0" name="Google Shape;16770;p3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1" name="Google Shape;16771;p3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2" name="Google Shape;16772;p3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3" name="Google Shape;16773;p3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4" name="Google Shape;16774;p3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5" name="Google Shape;16775;p3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6" name="Google Shape;16776;p3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77" name="Google Shape;16777;p3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778" name="Google Shape;16778;p3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9" name="Google Shape;16779;p3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0" name="Google Shape;16780;p3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1" name="Google Shape;16781;p3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2" name="Google Shape;16782;p3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83" name="Google Shape;16783;p3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6784" name="Google Shape;16784;p3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5" name="Google Shape;16785;p3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6" name="Google Shape;16786;p3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7" name="Google Shape;16787;p3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8" name="Google Shape;16788;p3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89" name="Google Shape;16789;p3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0" name="Google Shape;16790;p3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1" name="Google Shape;16791;p3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2" name="Google Shape;16792;p3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3" name="Google Shape;16793;p3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4" name="Google Shape;16794;p3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5" name="Google Shape;16795;p3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6" name="Google Shape;16796;p3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7" name="Google Shape;16797;p3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8" name="Google Shape;16798;p3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99" name="Google Shape;16799;p3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0" name="Google Shape;16800;p3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1" name="Google Shape;16801;p3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2" name="Google Shape;16802;p3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3" name="Google Shape;16803;p3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4" name="Google Shape;16804;p3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5" name="Google Shape;16805;p3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6" name="Google Shape;16806;p3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7" name="Google Shape;16807;p3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8" name="Google Shape;16808;p3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9" name="Google Shape;16809;p3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10" name="Google Shape;16810;p3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11" name="Google Shape;16811;p36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6812" name="Google Shape;16812;p3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3" name="Google Shape;16813;p3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4" name="Google Shape;16814;p3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5" name="Google Shape;16815;p3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6" name="Google Shape;16816;p3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7" name="Google Shape;16817;p3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8" name="Google Shape;16818;p3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19" name="Google Shape;16819;p3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0" name="Google Shape;16820;p3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1" name="Google Shape;16821;p3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2" name="Google Shape;16822;p3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3" name="Google Shape;16823;p3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4" name="Google Shape;16824;p3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5" name="Google Shape;16825;p3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6" name="Google Shape;16826;p3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7" name="Google Shape;16827;p3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8" name="Google Shape;16828;p3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29" name="Google Shape;16829;p3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0" name="Google Shape;16830;p3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1" name="Google Shape;16831;p3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2" name="Google Shape;16832;p3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3" name="Google Shape;16833;p3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4" name="Google Shape;16834;p3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5" name="Google Shape;16835;p3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6" name="Google Shape;16836;p3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37" name="Google Shape;16837;p3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6838" name="Google Shape;16838;p36"/>
          <p:cNvGrpSpPr/>
          <p:nvPr/>
        </p:nvGrpSpPr>
        <p:grpSpPr>
          <a:xfrm>
            <a:off x="4968011" y="-445656"/>
            <a:ext cx="4758709" cy="5161635"/>
            <a:chOff x="4968011" y="-445656"/>
            <a:chExt cx="4758709" cy="5161635"/>
          </a:xfrm>
        </p:grpSpPr>
        <p:grpSp>
          <p:nvGrpSpPr>
            <p:cNvPr id="16839" name="Google Shape;16839;p36"/>
            <p:cNvGrpSpPr/>
            <p:nvPr/>
          </p:nvGrpSpPr>
          <p:grpSpPr>
            <a:xfrm>
              <a:off x="4968011" y="-445656"/>
              <a:ext cx="4758709" cy="4971472"/>
              <a:chOff x="4968011" y="-445656"/>
              <a:chExt cx="4758709" cy="4971472"/>
            </a:xfrm>
          </p:grpSpPr>
          <p:grpSp>
            <p:nvGrpSpPr>
              <p:cNvPr id="16840" name="Google Shape;16840;p36"/>
              <p:cNvGrpSpPr/>
              <p:nvPr/>
            </p:nvGrpSpPr>
            <p:grpSpPr>
              <a:xfrm>
                <a:off x="4968011" y="-445656"/>
                <a:ext cx="4758709" cy="4971472"/>
                <a:chOff x="4968011" y="-445656"/>
                <a:chExt cx="4758709" cy="4971472"/>
              </a:xfrm>
            </p:grpSpPr>
            <p:grpSp>
              <p:nvGrpSpPr>
                <p:cNvPr id="16841" name="Google Shape;16841;p36"/>
                <p:cNvGrpSpPr/>
                <p:nvPr/>
              </p:nvGrpSpPr>
              <p:grpSpPr>
                <a:xfrm flipH="1" rot="-9318850">
                  <a:off x="6514861" y="36575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6842" name="Google Shape;16842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843" name="Google Shape;16843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4" name="Google Shape;16844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5" name="Google Shape;16845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6" name="Google Shape;16846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7" name="Google Shape;16847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8" name="Google Shape;16848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49" name="Google Shape;16849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0" name="Google Shape;16850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1" name="Google Shape;16851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2" name="Google Shape;16852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3" name="Google Shape;16853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4" name="Google Shape;16854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5" name="Google Shape;16855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6" name="Google Shape;16856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57" name="Google Shape;16857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858" name="Google Shape;16858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859" name="Google Shape;16859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0" name="Google Shape;16860;p36"/>
                    <p:cNvSpPr/>
                    <p:nvPr/>
                  </p:nvSpPr>
                  <p:spPr>
                    <a:xfrm>
                      <a:off x="2092310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1" name="Google Shape;16861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2" name="Google Shape;16862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3" name="Google Shape;16863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4" name="Google Shape;16864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5" name="Google Shape;16865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6" name="Google Shape;16866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7" name="Google Shape;16867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8" name="Google Shape;16868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69" name="Google Shape;16869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0" name="Google Shape;16870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1" name="Google Shape;16871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2" name="Google Shape;16872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3" name="Google Shape;16873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874" name="Google Shape;16874;p36"/>
                  <p:cNvGrpSpPr/>
                  <p:nvPr/>
                </p:nvGrpSpPr>
                <p:grpSpPr>
                  <a:xfrm flipH="1" rot="10800000">
                    <a:off x="8055516" y="710237"/>
                    <a:ext cx="977894" cy="710225"/>
                    <a:chOff x="1889866" y="847750"/>
                    <a:chExt cx="977894" cy="710225"/>
                  </a:xfrm>
                </p:grpSpPr>
                <p:sp>
                  <p:nvSpPr>
                    <p:cNvPr id="16875" name="Google Shape;16875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6" name="Google Shape;16876;p36"/>
                    <p:cNvSpPr/>
                    <p:nvPr/>
                  </p:nvSpPr>
                  <p:spPr>
                    <a:xfrm>
                      <a:off x="1889866" y="904566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7" name="Google Shape;16877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8" name="Google Shape;16878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79" name="Google Shape;16879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0" name="Google Shape;16880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1" name="Google Shape;16881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2" name="Google Shape;16882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3" name="Google Shape;16883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4" name="Google Shape;16884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5" name="Google Shape;16885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6" name="Google Shape;16886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7" name="Google Shape;16887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8" name="Google Shape;16888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89" name="Google Shape;16889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6890" name="Google Shape;16890;p36"/>
                <p:cNvGrpSpPr/>
                <p:nvPr/>
              </p:nvGrpSpPr>
              <p:grpSpPr>
                <a:xfrm flipH="1" rot="-9318850">
                  <a:off x="7734177" y="1470836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6891" name="Google Shape;16891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892" name="Google Shape;16892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3" name="Google Shape;16893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4" name="Google Shape;16894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5" name="Google Shape;16895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6" name="Google Shape;16896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7" name="Google Shape;16897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8" name="Google Shape;16898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899" name="Google Shape;16899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0" name="Google Shape;16900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1" name="Google Shape;16901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2" name="Google Shape;16902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3" name="Google Shape;16903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4" name="Google Shape;16904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5" name="Google Shape;16905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6" name="Google Shape;16906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907" name="Google Shape;16907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908" name="Google Shape;16908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09" name="Google Shape;16909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0" name="Google Shape;16910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1" name="Google Shape;16911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2" name="Google Shape;16912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3" name="Google Shape;16913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4" name="Google Shape;16914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5" name="Google Shape;16915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6" name="Google Shape;16916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7" name="Google Shape;16917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8" name="Google Shape;16918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19" name="Google Shape;16919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0" name="Google Shape;16920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1" name="Google Shape;16921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2" name="Google Shape;16922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923" name="Google Shape;16923;p36"/>
                  <p:cNvGrpSpPr/>
                  <p:nvPr/>
                </p:nvGrpSpPr>
                <p:grpSpPr>
                  <a:xfrm flipH="1" rot="10800000">
                    <a:off x="8257960" y="71023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924" name="Google Shape;16924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5" name="Google Shape;16925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6" name="Google Shape;16926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7" name="Google Shape;16927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8" name="Google Shape;16928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29" name="Google Shape;16929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0" name="Google Shape;16930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1" name="Google Shape;16931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2" name="Google Shape;16932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3" name="Google Shape;16933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4" name="Google Shape;16934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5" name="Google Shape;16935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6" name="Google Shape;16936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7" name="Google Shape;16937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38" name="Google Shape;16938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6939" name="Google Shape;16939;p36"/>
                <p:cNvGrpSpPr/>
                <p:nvPr/>
              </p:nvGrpSpPr>
              <p:grpSpPr>
                <a:xfrm flipH="1" rot="1481150">
                  <a:off x="6413558" y="2471794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6940" name="Google Shape;16940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941" name="Google Shape;16941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2" name="Google Shape;16942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3" name="Google Shape;16943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4" name="Google Shape;16944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5" name="Google Shape;16945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6" name="Google Shape;16946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7" name="Google Shape;16947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8" name="Google Shape;16948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49" name="Google Shape;16949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0" name="Google Shape;16950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1" name="Google Shape;16951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2" name="Google Shape;16952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3" name="Google Shape;16953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4" name="Google Shape;16954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5" name="Google Shape;16955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956" name="Google Shape;16956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957" name="Google Shape;16957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8" name="Google Shape;16958;p36"/>
                    <p:cNvSpPr/>
                    <p:nvPr/>
                  </p:nvSpPr>
                  <p:spPr>
                    <a:xfrm>
                      <a:off x="2092310" y="1107011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59" name="Google Shape;16959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0" name="Google Shape;16960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1" name="Google Shape;16961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2" name="Google Shape;16962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3" name="Google Shape;16963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4" name="Google Shape;16964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5" name="Google Shape;16965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6" name="Google Shape;16966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7" name="Google Shape;16967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8" name="Google Shape;16968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69" name="Google Shape;16969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0" name="Google Shape;16970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1" name="Google Shape;16971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6972" name="Google Shape;16972;p36"/>
                  <p:cNvGrpSpPr/>
                  <p:nvPr/>
                </p:nvGrpSpPr>
                <p:grpSpPr>
                  <a:xfrm flipH="1" rot="10800000">
                    <a:off x="8257960" y="38962"/>
                    <a:ext cx="775450" cy="1381500"/>
                    <a:chOff x="2092310" y="847750"/>
                    <a:chExt cx="775450" cy="1381500"/>
                  </a:xfrm>
                </p:grpSpPr>
                <p:sp>
                  <p:nvSpPr>
                    <p:cNvPr id="16973" name="Google Shape;16973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4" name="Google Shape;16974;p36"/>
                    <p:cNvSpPr/>
                    <p:nvPr/>
                  </p:nvSpPr>
                  <p:spPr>
                    <a:xfrm>
                      <a:off x="2092310" y="218671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5" name="Google Shape;16975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6" name="Google Shape;16976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7" name="Google Shape;16977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8" name="Google Shape;16978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79" name="Google Shape;16979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0" name="Google Shape;16980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1" name="Google Shape;16981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2" name="Google Shape;16982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3" name="Google Shape;16983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4" name="Google Shape;16984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5" name="Google Shape;16985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6" name="Google Shape;16986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87" name="Google Shape;16987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6988" name="Google Shape;16988;p36"/>
                <p:cNvGrpSpPr/>
                <p:nvPr/>
              </p:nvGrpSpPr>
              <p:grpSpPr>
                <a:xfrm flipH="1" rot="-9318850">
                  <a:off x="5511264" y="1188595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6989" name="Google Shape;16989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6990" name="Google Shape;16990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1" name="Google Shape;16991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2" name="Google Shape;16992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3" name="Google Shape;16993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4" name="Google Shape;16994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5" name="Google Shape;16995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6" name="Google Shape;16996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7" name="Google Shape;16997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8" name="Google Shape;16998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6999" name="Google Shape;16999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0" name="Google Shape;17000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1" name="Google Shape;17001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2" name="Google Shape;17002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3" name="Google Shape;17003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4" name="Google Shape;17004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005" name="Google Shape;17005;p36"/>
                  <p:cNvGrpSpPr/>
                  <p:nvPr/>
                </p:nvGrpSpPr>
                <p:grpSpPr>
                  <a:xfrm rot="-5400000">
                    <a:off x="7604532" y="353091"/>
                    <a:ext cx="1112857" cy="710225"/>
                    <a:chOff x="1754903" y="847750"/>
                    <a:chExt cx="1112857" cy="710225"/>
                  </a:xfrm>
                </p:grpSpPr>
                <p:sp>
                  <p:nvSpPr>
                    <p:cNvPr id="17006" name="Google Shape;17006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7" name="Google Shape;17007;p36"/>
                    <p:cNvSpPr/>
                    <p:nvPr/>
                  </p:nvSpPr>
                  <p:spPr>
                    <a:xfrm>
                      <a:off x="1754903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8" name="Google Shape;17008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09" name="Google Shape;17009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0" name="Google Shape;17010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1" name="Google Shape;17011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2" name="Google Shape;17012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3" name="Google Shape;17013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4" name="Google Shape;17014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5" name="Google Shape;17015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6" name="Google Shape;17016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7" name="Google Shape;17017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8" name="Google Shape;17018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19" name="Google Shape;17019;p36"/>
                    <p:cNvSpPr/>
                    <p:nvPr/>
                  </p:nvSpPr>
                  <p:spPr>
                    <a:xfrm>
                      <a:off x="2202052" y="1097227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0" name="Google Shape;17020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021" name="Google Shape;17021;p36"/>
                  <p:cNvGrpSpPr/>
                  <p:nvPr/>
                </p:nvGrpSpPr>
                <p:grpSpPr>
                  <a:xfrm flipH="1" rot="10800000">
                    <a:off x="8122997" y="710237"/>
                    <a:ext cx="910413" cy="710225"/>
                    <a:chOff x="1957347" y="847750"/>
                    <a:chExt cx="910413" cy="710225"/>
                  </a:xfrm>
                </p:grpSpPr>
                <p:sp>
                  <p:nvSpPr>
                    <p:cNvPr id="17022" name="Google Shape;17022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3" name="Google Shape;17023;p36"/>
                    <p:cNvSpPr/>
                    <p:nvPr/>
                  </p:nvSpPr>
                  <p:spPr>
                    <a:xfrm>
                      <a:off x="1957347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4" name="Google Shape;17024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5" name="Google Shape;17025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6" name="Google Shape;17026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7" name="Google Shape;17027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8" name="Google Shape;17028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29" name="Google Shape;17029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0" name="Google Shape;17030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1" name="Google Shape;17031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2" name="Google Shape;17032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3" name="Google Shape;17033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4" name="Google Shape;17034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5" name="Google Shape;17035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36" name="Google Shape;17036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7037" name="Google Shape;17037;p36"/>
                <p:cNvGrpSpPr/>
                <p:nvPr/>
              </p:nvGrpSpPr>
              <p:grpSpPr>
                <a:xfrm flipH="1" rot="-9318850">
                  <a:off x="7315646" y="1076234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7038" name="Google Shape;17038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039" name="Google Shape;17039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0" name="Google Shape;17040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1" name="Google Shape;17041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2" name="Google Shape;17042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3" name="Google Shape;17043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4" name="Google Shape;17044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5" name="Google Shape;17045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6" name="Google Shape;17046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7" name="Google Shape;17047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8" name="Google Shape;17048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49" name="Google Shape;17049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0" name="Google Shape;17050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1" name="Google Shape;17051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2" name="Google Shape;17052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3" name="Google Shape;17053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054" name="Google Shape;17054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055" name="Google Shape;17055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6" name="Google Shape;17056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7" name="Google Shape;17057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8" name="Google Shape;17058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59" name="Google Shape;17059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0" name="Google Shape;17060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1" name="Google Shape;17061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2" name="Google Shape;17062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3" name="Google Shape;17063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4" name="Google Shape;17064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5" name="Google Shape;17065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6" name="Google Shape;17066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7" name="Google Shape;17067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8" name="Google Shape;17068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69" name="Google Shape;17069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070" name="Google Shape;17070;p36"/>
                  <p:cNvGrpSpPr/>
                  <p:nvPr/>
                </p:nvGrpSpPr>
                <p:grpSpPr>
                  <a:xfrm flipH="1" rot="10800000">
                    <a:off x="8257960" y="71023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071" name="Google Shape;17071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2" name="Google Shape;17072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3" name="Google Shape;17073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4" name="Google Shape;17074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5" name="Google Shape;17075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6" name="Google Shape;17076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7" name="Google Shape;17077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8" name="Google Shape;17078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79" name="Google Shape;17079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0" name="Google Shape;17080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1" name="Google Shape;17081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2" name="Google Shape;17082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3" name="Google Shape;17083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4" name="Google Shape;17084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5" name="Google Shape;17085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7086" name="Google Shape;17086;p36"/>
                <p:cNvGrpSpPr/>
                <p:nvPr/>
              </p:nvGrpSpPr>
              <p:grpSpPr>
                <a:xfrm flipH="1" rot="1481150">
                  <a:off x="7949774" y="-203410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17087" name="Google Shape;17087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088" name="Google Shape;17088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89" name="Google Shape;17089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0" name="Google Shape;17090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1" name="Google Shape;17091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2" name="Google Shape;17092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3" name="Google Shape;17093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4" name="Google Shape;17094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5" name="Google Shape;17095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6" name="Google Shape;17096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7" name="Google Shape;17097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8" name="Google Shape;17098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099" name="Google Shape;17099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0" name="Google Shape;17100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1" name="Google Shape;17101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2" name="Google Shape;17102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103" name="Google Shape;17103;p36"/>
                  <p:cNvGrpSpPr/>
                  <p:nvPr/>
                </p:nvGrpSpPr>
                <p:grpSpPr>
                  <a:xfrm rot="-5400000">
                    <a:off x="7570791" y="386832"/>
                    <a:ext cx="1180338" cy="710225"/>
                    <a:chOff x="1687422" y="847750"/>
                    <a:chExt cx="1180338" cy="710225"/>
                  </a:xfrm>
                </p:grpSpPr>
                <p:sp>
                  <p:nvSpPr>
                    <p:cNvPr id="17104" name="Google Shape;17104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5" name="Google Shape;17105;p36"/>
                    <p:cNvSpPr/>
                    <p:nvPr/>
                  </p:nvSpPr>
                  <p:spPr>
                    <a:xfrm>
                      <a:off x="1687422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6" name="Google Shape;17106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7" name="Google Shape;17107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8" name="Google Shape;17108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09" name="Google Shape;17109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0" name="Google Shape;17110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1" name="Google Shape;17111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2" name="Google Shape;17112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3" name="Google Shape;17113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4" name="Google Shape;17114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5" name="Google Shape;17115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6" name="Google Shape;17116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7" name="Google Shape;17117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18" name="Google Shape;17118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119" name="Google Shape;17119;p36"/>
                  <p:cNvGrpSpPr/>
                  <p:nvPr/>
                </p:nvGrpSpPr>
                <p:grpSpPr>
                  <a:xfrm flipH="1" rot="10800000">
                    <a:off x="7988034" y="710237"/>
                    <a:ext cx="1045376" cy="710225"/>
                    <a:chOff x="1822384" y="847750"/>
                    <a:chExt cx="1045376" cy="710225"/>
                  </a:xfrm>
                </p:grpSpPr>
                <p:sp>
                  <p:nvSpPr>
                    <p:cNvPr id="17120" name="Google Shape;17120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1" name="Google Shape;17121;p36"/>
                    <p:cNvSpPr/>
                    <p:nvPr/>
                  </p:nvSpPr>
                  <p:spPr>
                    <a:xfrm>
                      <a:off x="1822384" y="124197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2" name="Google Shape;17122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3" name="Google Shape;17123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4" name="Google Shape;17124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5" name="Google Shape;17125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6" name="Google Shape;17126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7" name="Google Shape;17127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8" name="Google Shape;17128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29" name="Google Shape;17129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0" name="Google Shape;17130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1" name="Google Shape;17131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2" name="Google Shape;17132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3" name="Google Shape;17133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4" name="Google Shape;17134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7135" name="Google Shape;17135;p36"/>
                <p:cNvGrpSpPr/>
                <p:nvPr/>
              </p:nvGrpSpPr>
              <p:grpSpPr>
                <a:xfrm flipH="1" rot="-9040757">
                  <a:off x="7540435" y="2654479"/>
                  <a:ext cx="1511144" cy="1604082"/>
                  <a:chOff x="7805848" y="0"/>
                  <a:chExt cx="1338162" cy="1420462"/>
                </a:xfrm>
              </p:grpSpPr>
              <p:grpSp>
                <p:nvGrpSpPr>
                  <p:cNvPr id="17136" name="Google Shape;17136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137" name="Google Shape;17137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8" name="Google Shape;17138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39" name="Google Shape;17139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0" name="Google Shape;17140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1" name="Google Shape;17141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2" name="Google Shape;17142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3" name="Google Shape;17143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4" name="Google Shape;17144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5" name="Google Shape;17145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6" name="Google Shape;17146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7" name="Google Shape;17147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8" name="Google Shape;17148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49" name="Google Shape;17149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0" name="Google Shape;17150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1" name="Google Shape;17151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152" name="Google Shape;17152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153" name="Google Shape;17153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4" name="Google Shape;17154;p36"/>
                    <p:cNvSpPr/>
                    <p:nvPr/>
                  </p:nvSpPr>
                  <p:spPr>
                    <a:xfrm>
                      <a:off x="2092310" y="1107011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5" name="Google Shape;17155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6" name="Google Shape;17156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7" name="Google Shape;17157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8" name="Google Shape;17158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59" name="Google Shape;17159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0" name="Google Shape;17160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1" name="Google Shape;17161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2" name="Google Shape;17162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3" name="Google Shape;17163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4" name="Google Shape;17164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5" name="Google Shape;17165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6" name="Google Shape;17166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67" name="Google Shape;17167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168" name="Google Shape;17168;p36"/>
                  <p:cNvGrpSpPr/>
                  <p:nvPr/>
                </p:nvGrpSpPr>
                <p:grpSpPr>
                  <a:xfrm flipH="1" rot="10800000">
                    <a:off x="8257960" y="38962"/>
                    <a:ext cx="775450" cy="1381500"/>
                    <a:chOff x="2092310" y="847750"/>
                    <a:chExt cx="775450" cy="1381500"/>
                  </a:xfrm>
                </p:grpSpPr>
                <p:sp>
                  <p:nvSpPr>
                    <p:cNvPr id="17169" name="Google Shape;17169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0" name="Google Shape;17170;p36"/>
                    <p:cNvSpPr/>
                    <p:nvPr/>
                  </p:nvSpPr>
                  <p:spPr>
                    <a:xfrm>
                      <a:off x="2092310" y="218671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1" name="Google Shape;17171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2" name="Google Shape;17172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3" name="Google Shape;17173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4" name="Google Shape;17174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5" name="Google Shape;17175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6" name="Google Shape;17176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7" name="Google Shape;17177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8" name="Google Shape;17178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79" name="Google Shape;17179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0" name="Google Shape;17180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1" name="Google Shape;17181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2" name="Google Shape;17182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3" name="Google Shape;17183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7184" name="Google Shape;17184;p36"/>
                <p:cNvGrpSpPr/>
                <p:nvPr/>
              </p:nvGrpSpPr>
              <p:grpSpPr>
                <a:xfrm flipH="1" rot="6377256">
                  <a:off x="5194188" y="-57528"/>
                  <a:ext cx="1511080" cy="1604014"/>
                  <a:chOff x="7805848" y="0"/>
                  <a:chExt cx="1338162" cy="1420462"/>
                </a:xfrm>
              </p:grpSpPr>
              <p:grpSp>
                <p:nvGrpSpPr>
                  <p:cNvPr id="17185" name="Google Shape;17185;p36"/>
                  <p:cNvGrpSpPr/>
                  <p:nvPr/>
                </p:nvGrpSpPr>
                <p:grpSpPr>
                  <a:xfrm>
                    <a:off x="8368560" y="0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186" name="Google Shape;17186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7" name="Google Shape;17187;p36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8" name="Google Shape;17188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89" name="Google Shape;17189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0" name="Google Shape;17190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1" name="Google Shape;17191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2" name="Google Shape;17192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3" name="Google Shape;17193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4" name="Google Shape;17194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5" name="Google Shape;17195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6" name="Google Shape;17196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7" name="Google Shape;17197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8" name="Google Shape;17198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199" name="Google Shape;17199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0" name="Google Shape;17200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201" name="Google Shape;17201;p36"/>
                  <p:cNvGrpSpPr/>
                  <p:nvPr/>
                </p:nvGrpSpPr>
                <p:grpSpPr>
                  <a:xfrm rot="-5400000">
                    <a:off x="7773235" y="184387"/>
                    <a:ext cx="775450" cy="710225"/>
                    <a:chOff x="2092310" y="847750"/>
                    <a:chExt cx="775450" cy="710225"/>
                  </a:xfrm>
                </p:grpSpPr>
                <p:sp>
                  <p:nvSpPr>
                    <p:cNvPr id="17202" name="Google Shape;17202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3" name="Google Shape;17203;p36"/>
                    <p:cNvSpPr/>
                    <p:nvPr/>
                  </p:nvSpPr>
                  <p:spPr>
                    <a:xfrm>
                      <a:off x="2092310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4" name="Google Shape;17204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5" name="Google Shape;17205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6" name="Google Shape;17206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7" name="Google Shape;17207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8" name="Google Shape;17208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09" name="Google Shape;17209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0" name="Google Shape;17210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1" name="Google Shape;17211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2" name="Google Shape;17212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3" name="Google Shape;17213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4" name="Google Shape;17214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5" name="Google Shape;17215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6" name="Google Shape;17216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7217" name="Google Shape;17217;p36"/>
                  <p:cNvGrpSpPr/>
                  <p:nvPr/>
                </p:nvGrpSpPr>
                <p:grpSpPr>
                  <a:xfrm flipH="1" rot="10800000">
                    <a:off x="8055516" y="710237"/>
                    <a:ext cx="977894" cy="710225"/>
                    <a:chOff x="1889866" y="847750"/>
                    <a:chExt cx="977894" cy="710225"/>
                  </a:xfrm>
                </p:grpSpPr>
                <p:sp>
                  <p:nvSpPr>
                    <p:cNvPr id="17218" name="Google Shape;17218;p36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19" name="Google Shape;17219;p36"/>
                    <p:cNvSpPr/>
                    <p:nvPr/>
                  </p:nvSpPr>
                  <p:spPr>
                    <a:xfrm>
                      <a:off x="1889866" y="904566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0" name="Google Shape;17220;p36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1" name="Google Shape;17221;p36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2" name="Google Shape;17222;p36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3" name="Google Shape;17223;p36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4" name="Google Shape;17224;p36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5" name="Google Shape;17225;p36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6" name="Google Shape;17226;p36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7" name="Google Shape;17227;p36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8" name="Google Shape;17228;p36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29" name="Google Shape;17229;p36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30" name="Google Shape;17230;p36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31" name="Google Shape;17231;p36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7232" name="Google Shape;17232;p36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sp>
            <p:nvSpPr>
              <p:cNvPr id="17233" name="Google Shape;17233;p36"/>
              <p:cNvSpPr/>
              <p:nvPr/>
            </p:nvSpPr>
            <p:spPr>
              <a:xfrm rot="-1591922">
                <a:off x="6831508" y="347826"/>
                <a:ext cx="693979" cy="38335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4" name="Google Shape;17234;p36"/>
              <p:cNvSpPr/>
              <p:nvPr/>
            </p:nvSpPr>
            <p:spPr>
              <a:xfrm rot="-1591970">
                <a:off x="7647002" y="3968064"/>
                <a:ext cx="426867" cy="23581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35" name="Google Shape;17235;p36"/>
            <p:cNvGrpSpPr/>
            <p:nvPr/>
          </p:nvGrpSpPr>
          <p:grpSpPr>
            <a:xfrm>
              <a:off x="5473925" y="2645018"/>
              <a:ext cx="1723324" cy="2070961"/>
              <a:chOff x="5473925" y="2645018"/>
              <a:chExt cx="1723324" cy="2070961"/>
            </a:xfrm>
          </p:grpSpPr>
          <p:sp>
            <p:nvSpPr>
              <p:cNvPr id="17236" name="Google Shape;17236;p36"/>
              <p:cNvSpPr/>
              <p:nvPr/>
            </p:nvSpPr>
            <p:spPr>
              <a:xfrm>
                <a:off x="5473925" y="3264063"/>
                <a:ext cx="1321404" cy="1451916"/>
              </a:xfrm>
              <a:custGeom>
                <a:rect b="b" l="l" r="r" t="t"/>
                <a:pathLst>
                  <a:path extrusionOk="0" h="22472" w="20452">
                    <a:moveTo>
                      <a:pt x="15680" y="0"/>
                    </a:moveTo>
                    <a:cubicBezTo>
                      <a:pt x="14976" y="0"/>
                      <a:pt x="14338" y="246"/>
                      <a:pt x="13914" y="746"/>
                    </a:cubicBezTo>
                    <a:lnTo>
                      <a:pt x="4207" y="14022"/>
                    </a:lnTo>
                    <a:cubicBezTo>
                      <a:pt x="4098" y="14158"/>
                      <a:pt x="4233" y="14316"/>
                      <a:pt x="4377" y="14316"/>
                    </a:cubicBezTo>
                    <a:cubicBezTo>
                      <a:pt x="4410" y="14316"/>
                      <a:pt x="4443" y="14307"/>
                      <a:pt x="4474" y="14289"/>
                    </a:cubicBezTo>
                    <a:lnTo>
                      <a:pt x="5308" y="13822"/>
                    </a:lnTo>
                    <a:lnTo>
                      <a:pt x="5308" y="13822"/>
                    </a:lnTo>
                    <a:lnTo>
                      <a:pt x="104" y="22161"/>
                    </a:lnTo>
                    <a:cubicBezTo>
                      <a:pt x="1" y="22316"/>
                      <a:pt x="118" y="22471"/>
                      <a:pt x="253" y="22471"/>
                    </a:cubicBezTo>
                    <a:cubicBezTo>
                      <a:pt x="292" y="22471"/>
                      <a:pt x="333" y="22458"/>
                      <a:pt x="371" y="22428"/>
                    </a:cubicBezTo>
                    <a:lnTo>
                      <a:pt x="12046" y="12087"/>
                    </a:lnTo>
                    <a:lnTo>
                      <a:pt x="11946" y="12888"/>
                    </a:lnTo>
                    <a:cubicBezTo>
                      <a:pt x="11923" y="13001"/>
                      <a:pt x="12023" y="13098"/>
                      <a:pt x="12130" y="13098"/>
                    </a:cubicBezTo>
                    <a:cubicBezTo>
                      <a:pt x="12182" y="13098"/>
                      <a:pt x="12236" y="13075"/>
                      <a:pt x="12279" y="13021"/>
                    </a:cubicBezTo>
                    <a:lnTo>
                      <a:pt x="19518" y="5616"/>
                    </a:lnTo>
                    <a:cubicBezTo>
                      <a:pt x="20452" y="4515"/>
                      <a:pt x="20052" y="2614"/>
                      <a:pt x="18617" y="1346"/>
                    </a:cubicBezTo>
                    <a:lnTo>
                      <a:pt x="18250" y="1046"/>
                    </a:lnTo>
                    <a:cubicBezTo>
                      <a:pt x="17468" y="354"/>
                      <a:pt x="16526" y="0"/>
                      <a:pt x="15680" y="0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7" name="Google Shape;17237;p36"/>
              <p:cNvSpPr/>
              <p:nvPr/>
            </p:nvSpPr>
            <p:spPr>
              <a:xfrm>
                <a:off x="5596489" y="3329190"/>
                <a:ext cx="1134229" cy="1253499"/>
              </a:xfrm>
              <a:custGeom>
                <a:rect b="b" l="l" r="r" t="t"/>
                <a:pathLst>
                  <a:path extrusionOk="0" h="19401" w="17555">
                    <a:moveTo>
                      <a:pt x="13889" y="0"/>
                    </a:moveTo>
                    <a:cubicBezTo>
                      <a:pt x="13253" y="0"/>
                      <a:pt x="12657" y="234"/>
                      <a:pt x="12250" y="705"/>
                    </a:cubicBezTo>
                    <a:lnTo>
                      <a:pt x="3744" y="12147"/>
                    </a:lnTo>
                    <a:cubicBezTo>
                      <a:pt x="3609" y="12255"/>
                      <a:pt x="3736" y="12450"/>
                      <a:pt x="3878" y="12450"/>
                    </a:cubicBezTo>
                    <a:cubicBezTo>
                      <a:pt x="3912" y="12450"/>
                      <a:pt x="3946" y="12439"/>
                      <a:pt x="3978" y="12414"/>
                    </a:cubicBezTo>
                    <a:lnTo>
                      <a:pt x="4678" y="12013"/>
                    </a:lnTo>
                    <a:lnTo>
                      <a:pt x="75" y="19152"/>
                    </a:lnTo>
                    <a:cubicBezTo>
                      <a:pt x="0" y="19276"/>
                      <a:pt x="93" y="19400"/>
                      <a:pt x="200" y="19400"/>
                    </a:cubicBezTo>
                    <a:cubicBezTo>
                      <a:pt x="236" y="19400"/>
                      <a:pt x="275" y="19386"/>
                      <a:pt x="309" y="19352"/>
                    </a:cubicBezTo>
                    <a:lnTo>
                      <a:pt x="10316" y="10279"/>
                    </a:lnTo>
                    <a:lnTo>
                      <a:pt x="10216" y="10913"/>
                    </a:lnTo>
                    <a:cubicBezTo>
                      <a:pt x="10193" y="11025"/>
                      <a:pt x="10278" y="11108"/>
                      <a:pt x="10365" y="11108"/>
                    </a:cubicBezTo>
                    <a:cubicBezTo>
                      <a:pt x="10407" y="11108"/>
                      <a:pt x="10450" y="11089"/>
                      <a:pt x="10483" y="11046"/>
                    </a:cubicBezTo>
                    <a:lnTo>
                      <a:pt x="16754" y="4575"/>
                    </a:lnTo>
                    <a:cubicBezTo>
                      <a:pt x="17554" y="3607"/>
                      <a:pt x="17287" y="2006"/>
                      <a:pt x="16153" y="1039"/>
                    </a:cubicBezTo>
                    <a:lnTo>
                      <a:pt x="15853" y="772"/>
                    </a:lnTo>
                    <a:cubicBezTo>
                      <a:pt x="15272" y="259"/>
                      <a:pt x="14559" y="0"/>
                      <a:pt x="13889" y="0"/>
                    </a:cubicBezTo>
                    <a:close/>
                  </a:path>
                </a:pathLst>
              </a:custGeom>
              <a:solidFill>
                <a:srgbClr val="708EC0">
                  <a:alpha val="549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8" name="Google Shape;17238;p36"/>
              <p:cNvSpPr/>
              <p:nvPr/>
            </p:nvSpPr>
            <p:spPr>
              <a:xfrm>
                <a:off x="5900864" y="3404913"/>
                <a:ext cx="739332" cy="825522"/>
              </a:xfrm>
              <a:custGeom>
                <a:rect b="b" l="l" r="r" t="t"/>
                <a:pathLst>
                  <a:path extrusionOk="0" h="12777" w="11443">
                    <a:moveTo>
                      <a:pt x="2402" y="8006"/>
                    </a:moveTo>
                    <a:lnTo>
                      <a:pt x="7806" y="601"/>
                    </a:lnTo>
                    <a:cubicBezTo>
                      <a:pt x="8340" y="0"/>
                      <a:pt x="9441" y="67"/>
                      <a:pt x="10241" y="767"/>
                    </a:cubicBezTo>
                    <a:lnTo>
                      <a:pt x="10442" y="934"/>
                    </a:lnTo>
                    <a:cubicBezTo>
                      <a:pt x="11242" y="1635"/>
                      <a:pt x="11442" y="2702"/>
                      <a:pt x="10909" y="3303"/>
                    </a:cubicBezTo>
                    <a:lnTo>
                      <a:pt x="6872" y="7439"/>
                    </a:lnTo>
                    <a:cubicBezTo>
                      <a:pt x="6806" y="7539"/>
                      <a:pt x="6639" y="7439"/>
                      <a:pt x="6672" y="7339"/>
                    </a:cubicBezTo>
                    <a:lnTo>
                      <a:pt x="6739" y="6905"/>
                    </a:lnTo>
                    <a:lnTo>
                      <a:pt x="268" y="12709"/>
                    </a:lnTo>
                    <a:cubicBezTo>
                      <a:pt x="168" y="12776"/>
                      <a:pt x="1" y="12643"/>
                      <a:pt x="101" y="12543"/>
                    </a:cubicBezTo>
                    <a:lnTo>
                      <a:pt x="2970" y="7939"/>
                    </a:lnTo>
                    <a:lnTo>
                      <a:pt x="2536" y="8173"/>
                    </a:lnTo>
                    <a:cubicBezTo>
                      <a:pt x="2436" y="8206"/>
                      <a:pt x="2369" y="8106"/>
                      <a:pt x="2402" y="8006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39" name="Google Shape;17239;p36"/>
              <p:cNvSpPr/>
              <p:nvPr/>
            </p:nvSpPr>
            <p:spPr>
              <a:xfrm>
                <a:off x="6053407" y="3417641"/>
                <a:ext cx="558747" cy="514942"/>
              </a:xfrm>
              <a:custGeom>
                <a:rect b="b" l="l" r="r" t="t"/>
                <a:pathLst>
                  <a:path extrusionOk="0" h="7970" w="8648">
                    <a:moveTo>
                      <a:pt x="6464" y="1"/>
                    </a:moveTo>
                    <a:cubicBezTo>
                      <a:pt x="6060" y="1"/>
                      <a:pt x="5692" y="144"/>
                      <a:pt x="5445" y="437"/>
                    </a:cubicBezTo>
                    <a:lnTo>
                      <a:pt x="108" y="7742"/>
                    </a:lnTo>
                    <a:cubicBezTo>
                      <a:pt x="0" y="7823"/>
                      <a:pt x="89" y="7970"/>
                      <a:pt x="197" y="7970"/>
                    </a:cubicBezTo>
                    <a:cubicBezTo>
                      <a:pt x="223" y="7970"/>
                      <a:pt x="249" y="7962"/>
                      <a:pt x="275" y="7942"/>
                    </a:cubicBezTo>
                    <a:lnTo>
                      <a:pt x="575" y="7809"/>
                    </a:lnTo>
                    <a:lnTo>
                      <a:pt x="5679" y="804"/>
                    </a:lnTo>
                    <a:cubicBezTo>
                      <a:pt x="5926" y="511"/>
                      <a:pt x="6294" y="367"/>
                      <a:pt x="6698" y="367"/>
                    </a:cubicBezTo>
                    <a:cubicBezTo>
                      <a:pt x="7167" y="367"/>
                      <a:pt x="7684" y="561"/>
                      <a:pt x="8114" y="937"/>
                    </a:cubicBezTo>
                    <a:lnTo>
                      <a:pt x="8314" y="1104"/>
                    </a:lnTo>
                    <a:cubicBezTo>
                      <a:pt x="8447" y="1238"/>
                      <a:pt x="8548" y="1371"/>
                      <a:pt x="8648" y="1538"/>
                    </a:cubicBezTo>
                    <a:cubicBezTo>
                      <a:pt x="8514" y="1238"/>
                      <a:pt x="8314" y="971"/>
                      <a:pt x="8081" y="737"/>
                    </a:cubicBezTo>
                    <a:lnTo>
                      <a:pt x="7880" y="570"/>
                    </a:lnTo>
                    <a:cubicBezTo>
                      <a:pt x="7450" y="194"/>
                      <a:pt x="6933" y="1"/>
                      <a:pt x="64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0" name="Google Shape;17240;p36"/>
              <p:cNvSpPr/>
              <p:nvPr/>
            </p:nvSpPr>
            <p:spPr>
              <a:xfrm>
                <a:off x="5904095" y="3943698"/>
                <a:ext cx="203780" cy="282475"/>
              </a:xfrm>
              <a:custGeom>
                <a:rect b="b" l="l" r="r" t="t"/>
                <a:pathLst>
                  <a:path extrusionOk="0" h="4372" w="3154">
                    <a:moveTo>
                      <a:pt x="3153" y="1"/>
                    </a:moveTo>
                    <a:lnTo>
                      <a:pt x="2453" y="401"/>
                    </a:lnTo>
                    <a:lnTo>
                      <a:pt x="51" y="4170"/>
                    </a:lnTo>
                    <a:cubicBezTo>
                      <a:pt x="0" y="4271"/>
                      <a:pt x="83" y="4372"/>
                      <a:pt x="170" y="4372"/>
                    </a:cubicBezTo>
                    <a:cubicBezTo>
                      <a:pt x="198" y="4372"/>
                      <a:pt x="227" y="4361"/>
                      <a:pt x="251" y="4337"/>
                    </a:cubicBezTo>
                    <a:lnTo>
                      <a:pt x="651" y="3970"/>
                    </a:lnTo>
                    <a:lnTo>
                      <a:pt x="3153" y="1"/>
                    </a:ln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1" name="Google Shape;17241;p36"/>
              <p:cNvSpPr/>
              <p:nvPr/>
            </p:nvSpPr>
            <p:spPr>
              <a:xfrm>
                <a:off x="6383626" y="3315815"/>
                <a:ext cx="349217" cy="306251"/>
              </a:xfrm>
              <a:custGeom>
                <a:rect b="b" l="l" r="r" t="t"/>
                <a:pathLst>
                  <a:path extrusionOk="0" h="4740" w="5405">
                    <a:moveTo>
                      <a:pt x="2546" y="1"/>
                    </a:moveTo>
                    <a:cubicBezTo>
                      <a:pt x="1782" y="1"/>
                      <a:pt x="1025" y="345"/>
                      <a:pt x="534" y="1012"/>
                    </a:cubicBezTo>
                    <a:lnTo>
                      <a:pt x="134" y="1579"/>
                    </a:lnTo>
                    <a:cubicBezTo>
                      <a:pt x="1" y="1746"/>
                      <a:pt x="34" y="1980"/>
                      <a:pt x="201" y="2080"/>
                    </a:cubicBezTo>
                    <a:lnTo>
                      <a:pt x="3637" y="4682"/>
                    </a:lnTo>
                    <a:cubicBezTo>
                      <a:pt x="3702" y="4721"/>
                      <a:pt x="3779" y="4740"/>
                      <a:pt x="3853" y="4740"/>
                    </a:cubicBezTo>
                    <a:cubicBezTo>
                      <a:pt x="3967" y="4740"/>
                      <a:pt x="4076" y="4696"/>
                      <a:pt x="4137" y="4615"/>
                    </a:cubicBezTo>
                    <a:lnTo>
                      <a:pt x="4571" y="4048"/>
                    </a:lnTo>
                    <a:cubicBezTo>
                      <a:pt x="5405" y="2914"/>
                      <a:pt x="5171" y="1346"/>
                      <a:pt x="4070" y="512"/>
                    </a:cubicBezTo>
                    <a:cubicBezTo>
                      <a:pt x="3617" y="169"/>
                      <a:pt x="3080" y="1"/>
                      <a:pt x="2546" y="1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2" name="Google Shape;17242;p36"/>
              <p:cNvSpPr/>
              <p:nvPr/>
            </p:nvSpPr>
            <p:spPr>
              <a:xfrm>
                <a:off x="6465551" y="2741107"/>
                <a:ext cx="700502" cy="754386"/>
              </a:xfrm>
              <a:custGeom>
                <a:rect b="b" l="l" r="r" t="t"/>
                <a:pathLst>
                  <a:path extrusionOk="0" h="11676" w="10842">
                    <a:moveTo>
                      <a:pt x="6105" y="0"/>
                    </a:moveTo>
                    <a:lnTo>
                      <a:pt x="0" y="8139"/>
                    </a:lnTo>
                    <a:lnTo>
                      <a:pt x="4737" y="11675"/>
                    </a:lnTo>
                    <a:lnTo>
                      <a:pt x="10841" y="3569"/>
                    </a:lnTo>
                    <a:lnTo>
                      <a:pt x="6105" y="0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3" name="Google Shape;17243;p36"/>
              <p:cNvSpPr/>
              <p:nvPr/>
            </p:nvSpPr>
            <p:spPr>
              <a:xfrm>
                <a:off x="6230631" y="2980294"/>
                <a:ext cx="459119" cy="265159"/>
              </a:xfrm>
              <a:custGeom>
                <a:rect b="b" l="l" r="r" t="t"/>
                <a:pathLst>
                  <a:path extrusionOk="0" h="4104" w="7106">
                    <a:moveTo>
                      <a:pt x="7105" y="1"/>
                    </a:moveTo>
                    <a:lnTo>
                      <a:pt x="3470" y="435"/>
                    </a:lnTo>
                    <a:cubicBezTo>
                      <a:pt x="2969" y="501"/>
                      <a:pt x="2502" y="768"/>
                      <a:pt x="2202" y="1168"/>
                    </a:cubicBezTo>
                    <a:lnTo>
                      <a:pt x="0" y="4104"/>
                    </a:lnTo>
                    <a:lnTo>
                      <a:pt x="3236" y="3203"/>
                    </a:lnTo>
                    <a:cubicBezTo>
                      <a:pt x="3310" y="3192"/>
                      <a:pt x="3385" y="3186"/>
                      <a:pt x="3459" y="3186"/>
                    </a:cubicBezTo>
                    <a:cubicBezTo>
                      <a:pt x="3817" y="3186"/>
                      <a:pt x="4166" y="3316"/>
                      <a:pt x="4470" y="3537"/>
                    </a:cubicBezTo>
                    <a:lnTo>
                      <a:pt x="7105" y="1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44" name="Google Shape;17244;p36"/>
              <p:cNvSpPr/>
              <p:nvPr/>
            </p:nvSpPr>
            <p:spPr>
              <a:xfrm>
                <a:off x="6814162" y="3209331"/>
                <a:ext cx="215604" cy="513003"/>
              </a:xfrm>
              <a:custGeom>
                <a:rect b="b" l="l" r="r" t="t"/>
                <a:pathLst>
                  <a:path extrusionOk="0" h="7940" w="3337">
                    <a:moveTo>
                      <a:pt x="2636" y="0"/>
                    </a:moveTo>
                    <a:lnTo>
                      <a:pt x="1" y="3503"/>
                    </a:lnTo>
                    <a:cubicBezTo>
                      <a:pt x="368" y="3736"/>
                      <a:pt x="601" y="4170"/>
                      <a:pt x="668" y="4604"/>
                    </a:cubicBezTo>
                    <a:lnTo>
                      <a:pt x="701" y="7939"/>
                    </a:lnTo>
                    <a:lnTo>
                      <a:pt x="2903" y="5037"/>
                    </a:lnTo>
                    <a:cubicBezTo>
                      <a:pt x="3203" y="4637"/>
                      <a:pt x="3337" y="4103"/>
                      <a:pt x="3270" y="3603"/>
                    </a:cubicBezTo>
                    <a:lnTo>
                      <a:pt x="2636" y="0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245" name="Google Shape;17245;p36"/>
              <p:cNvGrpSpPr/>
              <p:nvPr/>
            </p:nvGrpSpPr>
            <p:grpSpPr>
              <a:xfrm>
                <a:off x="6219841" y="2645018"/>
                <a:ext cx="977408" cy="1099952"/>
                <a:chOff x="6219841" y="2645018"/>
                <a:chExt cx="977408" cy="1099952"/>
              </a:xfrm>
            </p:grpSpPr>
            <p:sp>
              <p:nvSpPr>
                <p:cNvPr id="17246" name="Google Shape;17246;p36"/>
                <p:cNvSpPr/>
                <p:nvPr/>
              </p:nvSpPr>
              <p:spPr>
                <a:xfrm>
                  <a:off x="6385823" y="3386628"/>
                  <a:ext cx="293136" cy="228978"/>
                </a:xfrm>
                <a:custGeom>
                  <a:rect b="b" l="l" r="r" t="t"/>
                  <a:pathLst>
                    <a:path extrusionOk="0" h="3544" w="4537">
                      <a:moveTo>
                        <a:pt x="344" y="1"/>
                      </a:moveTo>
                      <a:cubicBezTo>
                        <a:pt x="251" y="1"/>
                        <a:pt x="158" y="53"/>
                        <a:pt x="100" y="150"/>
                      </a:cubicBezTo>
                      <a:cubicBezTo>
                        <a:pt x="0" y="283"/>
                        <a:pt x="0" y="483"/>
                        <a:pt x="167" y="583"/>
                      </a:cubicBezTo>
                      <a:lnTo>
                        <a:pt x="4003" y="3486"/>
                      </a:lnTo>
                      <a:cubicBezTo>
                        <a:pt x="4056" y="3525"/>
                        <a:pt x="4119" y="3544"/>
                        <a:pt x="4182" y="3544"/>
                      </a:cubicBezTo>
                      <a:cubicBezTo>
                        <a:pt x="4279" y="3544"/>
                        <a:pt x="4376" y="3500"/>
                        <a:pt x="4437" y="3419"/>
                      </a:cubicBezTo>
                      <a:cubicBezTo>
                        <a:pt x="4537" y="3285"/>
                        <a:pt x="4503" y="3085"/>
                        <a:pt x="4370" y="2985"/>
                      </a:cubicBezTo>
                      <a:lnTo>
                        <a:pt x="534" y="83"/>
                      </a:lnTo>
                      <a:cubicBezTo>
                        <a:pt x="478" y="27"/>
                        <a:pt x="411" y="1"/>
                        <a:pt x="344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47" name="Google Shape;17247;p36"/>
                <p:cNvSpPr/>
                <p:nvPr/>
              </p:nvSpPr>
              <p:spPr>
                <a:xfrm>
                  <a:off x="6860501" y="2645018"/>
                  <a:ext cx="336747" cy="327831"/>
                </a:xfrm>
                <a:custGeom>
                  <a:rect b="b" l="l" r="r" t="t"/>
                  <a:pathLst>
                    <a:path extrusionOk="0" h="5074" w="5212">
                      <a:moveTo>
                        <a:pt x="4001" y="1"/>
                      </a:moveTo>
                      <a:cubicBezTo>
                        <a:pt x="3848" y="1"/>
                        <a:pt x="3690" y="33"/>
                        <a:pt x="3536" y="104"/>
                      </a:cubicBezTo>
                      <a:lnTo>
                        <a:pt x="0" y="1538"/>
                      </a:lnTo>
                      <a:lnTo>
                        <a:pt x="2369" y="3306"/>
                      </a:lnTo>
                      <a:lnTo>
                        <a:pt x="4704" y="5074"/>
                      </a:lnTo>
                      <a:lnTo>
                        <a:pt x="5104" y="1271"/>
                      </a:lnTo>
                      <a:cubicBezTo>
                        <a:pt x="5212" y="571"/>
                        <a:pt x="4645" y="1"/>
                        <a:pt x="4001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48" name="Google Shape;17248;p36"/>
                <p:cNvSpPr/>
                <p:nvPr/>
              </p:nvSpPr>
              <p:spPr>
                <a:xfrm>
                  <a:off x="6426721" y="3240092"/>
                  <a:ext cx="390180" cy="300113"/>
                </a:xfrm>
                <a:custGeom>
                  <a:rect b="b" l="l" r="r" t="t"/>
                  <a:pathLst>
                    <a:path extrusionOk="0" h="4645" w="6039">
                      <a:moveTo>
                        <a:pt x="405" y="0"/>
                      </a:moveTo>
                      <a:cubicBezTo>
                        <a:pt x="296" y="0"/>
                        <a:pt x="193" y="52"/>
                        <a:pt x="134" y="150"/>
                      </a:cubicBezTo>
                      <a:cubicBezTo>
                        <a:pt x="1" y="316"/>
                        <a:pt x="34" y="516"/>
                        <a:pt x="201" y="650"/>
                      </a:cubicBezTo>
                      <a:lnTo>
                        <a:pt x="5405" y="4586"/>
                      </a:lnTo>
                      <a:cubicBezTo>
                        <a:pt x="5471" y="4625"/>
                        <a:pt x="5547" y="4644"/>
                        <a:pt x="5621" y="4644"/>
                      </a:cubicBezTo>
                      <a:cubicBezTo>
                        <a:pt x="5735" y="4644"/>
                        <a:pt x="5844" y="4600"/>
                        <a:pt x="5905" y="4519"/>
                      </a:cubicBezTo>
                      <a:cubicBezTo>
                        <a:pt x="6039" y="4353"/>
                        <a:pt x="6005" y="4119"/>
                        <a:pt x="5838" y="4019"/>
                      </a:cubicBezTo>
                      <a:lnTo>
                        <a:pt x="635" y="83"/>
                      </a:lnTo>
                      <a:cubicBezTo>
                        <a:pt x="565" y="27"/>
                        <a:pt x="484" y="0"/>
                        <a:pt x="405" y="0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49" name="Google Shape;17249;p36"/>
                <p:cNvSpPr/>
                <p:nvPr/>
              </p:nvSpPr>
              <p:spPr>
                <a:xfrm>
                  <a:off x="6726508" y="2921111"/>
                  <a:ext cx="299467" cy="269811"/>
                </a:xfrm>
                <a:custGeom>
                  <a:rect b="b" l="l" r="r" t="t"/>
                  <a:pathLst>
                    <a:path extrusionOk="0" h="4176" w="4635">
                      <a:moveTo>
                        <a:pt x="2288" y="1"/>
                      </a:moveTo>
                      <a:cubicBezTo>
                        <a:pt x="1097" y="1"/>
                        <a:pt x="0" y="1029"/>
                        <a:pt x="198" y="2385"/>
                      </a:cubicBezTo>
                      <a:cubicBezTo>
                        <a:pt x="362" y="3513"/>
                        <a:pt x="1322" y="4175"/>
                        <a:pt x="2292" y="4175"/>
                      </a:cubicBezTo>
                      <a:cubicBezTo>
                        <a:pt x="2899" y="4175"/>
                        <a:pt x="3510" y="3917"/>
                        <a:pt x="3934" y="3352"/>
                      </a:cubicBezTo>
                      <a:cubicBezTo>
                        <a:pt x="4634" y="2418"/>
                        <a:pt x="4434" y="1117"/>
                        <a:pt x="3533" y="417"/>
                      </a:cubicBezTo>
                      <a:cubicBezTo>
                        <a:pt x="3142" y="129"/>
                        <a:pt x="2709" y="1"/>
                        <a:pt x="2288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0" name="Google Shape;17250;p36"/>
                <p:cNvSpPr/>
                <p:nvPr/>
              </p:nvSpPr>
              <p:spPr>
                <a:xfrm>
                  <a:off x="6512974" y="3180780"/>
                  <a:ext cx="331966" cy="265159"/>
                </a:xfrm>
                <a:custGeom>
                  <a:rect b="b" l="l" r="r" t="t"/>
                  <a:pathLst>
                    <a:path extrusionOk="0" h="4104" w="5138">
                      <a:moveTo>
                        <a:pt x="400" y="0"/>
                      </a:moveTo>
                      <a:lnTo>
                        <a:pt x="0" y="534"/>
                      </a:lnTo>
                      <a:lnTo>
                        <a:pt x="4737" y="4103"/>
                      </a:lnTo>
                      <a:lnTo>
                        <a:pt x="5137" y="3569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1" name="Google Shape;17251;p36"/>
                <p:cNvSpPr/>
                <p:nvPr/>
              </p:nvSpPr>
              <p:spPr>
                <a:xfrm>
                  <a:off x="6219841" y="3006203"/>
                  <a:ext cx="241448" cy="291003"/>
                </a:xfrm>
                <a:custGeom>
                  <a:rect b="b" l="l" r="r" t="t"/>
                  <a:pathLst>
                    <a:path extrusionOk="0" h="4504" w="3737">
                      <a:moveTo>
                        <a:pt x="3737" y="0"/>
                      </a:moveTo>
                      <a:lnTo>
                        <a:pt x="3737" y="0"/>
                      </a:lnTo>
                      <a:cubicBezTo>
                        <a:pt x="3236" y="67"/>
                        <a:pt x="2769" y="300"/>
                        <a:pt x="2436" y="701"/>
                      </a:cubicBezTo>
                      <a:lnTo>
                        <a:pt x="234" y="3603"/>
                      </a:lnTo>
                      <a:cubicBezTo>
                        <a:pt x="1" y="3903"/>
                        <a:pt x="67" y="4303"/>
                        <a:pt x="334" y="4503"/>
                      </a:cubicBezTo>
                      <a:lnTo>
                        <a:pt x="3737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2" name="Google Shape;17252;p36"/>
                <p:cNvSpPr/>
                <p:nvPr/>
              </p:nvSpPr>
              <p:spPr>
                <a:xfrm>
                  <a:off x="6433182" y="2993281"/>
                  <a:ext cx="170377" cy="194024"/>
                </a:xfrm>
                <a:custGeom>
                  <a:rect b="b" l="l" r="r" t="t"/>
                  <a:pathLst>
                    <a:path extrusionOk="0" h="3003" w="2637">
                      <a:moveTo>
                        <a:pt x="2269" y="0"/>
                      </a:moveTo>
                      <a:lnTo>
                        <a:pt x="1" y="3002"/>
                      </a:lnTo>
                      <a:lnTo>
                        <a:pt x="368" y="3002"/>
                      </a:lnTo>
                      <a:lnTo>
                        <a:pt x="2636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3" name="Google Shape;17253;p36"/>
                <p:cNvSpPr/>
                <p:nvPr/>
              </p:nvSpPr>
              <p:spPr>
                <a:xfrm>
                  <a:off x="6810946" y="3446859"/>
                  <a:ext cx="226329" cy="298111"/>
                </a:xfrm>
                <a:custGeom>
                  <a:rect b="b" l="l" r="r" t="t"/>
                  <a:pathLst>
                    <a:path extrusionOk="0" h="4614" w="3503">
                      <a:moveTo>
                        <a:pt x="3403" y="1"/>
                      </a:moveTo>
                      <a:lnTo>
                        <a:pt x="0" y="4471"/>
                      </a:lnTo>
                      <a:cubicBezTo>
                        <a:pt x="126" y="4568"/>
                        <a:pt x="269" y="4614"/>
                        <a:pt x="407" y="4614"/>
                      </a:cubicBezTo>
                      <a:cubicBezTo>
                        <a:pt x="600" y="4614"/>
                        <a:pt x="784" y="4526"/>
                        <a:pt x="901" y="4371"/>
                      </a:cubicBezTo>
                      <a:lnTo>
                        <a:pt x="3136" y="1435"/>
                      </a:lnTo>
                      <a:cubicBezTo>
                        <a:pt x="3403" y="1002"/>
                        <a:pt x="3503" y="501"/>
                        <a:pt x="3403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4" name="Google Shape;17254;p36"/>
                <p:cNvSpPr/>
                <p:nvPr/>
              </p:nvSpPr>
              <p:spPr>
                <a:xfrm>
                  <a:off x="6856747" y="3304652"/>
                  <a:ext cx="150929" cy="217736"/>
                </a:xfrm>
                <a:custGeom>
                  <a:rect b="b" l="l" r="r" t="t"/>
                  <a:pathLst>
                    <a:path extrusionOk="0" h="3370" w="2336">
                      <a:moveTo>
                        <a:pt x="2269" y="0"/>
                      </a:moveTo>
                      <a:lnTo>
                        <a:pt x="0" y="3003"/>
                      </a:lnTo>
                      <a:cubicBezTo>
                        <a:pt x="34" y="3103"/>
                        <a:pt x="34" y="3203"/>
                        <a:pt x="67" y="3303"/>
                      </a:cubicBezTo>
                      <a:lnTo>
                        <a:pt x="67" y="3369"/>
                      </a:lnTo>
                      <a:lnTo>
                        <a:pt x="2335" y="367"/>
                      </a:lnTo>
                      <a:lnTo>
                        <a:pt x="2269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255" name="Google Shape;17255;p36"/>
              <p:cNvSpPr/>
              <p:nvPr/>
            </p:nvSpPr>
            <p:spPr>
              <a:xfrm>
                <a:off x="6754807" y="2950057"/>
                <a:ext cx="234534" cy="212373"/>
              </a:xfrm>
              <a:custGeom>
                <a:rect b="b" l="l" r="r" t="t"/>
                <a:pathLst>
                  <a:path extrusionOk="0" h="3287" w="3630">
                    <a:moveTo>
                      <a:pt x="1816" y="0"/>
                    </a:moveTo>
                    <a:cubicBezTo>
                      <a:pt x="868" y="0"/>
                      <a:pt x="1" y="829"/>
                      <a:pt x="193" y="1937"/>
                    </a:cubicBezTo>
                    <a:cubicBezTo>
                      <a:pt x="347" y="2799"/>
                      <a:pt x="1083" y="3287"/>
                      <a:pt x="1828" y="3287"/>
                    </a:cubicBezTo>
                    <a:cubicBezTo>
                      <a:pt x="2380" y="3287"/>
                      <a:pt x="2936" y="3019"/>
                      <a:pt x="3262" y="2437"/>
                    </a:cubicBezTo>
                    <a:cubicBezTo>
                      <a:pt x="3629" y="1770"/>
                      <a:pt x="3462" y="903"/>
                      <a:pt x="2895" y="402"/>
                    </a:cubicBezTo>
                    <a:cubicBezTo>
                      <a:pt x="2561" y="124"/>
                      <a:pt x="2183" y="0"/>
                      <a:pt x="1816" y="0"/>
                    </a:cubicBezTo>
                    <a:close/>
                  </a:path>
                </a:pathLst>
              </a:custGeom>
              <a:solidFill>
                <a:srgbClr val="141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6" name="Google Shape;17256;p36"/>
              <p:cNvSpPr/>
              <p:nvPr/>
            </p:nvSpPr>
            <p:spPr>
              <a:xfrm>
                <a:off x="6890100" y="2973833"/>
                <a:ext cx="8722" cy="2261"/>
              </a:xfrm>
              <a:custGeom>
                <a:rect b="b" l="l" r="r" t="t"/>
                <a:pathLst>
                  <a:path extrusionOk="0" fill="none" h="35" w="135">
                    <a:moveTo>
                      <a:pt x="1" y="1"/>
                    </a:moveTo>
                    <a:lnTo>
                      <a:pt x="134" y="34"/>
                    </a:lnTo>
                  </a:path>
                </a:pathLst>
              </a:custGeom>
              <a:noFill/>
              <a:ln cap="rnd" cmpd="sng" w="3325">
                <a:solidFill>
                  <a:srgbClr val="F4F2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57" name="Google Shape;17257;p36"/>
              <p:cNvSpPr/>
              <p:nvPr/>
            </p:nvSpPr>
            <p:spPr>
              <a:xfrm>
                <a:off x="6823293" y="2971701"/>
                <a:ext cx="56081" cy="17315"/>
              </a:xfrm>
              <a:custGeom>
                <a:rect b="b" l="l" r="r" t="t"/>
                <a:pathLst>
                  <a:path extrusionOk="0" fill="none" h="268" w="868">
                    <a:moveTo>
                      <a:pt x="1" y="267"/>
                    </a:moveTo>
                    <a:cubicBezTo>
                      <a:pt x="267" y="101"/>
                      <a:pt x="568" y="0"/>
                      <a:pt x="868" y="34"/>
                    </a:cubicBezTo>
                  </a:path>
                </a:pathLst>
              </a:custGeom>
              <a:noFill/>
              <a:ln cap="rnd" cmpd="sng" w="3325">
                <a:solidFill>
                  <a:srgbClr val="F4F2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258" name="Google Shape;17258;p36"/>
          <p:cNvSpPr txBox="1"/>
          <p:nvPr>
            <p:ph type="title"/>
          </p:nvPr>
        </p:nvSpPr>
        <p:spPr>
          <a:xfrm>
            <a:off x="1071502" y="539500"/>
            <a:ext cx="3778200" cy="1048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spcBef>
                <a:spcPts val="0"/>
              </a:spcBef>
              <a:spcAft>
                <a:spcPts val="0"/>
              </a:spcAft>
              <a:buSzPts val="3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7259" name="Google Shape;17259;p36"/>
          <p:cNvSpPr txBox="1"/>
          <p:nvPr>
            <p:ph idx="1" type="body"/>
          </p:nvPr>
        </p:nvSpPr>
        <p:spPr>
          <a:xfrm>
            <a:off x="1063763" y="1652738"/>
            <a:ext cx="3007500" cy="1224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400">
                <a:solidFill>
                  <a:srgbClr val="D4DCFF"/>
                </a:solidFill>
              </a:defRPr>
            </a:lvl1pPr>
            <a:lvl2pPr indent="-304800" lvl="1" marL="9144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2pPr>
            <a:lvl3pPr indent="-304800" lvl="2" marL="13716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3pPr>
            <a:lvl4pPr indent="-304800" lvl="3" marL="18288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200">
                <a:solidFill>
                  <a:srgbClr val="D4DCFF"/>
                </a:solidFill>
              </a:defRPr>
            </a:lvl4pPr>
            <a:lvl5pPr indent="-304800" lvl="4" marL="22860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5pPr>
            <a:lvl6pPr indent="-304800" lvl="5" marL="27432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6pPr>
            <a:lvl7pPr indent="-304800" lvl="6" marL="32004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200">
                <a:solidFill>
                  <a:srgbClr val="D4DCFF"/>
                </a:solidFill>
              </a:defRPr>
            </a:lvl7pPr>
            <a:lvl8pPr indent="-304800" lvl="7" marL="3657600" rtl="0"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8pPr>
            <a:lvl9pPr indent="-304800" lvl="8" marL="4114800" rtl="0">
              <a:spcBef>
                <a:spcPts val="1600"/>
              </a:spcBef>
              <a:spcAft>
                <a:spcPts val="160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9pPr>
          </a:lstStyle>
          <a:p/>
        </p:txBody>
      </p:sp>
      <p:sp>
        <p:nvSpPr>
          <p:cNvPr id="17260" name="Google Shape;17260;p36"/>
          <p:cNvSpPr txBox="1"/>
          <p:nvPr/>
        </p:nvSpPr>
        <p:spPr>
          <a:xfrm>
            <a:off x="1073238" y="3527125"/>
            <a:ext cx="3528900" cy="69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b="1"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CREDITS</a:t>
            </a:r>
            <a:r>
              <a:rPr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: This presentation template was created by </a:t>
            </a:r>
            <a:r>
              <a:rPr b="1" lang="en" sz="1100">
                <a:solidFill>
                  <a:srgbClr val="D4DCFF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b="1" lang="en" sz="1100">
                <a:solidFill>
                  <a:srgbClr val="D4DCFF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b="1"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,</a:t>
            </a:r>
            <a:r>
              <a:rPr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infographics &amp; images by </a:t>
            </a:r>
            <a:r>
              <a:rPr b="1" lang="en" sz="1100">
                <a:solidFill>
                  <a:srgbClr val="D4DCFF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r>
              <a:rPr lang="en" sz="11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endParaRPr sz="11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7">
    <p:spTree>
      <p:nvGrpSpPr>
        <p:cNvPr id="17261" name="Shape 172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262" name="Google Shape;17262;p37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7263" name="Google Shape;17263;p3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264" name="Google Shape;17264;p37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7265" name="Google Shape;17265;p3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6" name="Google Shape;17266;p3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7" name="Google Shape;17267;p3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8" name="Google Shape;17268;p3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69" name="Google Shape;17269;p3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0" name="Google Shape;17270;p3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1" name="Google Shape;17271;p3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2" name="Google Shape;17272;p3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3" name="Google Shape;17273;p3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4" name="Google Shape;17274;p3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5" name="Google Shape;17275;p3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6" name="Google Shape;17276;p3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7" name="Google Shape;17277;p3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8" name="Google Shape;17278;p3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79" name="Google Shape;17279;p3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0" name="Google Shape;17280;p3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1" name="Google Shape;17281;p3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2" name="Google Shape;17282;p3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3" name="Google Shape;17283;p3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4" name="Google Shape;17284;p3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5" name="Google Shape;17285;p3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6" name="Google Shape;17286;p3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7" name="Google Shape;17287;p3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8" name="Google Shape;17288;p3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89" name="Google Shape;17289;p3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290" name="Google Shape;17290;p37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7291" name="Google Shape;17291;p3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2" name="Google Shape;17292;p3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3" name="Google Shape;17293;p3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4" name="Google Shape;17294;p3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5" name="Google Shape;17295;p3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6" name="Google Shape;17296;p3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7" name="Google Shape;17297;p3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8" name="Google Shape;17298;p3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99" name="Google Shape;17299;p3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0" name="Google Shape;17300;p3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1" name="Google Shape;17301;p3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2" name="Google Shape;17302;p3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3" name="Google Shape;17303;p3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4" name="Google Shape;17304;p3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5" name="Google Shape;17305;p3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6" name="Google Shape;17306;p3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7" name="Google Shape;17307;p3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8" name="Google Shape;17308;p3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09" name="Google Shape;17309;p3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0" name="Google Shape;17310;p3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1" name="Google Shape;17311;p3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2" name="Google Shape;17312;p3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3" name="Google Shape;17313;p3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4" name="Google Shape;17314;p3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5" name="Google Shape;17315;p3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16" name="Google Shape;17316;p3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317" name="Google Shape;17317;p3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8" name="Google Shape;17318;p3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9" name="Google Shape;17319;p3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0" name="Google Shape;17320;p3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1" name="Google Shape;17321;p3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2" name="Google Shape;17322;p3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3" name="Google Shape;17323;p3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4" name="Google Shape;17324;p3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5" name="Google Shape;17325;p3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6" name="Google Shape;17326;p3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7" name="Google Shape;17327;p3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8" name="Google Shape;17328;p3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9" name="Google Shape;17329;p3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0" name="Google Shape;17330;p3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1" name="Google Shape;17331;p3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2" name="Google Shape;17332;p3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3" name="Google Shape;17333;p3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4" name="Google Shape;17334;p3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5" name="Google Shape;17335;p3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6" name="Google Shape;17336;p3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7" name="Google Shape;17337;p3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8" name="Google Shape;17338;p3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9" name="Google Shape;17339;p3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0" name="Google Shape;17340;p3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1" name="Google Shape;17341;p3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2" name="Google Shape;17342;p3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3" name="Google Shape;17343;p3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4" name="Google Shape;17344;p3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5" name="Google Shape;17345;p3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6" name="Google Shape;17346;p3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7" name="Google Shape;17347;p3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8" name="Google Shape;17348;p3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9" name="Google Shape;17349;p3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0" name="Google Shape;17350;p3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1" name="Google Shape;17351;p3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2" name="Google Shape;17352;p3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3" name="Google Shape;17353;p3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4" name="Google Shape;17354;p3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5" name="Google Shape;17355;p3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6" name="Google Shape;17356;p3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7" name="Google Shape;17357;p3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8" name="Google Shape;17358;p3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9" name="Google Shape;17359;p3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0" name="Google Shape;17360;p3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1" name="Google Shape;17361;p3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2" name="Google Shape;17362;p3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3" name="Google Shape;17363;p3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4" name="Google Shape;17364;p3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5" name="Google Shape;17365;p3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6" name="Google Shape;17366;p3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7" name="Google Shape;17367;p3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8" name="Google Shape;17368;p3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9" name="Google Shape;17369;p3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0" name="Google Shape;17370;p3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1" name="Google Shape;17371;p3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2" name="Google Shape;17372;p3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3" name="Google Shape;17373;p3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4" name="Google Shape;17374;p3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5" name="Google Shape;17375;p3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6" name="Google Shape;17376;p3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7" name="Google Shape;17377;p3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8" name="Google Shape;17378;p3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9" name="Google Shape;17379;p3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0" name="Google Shape;17380;p3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1" name="Google Shape;17381;p3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2" name="Google Shape;17382;p3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3" name="Google Shape;17383;p3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4" name="Google Shape;17384;p3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5" name="Google Shape;17385;p3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6" name="Google Shape;17386;p3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7" name="Google Shape;17387;p3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8" name="Google Shape;17388;p3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9" name="Google Shape;17389;p3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0" name="Google Shape;17390;p3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1" name="Google Shape;17391;p3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2" name="Google Shape;17392;p3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3" name="Google Shape;17393;p3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4" name="Google Shape;17394;p3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5" name="Google Shape;17395;p3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6" name="Google Shape;17396;p3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7" name="Google Shape;17397;p3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8" name="Google Shape;17398;p3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9" name="Google Shape;17399;p3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0" name="Google Shape;17400;p3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1" name="Google Shape;17401;p3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2" name="Google Shape;17402;p3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3" name="Google Shape;17403;p3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4" name="Google Shape;17404;p3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5" name="Google Shape;17405;p3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6" name="Google Shape;17406;p3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7" name="Google Shape;17407;p3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8" name="Google Shape;17408;p3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9" name="Google Shape;17409;p3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0" name="Google Shape;17410;p3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1" name="Google Shape;17411;p3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2" name="Google Shape;17412;p3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3" name="Google Shape;17413;p3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4" name="Google Shape;17414;p3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5" name="Google Shape;17415;p3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6" name="Google Shape;17416;p3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17" name="Google Shape;17417;p37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7418" name="Google Shape;17418;p3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19" name="Google Shape;17419;p3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0" name="Google Shape;17420;p3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1" name="Google Shape;17421;p3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2" name="Google Shape;17422;p3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3" name="Google Shape;17423;p3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4" name="Google Shape;17424;p3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5" name="Google Shape;17425;p3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6" name="Google Shape;17426;p3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7" name="Google Shape;17427;p3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8" name="Google Shape;17428;p3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29" name="Google Shape;17429;p3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0" name="Google Shape;17430;p3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1" name="Google Shape;17431;p3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2" name="Google Shape;17432;p3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3" name="Google Shape;17433;p3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4" name="Google Shape;17434;p3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5" name="Google Shape;17435;p3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6" name="Google Shape;17436;p3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7" name="Google Shape;17437;p3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8" name="Google Shape;17438;p3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39" name="Google Shape;17439;p3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0" name="Google Shape;17440;p3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1" name="Google Shape;17441;p3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2" name="Google Shape;17442;p3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43" name="Google Shape;17443;p3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444" name="Google Shape;17444;p3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5" name="Google Shape;17445;p3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6" name="Google Shape;17446;p3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7" name="Google Shape;17447;p3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48" name="Google Shape;17448;p3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49" name="Google Shape;17449;p3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7450" name="Google Shape;17450;p3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1" name="Google Shape;17451;p3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2" name="Google Shape;17452;p3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3" name="Google Shape;17453;p3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4" name="Google Shape;17454;p3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5" name="Google Shape;17455;p3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6" name="Google Shape;17456;p3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7" name="Google Shape;17457;p3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8" name="Google Shape;17458;p3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59" name="Google Shape;17459;p3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0" name="Google Shape;17460;p3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1" name="Google Shape;17461;p3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2" name="Google Shape;17462;p3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3" name="Google Shape;17463;p3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4" name="Google Shape;17464;p3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5" name="Google Shape;17465;p3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6" name="Google Shape;17466;p3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7" name="Google Shape;17467;p3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8" name="Google Shape;17468;p3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9" name="Google Shape;17469;p3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0" name="Google Shape;17470;p3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1" name="Google Shape;17471;p3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2" name="Google Shape;17472;p3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3" name="Google Shape;17473;p3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4" name="Google Shape;17474;p3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5" name="Google Shape;17475;p3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476" name="Google Shape;17476;p3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77" name="Google Shape;17477;p37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7478" name="Google Shape;17478;p3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9" name="Google Shape;17479;p3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0" name="Google Shape;17480;p3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1" name="Google Shape;17481;p3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2" name="Google Shape;17482;p3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3" name="Google Shape;17483;p3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4" name="Google Shape;17484;p3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5" name="Google Shape;17485;p3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6" name="Google Shape;17486;p3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7" name="Google Shape;17487;p3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8" name="Google Shape;17488;p3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9" name="Google Shape;17489;p3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0" name="Google Shape;17490;p3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1" name="Google Shape;17491;p3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2" name="Google Shape;17492;p3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3" name="Google Shape;17493;p3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4" name="Google Shape;17494;p3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5" name="Google Shape;17495;p3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6" name="Google Shape;17496;p3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7" name="Google Shape;17497;p3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8" name="Google Shape;17498;p3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9" name="Google Shape;17499;p3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0" name="Google Shape;17500;p3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1" name="Google Shape;17501;p3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2" name="Google Shape;17502;p3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3" name="Google Shape;17503;p3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7504" name="Google Shape;17504;p37"/>
          <p:cNvSpPr txBox="1"/>
          <p:nvPr>
            <p:ph hasCustomPrompt="1" type="title"/>
          </p:nvPr>
        </p:nvSpPr>
        <p:spPr>
          <a:xfrm>
            <a:off x="2189475" y="630100"/>
            <a:ext cx="4770000" cy="8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505" name="Google Shape;17505;p37"/>
          <p:cNvSpPr txBox="1"/>
          <p:nvPr>
            <p:ph idx="1" type="subTitle"/>
          </p:nvPr>
        </p:nvSpPr>
        <p:spPr>
          <a:xfrm>
            <a:off x="2189475" y="1436200"/>
            <a:ext cx="4770000" cy="3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7506" name="Google Shape;17506;p37"/>
          <p:cNvSpPr txBox="1"/>
          <p:nvPr>
            <p:ph hasCustomPrompt="1" idx="2" type="title"/>
          </p:nvPr>
        </p:nvSpPr>
        <p:spPr>
          <a:xfrm>
            <a:off x="2189475" y="1984538"/>
            <a:ext cx="4770000" cy="8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507" name="Google Shape;17507;p37"/>
          <p:cNvSpPr txBox="1"/>
          <p:nvPr>
            <p:ph idx="3" type="subTitle"/>
          </p:nvPr>
        </p:nvSpPr>
        <p:spPr>
          <a:xfrm>
            <a:off x="2189475" y="2790589"/>
            <a:ext cx="4770000" cy="3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7508" name="Google Shape;17508;p37"/>
          <p:cNvSpPr txBox="1"/>
          <p:nvPr>
            <p:ph hasCustomPrompt="1" idx="4" type="title"/>
          </p:nvPr>
        </p:nvSpPr>
        <p:spPr>
          <a:xfrm>
            <a:off x="2189475" y="3339000"/>
            <a:ext cx="4770000" cy="80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7509" name="Google Shape;17509;p37"/>
          <p:cNvSpPr txBox="1"/>
          <p:nvPr>
            <p:ph idx="5" type="subTitle"/>
          </p:nvPr>
        </p:nvSpPr>
        <p:spPr>
          <a:xfrm>
            <a:off x="2189475" y="4145002"/>
            <a:ext cx="4770000" cy="368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grpSp>
        <p:nvGrpSpPr>
          <p:cNvPr id="17510" name="Google Shape;17510;p37"/>
          <p:cNvGrpSpPr/>
          <p:nvPr/>
        </p:nvGrpSpPr>
        <p:grpSpPr>
          <a:xfrm>
            <a:off x="-773653" y="-92530"/>
            <a:ext cx="10554231" cy="5236037"/>
            <a:chOff x="-773653" y="-92530"/>
            <a:chExt cx="10554231" cy="5236037"/>
          </a:xfrm>
        </p:grpSpPr>
        <p:grpSp>
          <p:nvGrpSpPr>
            <p:cNvPr id="17511" name="Google Shape;17511;p37"/>
            <p:cNvGrpSpPr/>
            <p:nvPr/>
          </p:nvGrpSpPr>
          <p:grpSpPr>
            <a:xfrm>
              <a:off x="7463651" y="1883323"/>
              <a:ext cx="2316927" cy="3260183"/>
              <a:chOff x="7463651" y="1883323"/>
              <a:chExt cx="2316927" cy="3260183"/>
            </a:xfrm>
          </p:grpSpPr>
          <p:grpSp>
            <p:nvGrpSpPr>
              <p:cNvPr id="17512" name="Google Shape;17512;p37"/>
              <p:cNvGrpSpPr/>
              <p:nvPr/>
            </p:nvGrpSpPr>
            <p:grpSpPr>
              <a:xfrm flipH="1" rot="-9672050">
                <a:off x="7681798" y="3338769"/>
                <a:ext cx="1511107" cy="1604043"/>
                <a:chOff x="7805848" y="0"/>
                <a:chExt cx="1338162" cy="1420462"/>
              </a:xfrm>
            </p:grpSpPr>
            <p:grpSp>
              <p:nvGrpSpPr>
                <p:cNvPr id="17513" name="Google Shape;17513;p37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514" name="Google Shape;17514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5" name="Google Shape;17515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6" name="Google Shape;17516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7" name="Google Shape;17517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8" name="Google Shape;17518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19" name="Google Shape;17519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0" name="Google Shape;17520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1" name="Google Shape;17521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2" name="Google Shape;17522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3" name="Google Shape;17523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4" name="Google Shape;17524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5" name="Google Shape;17525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6" name="Google Shape;17526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7" name="Google Shape;17527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28" name="Google Shape;17528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529" name="Google Shape;17529;p37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530" name="Google Shape;17530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1" name="Google Shape;17531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2" name="Google Shape;17532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3" name="Google Shape;17533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4" name="Google Shape;17534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5" name="Google Shape;17535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6" name="Google Shape;17536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7" name="Google Shape;17537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8" name="Google Shape;17538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39" name="Google Shape;17539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0" name="Google Shape;17540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1" name="Google Shape;17541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2" name="Google Shape;17542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3" name="Google Shape;17543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4" name="Google Shape;17544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545" name="Google Shape;17545;p37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546" name="Google Shape;17546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7" name="Google Shape;17547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8" name="Google Shape;17548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49" name="Google Shape;17549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0" name="Google Shape;17550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1" name="Google Shape;17551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2" name="Google Shape;17552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3" name="Google Shape;17553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4" name="Google Shape;17554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5" name="Google Shape;17555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6" name="Google Shape;17556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7" name="Google Shape;17557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8" name="Google Shape;17558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59" name="Google Shape;17559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0" name="Google Shape;17560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7561" name="Google Shape;17561;p37"/>
              <p:cNvGrpSpPr/>
              <p:nvPr/>
            </p:nvGrpSpPr>
            <p:grpSpPr>
              <a:xfrm flipH="1" rot="-9393934">
                <a:off x="8012822" y="2117653"/>
                <a:ext cx="1511113" cy="1604049"/>
                <a:chOff x="7805848" y="0"/>
                <a:chExt cx="1338162" cy="1420462"/>
              </a:xfrm>
            </p:grpSpPr>
            <p:grpSp>
              <p:nvGrpSpPr>
                <p:cNvPr id="17562" name="Google Shape;17562;p37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563" name="Google Shape;17563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4" name="Google Shape;17564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5" name="Google Shape;17565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6" name="Google Shape;17566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7" name="Google Shape;17567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8" name="Google Shape;17568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69" name="Google Shape;17569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0" name="Google Shape;17570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1" name="Google Shape;17571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2" name="Google Shape;17572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3" name="Google Shape;17573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4" name="Google Shape;17574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5" name="Google Shape;17575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6" name="Google Shape;17576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77" name="Google Shape;17577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578" name="Google Shape;17578;p37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579" name="Google Shape;17579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0" name="Google Shape;17580;p37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1" name="Google Shape;17581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2" name="Google Shape;17582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3" name="Google Shape;17583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4" name="Google Shape;17584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5" name="Google Shape;17585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6" name="Google Shape;17586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7" name="Google Shape;17587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8" name="Google Shape;17588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89" name="Google Shape;17589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0" name="Google Shape;17590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1" name="Google Shape;17591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2" name="Google Shape;17592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3" name="Google Shape;17593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594" name="Google Shape;17594;p37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17595" name="Google Shape;17595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6" name="Google Shape;17596;p37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7" name="Google Shape;17597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8" name="Google Shape;17598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599" name="Google Shape;17599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0" name="Google Shape;17600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1" name="Google Shape;17601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2" name="Google Shape;17602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3" name="Google Shape;17603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4" name="Google Shape;17604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5" name="Google Shape;17605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6" name="Google Shape;17606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7" name="Google Shape;17607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8" name="Google Shape;17608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09" name="Google Shape;17609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7610" name="Google Shape;17610;p37"/>
              <p:cNvSpPr/>
              <p:nvPr/>
            </p:nvSpPr>
            <p:spPr>
              <a:xfrm rot="-1945213">
                <a:off x="8144671" y="2715112"/>
                <a:ext cx="694000" cy="383370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1" name="Google Shape;17611;p37"/>
              <p:cNvSpPr/>
              <p:nvPr/>
            </p:nvSpPr>
            <p:spPr>
              <a:xfrm rot="-1945032">
                <a:off x="7829533" y="4332290"/>
                <a:ext cx="393077" cy="217153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12" name="Google Shape;17612;p37"/>
            <p:cNvGrpSpPr/>
            <p:nvPr/>
          </p:nvGrpSpPr>
          <p:grpSpPr>
            <a:xfrm>
              <a:off x="-773653" y="-92530"/>
              <a:ext cx="2738898" cy="4289227"/>
              <a:chOff x="-773653" y="-92530"/>
              <a:chExt cx="2738898" cy="4289227"/>
            </a:xfrm>
          </p:grpSpPr>
          <p:grpSp>
            <p:nvGrpSpPr>
              <p:cNvPr id="17613" name="Google Shape;17613;p37"/>
              <p:cNvGrpSpPr/>
              <p:nvPr/>
            </p:nvGrpSpPr>
            <p:grpSpPr>
              <a:xfrm flipH="1" rot="-9318850">
                <a:off x="-41914" y="1013412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7614" name="Google Shape;17614;p37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615" name="Google Shape;17615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16" name="Google Shape;17616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17" name="Google Shape;17617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18" name="Google Shape;17618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19" name="Google Shape;17619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0" name="Google Shape;17620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1" name="Google Shape;17621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2" name="Google Shape;17622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3" name="Google Shape;17623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4" name="Google Shape;17624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5" name="Google Shape;17625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6" name="Google Shape;17626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7" name="Google Shape;17627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8" name="Google Shape;17628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29" name="Google Shape;17629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630" name="Google Shape;17630;p37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631" name="Google Shape;17631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2" name="Google Shape;17632;p37"/>
                  <p:cNvSpPr/>
                  <p:nvPr/>
                </p:nvSpPr>
                <p:spPr>
                  <a:xfrm>
                    <a:off x="2092310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3" name="Google Shape;17633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4" name="Google Shape;17634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5" name="Google Shape;17635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6" name="Google Shape;17636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7" name="Google Shape;17637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8" name="Google Shape;17638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39" name="Google Shape;17639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0" name="Google Shape;17640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1" name="Google Shape;17641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2" name="Google Shape;17642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3" name="Google Shape;17643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4" name="Google Shape;17644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5" name="Google Shape;17645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646" name="Google Shape;17646;p37"/>
                <p:cNvGrpSpPr/>
                <p:nvPr/>
              </p:nvGrpSpPr>
              <p:grpSpPr>
                <a:xfrm flipH="1" rot="10800000">
                  <a:off x="8055516" y="710237"/>
                  <a:ext cx="977894" cy="710225"/>
                  <a:chOff x="1889866" y="847750"/>
                  <a:chExt cx="977894" cy="710225"/>
                </a:xfrm>
              </p:grpSpPr>
              <p:sp>
                <p:nvSpPr>
                  <p:cNvPr id="17647" name="Google Shape;17647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8" name="Google Shape;17648;p37"/>
                  <p:cNvSpPr/>
                  <p:nvPr/>
                </p:nvSpPr>
                <p:spPr>
                  <a:xfrm>
                    <a:off x="1889866" y="90456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49" name="Google Shape;17649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0" name="Google Shape;17650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1" name="Google Shape;17651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2" name="Google Shape;17652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3" name="Google Shape;17653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4" name="Google Shape;17654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5" name="Google Shape;17655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6" name="Google Shape;17656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7" name="Google Shape;17657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8" name="Google Shape;17658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59" name="Google Shape;17659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0" name="Google Shape;17660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1" name="Google Shape;17661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7662" name="Google Shape;17662;p37"/>
              <p:cNvGrpSpPr/>
              <p:nvPr/>
            </p:nvGrpSpPr>
            <p:grpSpPr>
              <a:xfrm flipH="1" rot="-9318850">
                <a:off x="-507754" y="2350472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17663" name="Google Shape;17663;p37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664" name="Google Shape;17664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5" name="Google Shape;17665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6" name="Google Shape;17666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7" name="Google Shape;17667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8" name="Google Shape;17668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69" name="Google Shape;17669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0" name="Google Shape;17670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1" name="Google Shape;17671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2" name="Google Shape;17672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3" name="Google Shape;17673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4" name="Google Shape;17674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5" name="Google Shape;17675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6" name="Google Shape;17676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7" name="Google Shape;17677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78" name="Google Shape;17678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679" name="Google Shape;17679;p37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680" name="Google Shape;17680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1" name="Google Shape;17681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2" name="Google Shape;17682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3" name="Google Shape;17683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4" name="Google Shape;17684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5" name="Google Shape;17685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6" name="Google Shape;17686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7" name="Google Shape;17687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8" name="Google Shape;17688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89" name="Google Shape;17689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0" name="Google Shape;17690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1" name="Google Shape;17691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2" name="Google Shape;17692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3" name="Google Shape;17693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4" name="Google Shape;17694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695" name="Google Shape;17695;p37"/>
                <p:cNvGrpSpPr/>
                <p:nvPr/>
              </p:nvGrpSpPr>
              <p:grpSpPr>
                <a:xfrm flipH="1" rot="10800000">
                  <a:off x="8257960" y="71023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696" name="Google Shape;17696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7" name="Google Shape;17697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8" name="Google Shape;17698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699" name="Google Shape;17699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0" name="Google Shape;17700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1" name="Google Shape;17701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2" name="Google Shape;17702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3" name="Google Shape;17703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4" name="Google Shape;17704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5" name="Google Shape;17705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6" name="Google Shape;17706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7" name="Google Shape;17707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8" name="Google Shape;17708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09" name="Google Shape;17709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0" name="Google Shape;17710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7711" name="Google Shape;17711;p37"/>
              <p:cNvGrpSpPr/>
              <p:nvPr/>
            </p:nvGrpSpPr>
            <p:grpSpPr>
              <a:xfrm flipH="1" rot="6377256">
                <a:off x="227988" y="55610"/>
                <a:ext cx="1511080" cy="1604014"/>
                <a:chOff x="7805848" y="0"/>
                <a:chExt cx="1338162" cy="1420462"/>
              </a:xfrm>
            </p:grpSpPr>
            <p:grpSp>
              <p:nvGrpSpPr>
                <p:cNvPr id="17712" name="Google Shape;17712;p37"/>
                <p:cNvGrpSpPr/>
                <p:nvPr/>
              </p:nvGrpSpPr>
              <p:grpSpPr>
                <a:xfrm>
                  <a:off x="8368560" y="0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713" name="Google Shape;17713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4" name="Google Shape;17714;p3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5" name="Google Shape;17715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6" name="Google Shape;17716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7" name="Google Shape;17717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8" name="Google Shape;17718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19" name="Google Shape;17719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0" name="Google Shape;17720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1" name="Google Shape;17721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2" name="Google Shape;17722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3" name="Google Shape;17723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4" name="Google Shape;17724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5" name="Google Shape;17725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6" name="Google Shape;17726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27" name="Google Shape;17727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728" name="Google Shape;17728;p37"/>
                <p:cNvGrpSpPr/>
                <p:nvPr/>
              </p:nvGrpSpPr>
              <p:grpSpPr>
                <a:xfrm rot="-5400000">
                  <a:off x="7773235" y="184387"/>
                  <a:ext cx="775450" cy="710225"/>
                  <a:chOff x="2092310" y="847750"/>
                  <a:chExt cx="775450" cy="710225"/>
                </a:xfrm>
              </p:grpSpPr>
              <p:sp>
                <p:nvSpPr>
                  <p:cNvPr id="17729" name="Google Shape;17729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0" name="Google Shape;17730;p37"/>
                  <p:cNvSpPr/>
                  <p:nvPr/>
                </p:nvSpPr>
                <p:spPr>
                  <a:xfrm>
                    <a:off x="2092310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1" name="Google Shape;17731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2" name="Google Shape;17732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3" name="Google Shape;17733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4" name="Google Shape;17734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5" name="Google Shape;17735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6" name="Google Shape;17736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7" name="Google Shape;17737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8" name="Google Shape;17738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39" name="Google Shape;17739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0" name="Google Shape;17740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1" name="Google Shape;17741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2" name="Google Shape;17742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3" name="Google Shape;17743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7744" name="Google Shape;17744;p37"/>
                <p:cNvGrpSpPr/>
                <p:nvPr/>
              </p:nvGrpSpPr>
              <p:grpSpPr>
                <a:xfrm flipH="1" rot="10800000">
                  <a:off x="8055516" y="710237"/>
                  <a:ext cx="977894" cy="710225"/>
                  <a:chOff x="1889866" y="847750"/>
                  <a:chExt cx="977894" cy="710225"/>
                </a:xfrm>
              </p:grpSpPr>
              <p:sp>
                <p:nvSpPr>
                  <p:cNvPr id="17745" name="Google Shape;17745;p3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6" name="Google Shape;17746;p37"/>
                  <p:cNvSpPr/>
                  <p:nvPr/>
                </p:nvSpPr>
                <p:spPr>
                  <a:xfrm>
                    <a:off x="1889866" y="90456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7" name="Google Shape;17747;p3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8" name="Google Shape;17748;p3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49" name="Google Shape;17749;p3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0" name="Google Shape;17750;p3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1" name="Google Shape;17751;p3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2" name="Google Shape;17752;p3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3" name="Google Shape;17753;p3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4" name="Google Shape;17754;p3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5" name="Google Shape;17755;p3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6" name="Google Shape;17756;p3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7" name="Google Shape;17757;p3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8" name="Google Shape;17758;p3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7759" name="Google Shape;17759;p3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7760" name="Google Shape;17760;p37"/>
              <p:cNvSpPr/>
              <p:nvPr/>
            </p:nvSpPr>
            <p:spPr>
              <a:xfrm rot="-2700000">
                <a:off x="1269657" y="538670"/>
                <a:ext cx="464099" cy="465025"/>
              </a:xfrm>
              <a:custGeom>
                <a:rect b="b" l="l" r="r" t="t"/>
                <a:pathLst>
                  <a:path extrusionOk="0" h="18092" w="18056">
                    <a:moveTo>
                      <a:pt x="6695" y="1472"/>
                    </a:moveTo>
                    <a:cubicBezTo>
                      <a:pt x="6713" y="1486"/>
                      <a:pt x="6734" y="1495"/>
                      <a:pt x="6757" y="1495"/>
                    </a:cubicBezTo>
                    <a:cubicBezTo>
                      <a:pt x="6764" y="1495"/>
                      <a:pt x="6771" y="1494"/>
                      <a:pt x="6778" y="1492"/>
                    </a:cubicBezTo>
                    <a:cubicBezTo>
                      <a:pt x="6751" y="1486"/>
                      <a:pt x="6723" y="1479"/>
                      <a:pt x="6695" y="1472"/>
                    </a:cubicBezTo>
                    <a:close/>
                    <a:moveTo>
                      <a:pt x="13763" y="3827"/>
                    </a:moveTo>
                    <a:lnTo>
                      <a:pt x="13763" y="3827"/>
                    </a:lnTo>
                    <a:cubicBezTo>
                      <a:pt x="14709" y="4623"/>
                      <a:pt x="15616" y="5469"/>
                      <a:pt x="16535" y="6265"/>
                    </a:cubicBezTo>
                    <a:lnTo>
                      <a:pt x="14104" y="4106"/>
                    </a:lnTo>
                    <a:cubicBezTo>
                      <a:pt x="14006" y="3995"/>
                      <a:pt x="13890" y="3903"/>
                      <a:pt x="13763" y="3827"/>
                    </a:cubicBezTo>
                    <a:close/>
                    <a:moveTo>
                      <a:pt x="3092" y="0"/>
                    </a:moveTo>
                    <a:cubicBezTo>
                      <a:pt x="2894" y="0"/>
                      <a:pt x="2699" y="26"/>
                      <a:pt x="2493" y="64"/>
                    </a:cubicBezTo>
                    <a:cubicBezTo>
                      <a:pt x="2067" y="185"/>
                      <a:pt x="1702" y="459"/>
                      <a:pt x="1429" y="824"/>
                    </a:cubicBezTo>
                    <a:cubicBezTo>
                      <a:pt x="547" y="1918"/>
                      <a:pt x="274" y="3377"/>
                      <a:pt x="760" y="4714"/>
                    </a:cubicBezTo>
                    <a:cubicBezTo>
                      <a:pt x="882" y="4988"/>
                      <a:pt x="942" y="5261"/>
                      <a:pt x="882" y="5565"/>
                    </a:cubicBezTo>
                    <a:cubicBezTo>
                      <a:pt x="790" y="5778"/>
                      <a:pt x="638" y="5961"/>
                      <a:pt x="486" y="6113"/>
                    </a:cubicBezTo>
                    <a:cubicBezTo>
                      <a:pt x="0" y="6751"/>
                      <a:pt x="334" y="7663"/>
                      <a:pt x="730" y="8392"/>
                    </a:cubicBezTo>
                    <a:cubicBezTo>
                      <a:pt x="1672" y="10064"/>
                      <a:pt x="2888" y="11614"/>
                      <a:pt x="4316" y="12921"/>
                    </a:cubicBezTo>
                    <a:cubicBezTo>
                      <a:pt x="5684" y="14076"/>
                      <a:pt x="7113" y="15170"/>
                      <a:pt x="8663" y="16113"/>
                    </a:cubicBezTo>
                    <a:cubicBezTo>
                      <a:pt x="9392" y="16660"/>
                      <a:pt x="10183" y="17116"/>
                      <a:pt x="11034" y="17511"/>
                    </a:cubicBezTo>
                    <a:cubicBezTo>
                      <a:pt x="11917" y="17881"/>
                      <a:pt x="12853" y="18091"/>
                      <a:pt x="13818" y="18091"/>
                    </a:cubicBezTo>
                    <a:cubicBezTo>
                      <a:pt x="13882" y="18091"/>
                      <a:pt x="13947" y="18090"/>
                      <a:pt x="14013" y="18088"/>
                    </a:cubicBezTo>
                    <a:cubicBezTo>
                      <a:pt x="15259" y="18088"/>
                      <a:pt x="16596" y="17724"/>
                      <a:pt x="17326" y="16721"/>
                    </a:cubicBezTo>
                    <a:cubicBezTo>
                      <a:pt x="17842" y="15930"/>
                      <a:pt x="18055" y="14958"/>
                      <a:pt x="17873" y="14015"/>
                    </a:cubicBezTo>
                    <a:cubicBezTo>
                      <a:pt x="17690" y="13104"/>
                      <a:pt x="17386" y="12192"/>
                      <a:pt x="16931" y="11371"/>
                    </a:cubicBezTo>
                    <a:cubicBezTo>
                      <a:pt x="15715" y="8848"/>
                      <a:pt x="14225" y="6265"/>
                      <a:pt x="11824" y="4836"/>
                    </a:cubicBezTo>
                    <a:cubicBezTo>
                      <a:pt x="11034" y="4380"/>
                      <a:pt x="10213" y="4015"/>
                      <a:pt x="9362" y="3772"/>
                    </a:cubicBezTo>
                    <a:cubicBezTo>
                      <a:pt x="8799" y="3591"/>
                      <a:pt x="8183" y="3442"/>
                      <a:pt x="7589" y="3442"/>
                    </a:cubicBezTo>
                    <a:cubicBezTo>
                      <a:pt x="7189" y="3442"/>
                      <a:pt x="6799" y="3509"/>
                      <a:pt x="6444" y="3681"/>
                    </a:cubicBezTo>
                    <a:cubicBezTo>
                      <a:pt x="5228" y="4258"/>
                      <a:pt x="4803" y="5900"/>
                      <a:pt x="5167" y="7207"/>
                    </a:cubicBezTo>
                    <a:cubicBezTo>
                      <a:pt x="5563" y="8483"/>
                      <a:pt x="6505" y="9547"/>
                      <a:pt x="7447" y="10489"/>
                    </a:cubicBezTo>
                    <a:cubicBezTo>
                      <a:pt x="8055" y="11097"/>
                      <a:pt x="8693" y="11645"/>
                      <a:pt x="9392" y="12161"/>
                    </a:cubicBezTo>
                    <a:cubicBezTo>
                      <a:pt x="9879" y="12556"/>
                      <a:pt x="10456" y="12800"/>
                      <a:pt x="11095" y="12921"/>
                    </a:cubicBezTo>
                    <a:cubicBezTo>
                      <a:pt x="11207" y="12944"/>
                      <a:pt x="11320" y="12955"/>
                      <a:pt x="11434" y="12955"/>
                    </a:cubicBezTo>
                    <a:cubicBezTo>
                      <a:pt x="11932" y="12955"/>
                      <a:pt x="12425" y="12740"/>
                      <a:pt x="12797" y="12344"/>
                    </a:cubicBezTo>
                    <a:cubicBezTo>
                      <a:pt x="13192" y="11797"/>
                      <a:pt x="13253" y="11067"/>
                      <a:pt x="12979" y="10459"/>
                    </a:cubicBezTo>
                    <a:cubicBezTo>
                      <a:pt x="12706" y="9851"/>
                      <a:pt x="12250" y="9334"/>
                      <a:pt x="11672" y="8970"/>
                    </a:cubicBezTo>
                    <a:cubicBezTo>
                      <a:pt x="11464" y="8824"/>
                      <a:pt x="11213" y="8692"/>
                      <a:pt x="10978" y="8692"/>
                    </a:cubicBezTo>
                    <a:cubicBezTo>
                      <a:pt x="10870" y="8692"/>
                      <a:pt x="10765" y="8720"/>
                      <a:pt x="10669" y="8787"/>
                    </a:cubicBezTo>
                    <a:cubicBezTo>
                      <a:pt x="11050" y="8289"/>
                      <a:pt x="10526" y="7508"/>
                      <a:pt x="9916" y="7508"/>
                    </a:cubicBezTo>
                    <a:cubicBezTo>
                      <a:pt x="9893" y="7508"/>
                      <a:pt x="9871" y="7509"/>
                      <a:pt x="9848" y="7511"/>
                    </a:cubicBezTo>
                    <a:cubicBezTo>
                      <a:pt x="9210" y="7632"/>
                      <a:pt x="8784" y="8210"/>
                      <a:pt x="8845" y="8879"/>
                    </a:cubicBezTo>
                    <a:cubicBezTo>
                      <a:pt x="8936" y="9517"/>
                      <a:pt x="9301" y="10064"/>
                      <a:pt x="9848" y="10398"/>
                    </a:cubicBezTo>
                    <a:cubicBezTo>
                      <a:pt x="10046" y="10550"/>
                      <a:pt x="10327" y="10649"/>
                      <a:pt x="10574" y="10649"/>
                    </a:cubicBezTo>
                    <a:cubicBezTo>
                      <a:pt x="10821" y="10649"/>
                      <a:pt x="11034" y="10550"/>
                      <a:pt x="11095" y="10307"/>
                    </a:cubicBezTo>
                    <a:cubicBezTo>
                      <a:pt x="11216" y="9973"/>
                      <a:pt x="10882" y="9669"/>
                      <a:pt x="10578" y="9456"/>
                    </a:cubicBezTo>
                    <a:cubicBezTo>
                      <a:pt x="10766" y="9369"/>
                      <a:pt x="10961" y="9329"/>
                      <a:pt x="11152" y="9329"/>
                    </a:cubicBezTo>
                    <a:cubicBezTo>
                      <a:pt x="11762" y="9329"/>
                      <a:pt x="12331" y="9743"/>
                      <a:pt x="12493" y="10368"/>
                    </a:cubicBezTo>
                    <a:cubicBezTo>
                      <a:pt x="12706" y="11219"/>
                      <a:pt x="12128" y="12040"/>
                      <a:pt x="11247" y="12100"/>
                    </a:cubicBezTo>
                    <a:cubicBezTo>
                      <a:pt x="11209" y="12103"/>
                      <a:pt x="11172" y="12105"/>
                      <a:pt x="11136" y="12105"/>
                    </a:cubicBezTo>
                    <a:cubicBezTo>
                      <a:pt x="10422" y="12105"/>
                      <a:pt x="9791" y="11557"/>
                      <a:pt x="9271" y="11037"/>
                    </a:cubicBezTo>
                    <a:cubicBezTo>
                      <a:pt x="8268" y="10125"/>
                      <a:pt x="7356" y="9122"/>
                      <a:pt x="6535" y="8027"/>
                    </a:cubicBezTo>
                    <a:cubicBezTo>
                      <a:pt x="6201" y="7632"/>
                      <a:pt x="5988" y="7116"/>
                      <a:pt x="5958" y="6568"/>
                    </a:cubicBezTo>
                    <a:cubicBezTo>
                      <a:pt x="5958" y="5657"/>
                      <a:pt x="6839" y="4897"/>
                      <a:pt x="7751" y="4745"/>
                    </a:cubicBezTo>
                    <a:cubicBezTo>
                      <a:pt x="7880" y="4728"/>
                      <a:pt x="8009" y="4719"/>
                      <a:pt x="8137" y="4719"/>
                    </a:cubicBezTo>
                    <a:cubicBezTo>
                      <a:pt x="8919" y="4719"/>
                      <a:pt x="9691" y="5018"/>
                      <a:pt x="10395" y="5383"/>
                    </a:cubicBezTo>
                    <a:cubicBezTo>
                      <a:pt x="13982" y="7328"/>
                      <a:pt x="16383" y="10885"/>
                      <a:pt x="16809" y="14958"/>
                    </a:cubicBezTo>
                    <a:cubicBezTo>
                      <a:pt x="16870" y="15262"/>
                      <a:pt x="16809" y="15626"/>
                      <a:pt x="16596" y="15900"/>
                    </a:cubicBezTo>
                    <a:cubicBezTo>
                      <a:pt x="16231" y="16295"/>
                      <a:pt x="15563" y="16082"/>
                      <a:pt x="15046" y="16295"/>
                    </a:cubicBezTo>
                    <a:cubicBezTo>
                      <a:pt x="14833" y="16417"/>
                      <a:pt x="14681" y="16599"/>
                      <a:pt x="14438" y="16721"/>
                    </a:cubicBezTo>
                    <a:cubicBezTo>
                      <a:pt x="14238" y="16838"/>
                      <a:pt x="14010" y="16883"/>
                      <a:pt x="13773" y="16883"/>
                    </a:cubicBezTo>
                    <a:cubicBezTo>
                      <a:pt x="13398" y="16883"/>
                      <a:pt x="12998" y="16771"/>
                      <a:pt x="12645" y="16660"/>
                    </a:cubicBezTo>
                    <a:cubicBezTo>
                      <a:pt x="8207" y="15110"/>
                      <a:pt x="3982" y="12404"/>
                      <a:pt x="1702" y="8301"/>
                    </a:cubicBezTo>
                    <a:cubicBezTo>
                      <a:pt x="2341" y="7632"/>
                      <a:pt x="2432" y="6629"/>
                      <a:pt x="1915" y="5869"/>
                    </a:cubicBezTo>
                    <a:cubicBezTo>
                      <a:pt x="2249" y="5413"/>
                      <a:pt x="1885" y="4775"/>
                      <a:pt x="1763" y="4228"/>
                    </a:cubicBezTo>
                    <a:cubicBezTo>
                      <a:pt x="1520" y="3103"/>
                      <a:pt x="2371" y="1979"/>
                      <a:pt x="3404" y="1523"/>
                    </a:cubicBezTo>
                    <a:cubicBezTo>
                      <a:pt x="3902" y="1324"/>
                      <a:pt x="4433" y="1244"/>
                      <a:pt x="4970" y="1244"/>
                    </a:cubicBezTo>
                    <a:cubicBezTo>
                      <a:pt x="5551" y="1244"/>
                      <a:pt x="6138" y="1337"/>
                      <a:pt x="6695" y="1472"/>
                    </a:cubicBezTo>
                    <a:lnTo>
                      <a:pt x="6695" y="1472"/>
                    </a:lnTo>
                    <a:cubicBezTo>
                      <a:pt x="6610" y="1404"/>
                      <a:pt x="6598" y="1200"/>
                      <a:pt x="6718" y="1128"/>
                    </a:cubicBezTo>
                    <a:cubicBezTo>
                      <a:pt x="6794" y="1097"/>
                      <a:pt x="6877" y="1082"/>
                      <a:pt x="6961" y="1082"/>
                    </a:cubicBezTo>
                    <a:cubicBezTo>
                      <a:pt x="7044" y="1082"/>
                      <a:pt x="7128" y="1097"/>
                      <a:pt x="7204" y="1128"/>
                    </a:cubicBezTo>
                    <a:cubicBezTo>
                      <a:pt x="9180" y="1796"/>
                      <a:pt x="11003" y="2830"/>
                      <a:pt x="12614" y="4167"/>
                    </a:cubicBezTo>
                    <a:cubicBezTo>
                      <a:pt x="12557" y="3852"/>
                      <a:pt x="12905" y="3618"/>
                      <a:pt x="13226" y="3618"/>
                    </a:cubicBezTo>
                    <a:cubicBezTo>
                      <a:pt x="13245" y="3618"/>
                      <a:pt x="13264" y="3618"/>
                      <a:pt x="13283" y="3620"/>
                    </a:cubicBezTo>
                    <a:cubicBezTo>
                      <a:pt x="13448" y="3670"/>
                      <a:pt x="13612" y="3737"/>
                      <a:pt x="13763" y="3827"/>
                    </a:cubicBezTo>
                    <a:lnTo>
                      <a:pt x="13763" y="3827"/>
                    </a:lnTo>
                    <a:cubicBezTo>
                      <a:pt x="12143" y="2465"/>
                      <a:pt x="10408" y="1247"/>
                      <a:pt x="8298" y="672"/>
                    </a:cubicBezTo>
                    <a:cubicBezTo>
                      <a:pt x="6718" y="307"/>
                      <a:pt x="5076" y="64"/>
                      <a:pt x="3465" y="33"/>
                    </a:cubicBezTo>
                    <a:cubicBezTo>
                      <a:pt x="3337" y="10"/>
                      <a:pt x="3214" y="0"/>
                      <a:pt x="309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1" name="Google Shape;17761;p37"/>
              <p:cNvSpPr/>
              <p:nvPr/>
            </p:nvSpPr>
            <p:spPr>
              <a:xfrm flipH="1" rot="1591804">
                <a:off x="669263" y="1653883"/>
                <a:ext cx="393068" cy="217146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8">
    <p:spTree>
      <p:nvGrpSpPr>
        <p:cNvPr id="17762" name="Shape 17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763" name="Google Shape;17763;p38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7764" name="Google Shape;17764;p3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765" name="Google Shape;17765;p38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7766" name="Google Shape;17766;p3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7" name="Google Shape;17767;p3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8" name="Google Shape;17768;p3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69" name="Google Shape;17769;p3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0" name="Google Shape;17770;p3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1" name="Google Shape;17771;p3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2" name="Google Shape;17772;p3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3" name="Google Shape;17773;p3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4" name="Google Shape;17774;p3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5" name="Google Shape;17775;p3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6" name="Google Shape;17776;p3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7" name="Google Shape;17777;p3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8" name="Google Shape;17778;p3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79" name="Google Shape;17779;p3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0" name="Google Shape;17780;p3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1" name="Google Shape;17781;p3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2" name="Google Shape;17782;p3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3" name="Google Shape;17783;p3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4" name="Google Shape;17784;p3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5" name="Google Shape;17785;p3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6" name="Google Shape;17786;p3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7" name="Google Shape;17787;p3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8" name="Google Shape;17788;p3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9" name="Google Shape;17789;p3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0" name="Google Shape;17790;p3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791" name="Google Shape;17791;p38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7792" name="Google Shape;17792;p3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3" name="Google Shape;17793;p3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4" name="Google Shape;17794;p3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5" name="Google Shape;17795;p3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6" name="Google Shape;17796;p3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7" name="Google Shape;17797;p3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8" name="Google Shape;17798;p3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9" name="Google Shape;17799;p3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0" name="Google Shape;17800;p3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1" name="Google Shape;17801;p3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2" name="Google Shape;17802;p3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3" name="Google Shape;17803;p3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4" name="Google Shape;17804;p3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5" name="Google Shape;17805;p3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6" name="Google Shape;17806;p3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7" name="Google Shape;17807;p3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8" name="Google Shape;17808;p3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9" name="Google Shape;17809;p3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0" name="Google Shape;17810;p3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1" name="Google Shape;17811;p3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2" name="Google Shape;17812;p3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3" name="Google Shape;17813;p3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4" name="Google Shape;17814;p3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5" name="Google Shape;17815;p3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6" name="Google Shape;17816;p3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7" name="Google Shape;17817;p3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818" name="Google Shape;17818;p3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19" name="Google Shape;17819;p3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0" name="Google Shape;17820;p3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1" name="Google Shape;17821;p3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2" name="Google Shape;17822;p3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3" name="Google Shape;17823;p3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4" name="Google Shape;17824;p3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5" name="Google Shape;17825;p3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6" name="Google Shape;17826;p3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7" name="Google Shape;17827;p3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8" name="Google Shape;17828;p3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29" name="Google Shape;17829;p3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0" name="Google Shape;17830;p3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1" name="Google Shape;17831;p3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2" name="Google Shape;17832;p3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3" name="Google Shape;17833;p3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4" name="Google Shape;17834;p3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5" name="Google Shape;17835;p3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6" name="Google Shape;17836;p3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7" name="Google Shape;17837;p3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8" name="Google Shape;17838;p3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39" name="Google Shape;17839;p3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0" name="Google Shape;17840;p3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1" name="Google Shape;17841;p3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2" name="Google Shape;17842;p3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3" name="Google Shape;17843;p3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4" name="Google Shape;17844;p3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5" name="Google Shape;17845;p3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6" name="Google Shape;17846;p3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7" name="Google Shape;17847;p3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8" name="Google Shape;17848;p3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49" name="Google Shape;17849;p3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0" name="Google Shape;17850;p3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1" name="Google Shape;17851;p3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2" name="Google Shape;17852;p3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3" name="Google Shape;17853;p3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4" name="Google Shape;17854;p3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5" name="Google Shape;17855;p3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6" name="Google Shape;17856;p3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7" name="Google Shape;17857;p3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8" name="Google Shape;17858;p3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59" name="Google Shape;17859;p3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0" name="Google Shape;17860;p3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1" name="Google Shape;17861;p3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2" name="Google Shape;17862;p3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3" name="Google Shape;17863;p3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4" name="Google Shape;17864;p3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5" name="Google Shape;17865;p3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6" name="Google Shape;17866;p3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7" name="Google Shape;17867;p3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8" name="Google Shape;17868;p3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69" name="Google Shape;17869;p3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0" name="Google Shape;17870;p3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1" name="Google Shape;17871;p3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2" name="Google Shape;17872;p3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3" name="Google Shape;17873;p3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4" name="Google Shape;17874;p3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5" name="Google Shape;17875;p3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6" name="Google Shape;17876;p3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7" name="Google Shape;17877;p3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8" name="Google Shape;17878;p3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79" name="Google Shape;17879;p3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0" name="Google Shape;17880;p3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1" name="Google Shape;17881;p3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2" name="Google Shape;17882;p3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3" name="Google Shape;17883;p3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4" name="Google Shape;17884;p3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5" name="Google Shape;17885;p3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6" name="Google Shape;17886;p3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7" name="Google Shape;17887;p3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8" name="Google Shape;17888;p3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89" name="Google Shape;17889;p3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0" name="Google Shape;17890;p3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1" name="Google Shape;17891;p3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2" name="Google Shape;17892;p3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3" name="Google Shape;17893;p3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4" name="Google Shape;17894;p3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5" name="Google Shape;17895;p3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6" name="Google Shape;17896;p3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7" name="Google Shape;17897;p3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8" name="Google Shape;17898;p3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899" name="Google Shape;17899;p3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0" name="Google Shape;17900;p3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1" name="Google Shape;17901;p3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2" name="Google Shape;17902;p3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3" name="Google Shape;17903;p3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4" name="Google Shape;17904;p3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5" name="Google Shape;17905;p3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6" name="Google Shape;17906;p3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7" name="Google Shape;17907;p3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8" name="Google Shape;17908;p3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09" name="Google Shape;17909;p3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0" name="Google Shape;17910;p3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1" name="Google Shape;17911;p3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2" name="Google Shape;17912;p3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3" name="Google Shape;17913;p3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4" name="Google Shape;17914;p3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5" name="Google Shape;17915;p3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6" name="Google Shape;17916;p3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17" name="Google Shape;17917;p3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918" name="Google Shape;17918;p38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7919" name="Google Shape;17919;p3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0" name="Google Shape;17920;p3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1" name="Google Shape;17921;p3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2" name="Google Shape;17922;p3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3" name="Google Shape;17923;p3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4" name="Google Shape;17924;p3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5" name="Google Shape;17925;p3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6" name="Google Shape;17926;p3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7" name="Google Shape;17927;p3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8" name="Google Shape;17928;p3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9" name="Google Shape;17929;p3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0" name="Google Shape;17930;p3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1" name="Google Shape;17931;p3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2" name="Google Shape;17932;p3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3" name="Google Shape;17933;p3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4" name="Google Shape;17934;p3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5" name="Google Shape;17935;p3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6" name="Google Shape;17936;p3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7" name="Google Shape;17937;p3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8" name="Google Shape;17938;p3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9" name="Google Shape;17939;p3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0" name="Google Shape;17940;p3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1" name="Google Shape;17941;p3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2" name="Google Shape;17942;p3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3" name="Google Shape;17943;p3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4" name="Google Shape;17944;p3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945" name="Google Shape;17945;p3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6" name="Google Shape;17946;p3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7" name="Google Shape;17947;p3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8" name="Google Shape;17948;p3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949" name="Google Shape;17949;p3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950" name="Google Shape;17950;p3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7951" name="Google Shape;17951;p3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2" name="Google Shape;17952;p3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3" name="Google Shape;17953;p3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4" name="Google Shape;17954;p3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5" name="Google Shape;17955;p3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6" name="Google Shape;17956;p3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7" name="Google Shape;17957;p3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8" name="Google Shape;17958;p3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9" name="Google Shape;17959;p3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0" name="Google Shape;17960;p3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1" name="Google Shape;17961;p3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2" name="Google Shape;17962;p3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3" name="Google Shape;17963;p3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4" name="Google Shape;17964;p3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5" name="Google Shape;17965;p3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6" name="Google Shape;17966;p3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7" name="Google Shape;17967;p3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8" name="Google Shape;17968;p3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9" name="Google Shape;17969;p3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0" name="Google Shape;17970;p3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1" name="Google Shape;17971;p3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2" name="Google Shape;17972;p3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3" name="Google Shape;17973;p3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4" name="Google Shape;17974;p3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5" name="Google Shape;17975;p3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6" name="Google Shape;17976;p3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977" name="Google Shape;17977;p3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978" name="Google Shape;17978;p38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7979" name="Google Shape;17979;p3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0" name="Google Shape;17980;p3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1" name="Google Shape;17981;p3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2" name="Google Shape;17982;p3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3" name="Google Shape;17983;p3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4" name="Google Shape;17984;p3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5" name="Google Shape;17985;p3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6" name="Google Shape;17986;p3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7" name="Google Shape;17987;p3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8" name="Google Shape;17988;p3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9" name="Google Shape;17989;p3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0" name="Google Shape;17990;p3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1" name="Google Shape;17991;p3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2" name="Google Shape;17992;p3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3" name="Google Shape;17993;p3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4" name="Google Shape;17994;p3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5" name="Google Shape;17995;p3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6" name="Google Shape;17996;p3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7" name="Google Shape;17997;p3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8" name="Google Shape;17998;p3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9" name="Google Shape;17999;p3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0" name="Google Shape;18000;p3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1" name="Google Shape;18001;p3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2" name="Google Shape;18002;p3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3" name="Google Shape;18003;p3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4" name="Google Shape;18004;p3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005" name="Google Shape;18005;p38"/>
          <p:cNvSpPr txBox="1"/>
          <p:nvPr>
            <p:ph type="title"/>
          </p:nvPr>
        </p:nvSpPr>
        <p:spPr>
          <a:xfrm>
            <a:off x="1618700" y="2961536"/>
            <a:ext cx="21708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31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8006" name="Google Shape;18006;p38"/>
          <p:cNvSpPr txBox="1"/>
          <p:nvPr>
            <p:ph idx="1" type="subTitle"/>
          </p:nvPr>
        </p:nvSpPr>
        <p:spPr>
          <a:xfrm>
            <a:off x="1618700" y="3514842"/>
            <a:ext cx="2170800" cy="58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8007" name="Google Shape;18007;p38"/>
          <p:cNvSpPr txBox="1"/>
          <p:nvPr>
            <p:ph hasCustomPrompt="1"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grpSp>
        <p:nvGrpSpPr>
          <p:cNvPr id="18008" name="Google Shape;18008;p38"/>
          <p:cNvGrpSpPr/>
          <p:nvPr/>
        </p:nvGrpSpPr>
        <p:grpSpPr>
          <a:xfrm>
            <a:off x="-618038" y="-421926"/>
            <a:ext cx="10738457" cy="6364714"/>
            <a:chOff x="-618038" y="-421926"/>
            <a:chExt cx="10738457" cy="6364714"/>
          </a:xfrm>
        </p:grpSpPr>
        <p:grpSp>
          <p:nvGrpSpPr>
            <p:cNvPr id="18009" name="Google Shape;18009;p38"/>
            <p:cNvGrpSpPr/>
            <p:nvPr/>
          </p:nvGrpSpPr>
          <p:grpSpPr>
            <a:xfrm>
              <a:off x="-618038" y="-421926"/>
              <a:ext cx="10738457" cy="6364714"/>
              <a:chOff x="-618038" y="-421926"/>
              <a:chExt cx="10738457" cy="6364714"/>
            </a:xfrm>
          </p:grpSpPr>
          <p:grpSp>
            <p:nvGrpSpPr>
              <p:cNvPr id="18010" name="Google Shape;18010;p38"/>
              <p:cNvGrpSpPr/>
              <p:nvPr/>
            </p:nvGrpSpPr>
            <p:grpSpPr>
              <a:xfrm>
                <a:off x="5342980" y="169321"/>
                <a:ext cx="4777438" cy="5773467"/>
                <a:chOff x="5342980" y="169321"/>
                <a:chExt cx="4777438" cy="5773467"/>
              </a:xfrm>
            </p:grpSpPr>
            <p:grpSp>
              <p:nvGrpSpPr>
                <p:cNvPr id="18011" name="Google Shape;18011;p38"/>
                <p:cNvGrpSpPr/>
                <p:nvPr/>
              </p:nvGrpSpPr>
              <p:grpSpPr>
                <a:xfrm>
                  <a:off x="5342980" y="2561131"/>
                  <a:ext cx="3801027" cy="2582373"/>
                  <a:chOff x="-127795" y="2341431"/>
                  <a:chExt cx="3801027" cy="2582373"/>
                </a:xfrm>
              </p:grpSpPr>
              <p:grpSp>
                <p:nvGrpSpPr>
                  <p:cNvPr id="18012" name="Google Shape;18012;p38"/>
                  <p:cNvGrpSpPr/>
                  <p:nvPr/>
                </p:nvGrpSpPr>
                <p:grpSpPr>
                  <a:xfrm flipH="1" rot="344637">
                    <a:off x="1871076" y="2421072"/>
                    <a:ext cx="1699089" cy="2145056"/>
                    <a:chOff x="146217" y="2712579"/>
                    <a:chExt cx="1552966" cy="1960401"/>
                  </a:xfrm>
                </p:grpSpPr>
                <p:grpSp>
                  <p:nvGrpSpPr>
                    <p:cNvPr id="18013" name="Google Shape;18013;p3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18014" name="Google Shape;18014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15" name="Google Shape;18015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16" name="Google Shape;18016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17" name="Google Shape;18017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18" name="Google Shape;18018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19" name="Google Shape;18019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0" name="Google Shape;18020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1" name="Google Shape;18021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2" name="Google Shape;18022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3" name="Google Shape;18023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4" name="Google Shape;18024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5" name="Google Shape;18025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6" name="Google Shape;18026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27" name="Google Shape;18027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028" name="Google Shape;18028;p3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18029" name="Google Shape;18029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0" name="Google Shape;18030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1" name="Google Shape;18031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2" name="Google Shape;18032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3" name="Google Shape;18033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4" name="Google Shape;18034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5" name="Google Shape;18035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6" name="Google Shape;18036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7" name="Google Shape;18037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8" name="Google Shape;18038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39" name="Google Shape;18039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0" name="Google Shape;18040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1" name="Google Shape;18041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2" name="Google Shape;18042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043" name="Google Shape;18043;p3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18044" name="Google Shape;18044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5" name="Google Shape;18045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6" name="Google Shape;18046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7" name="Google Shape;18047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8" name="Google Shape;18048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49" name="Google Shape;18049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0" name="Google Shape;18050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1" name="Google Shape;18051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2" name="Google Shape;18052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3" name="Google Shape;18053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4" name="Google Shape;18054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5" name="Google Shape;18055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6" name="Google Shape;18056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57" name="Google Shape;18057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</p:grpSp>
              <p:grpSp>
                <p:nvGrpSpPr>
                  <p:cNvPr id="18058" name="Google Shape;18058;p38"/>
                  <p:cNvGrpSpPr/>
                  <p:nvPr/>
                </p:nvGrpSpPr>
                <p:grpSpPr>
                  <a:xfrm flipH="1" rot="-3764223">
                    <a:off x="365235" y="2604752"/>
                    <a:ext cx="1699169" cy="2145136"/>
                    <a:chOff x="146217" y="2712579"/>
                    <a:chExt cx="1552966" cy="1960401"/>
                  </a:xfrm>
                </p:grpSpPr>
                <p:grpSp>
                  <p:nvGrpSpPr>
                    <p:cNvPr id="18059" name="Google Shape;18059;p3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18060" name="Google Shape;18060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1" name="Google Shape;18061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2" name="Google Shape;18062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3" name="Google Shape;18063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4" name="Google Shape;18064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5" name="Google Shape;18065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6" name="Google Shape;18066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7" name="Google Shape;18067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8" name="Google Shape;18068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69" name="Google Shape;18069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0" name="Google Shape;18070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1" name="Google Shape;18071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2" name="Google Shape;18072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3" name="Google Shape;18073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074" name="Google Shape;18074;p3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18075" name="Google Shape;18075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6" name="Google Shape;18076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7" name="Google Shape;18077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8" name="Google Shape;18078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79" name="Google Shape;18079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0" name="Google Shape;18080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1" name="Google Shape;18081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2" name="Google Shape;18082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3" name="Google Shape;18083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4" name="Google Shape;18084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5" name="Google Shape;18085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6" name="Google Shape;18086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7" name="Google Shape;18087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88" name="Google Shape;18088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089" name="Google Shape;18089;p3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18090" name="Google Shape;18090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1" name="Google Shape;18091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2" name="Google Shape;18092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3" name="Google Shape;18093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4" name="Google Shape;18094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5" name="Google Shape;18095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6" name="Google Shape;18096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7" name="Google Shape;18097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8" name="Google Shape;18098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099" name="Google Shape;18099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00" name="Google Shape;18100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01" name="Google Shape;18101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02" name="Google Shape;18102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03" name="Google Shape;18103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8104" name="Google Shape;18104;p38"/>
                <p:cNvGrpSpPr/>
                <p:nvPr/>
              </p:nvGrpSpPr>
              <p:grpSpPr>
                <a:xfrm flipH="1" rot="3457561">
                  <a:off x="6435522" y="1587902"/>
                  <a:ext cx="1699017" cy="2145040"/>
                  <a:chOff x="146217" y="2712579"/>
                  <a:chExt cx="1552966" cy="1960401"/>
                </a:xfrm>
              </p:grpSpPr>
              <p:grpSp>
                <p:nvGrpSpPr>
                  <p:cNvPr id="18105" name="Google Shape;18105;p3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8106" name="Google Shape;18106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07" name="Google Shape;18107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08" name="Google Shape;18108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09" name="Google Shape;18109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0" name="Google Shape;18110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1" name="Google Shape;18111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2" name="Google Shape;18112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3" name="Google Shape;18113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4" name="Google Shape;18114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5" name="Google Shape;18115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6" name="Google Shape;18116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7" name="Google Shape;18117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8" name="Google Shape;18118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19" name="Google Shape;18119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120" name="Google Shape;18120;p3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8121" name="Google Shape;18121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2" name="Google Shape;18122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3" name="Google Shape;18123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4" name="Google Shape;18124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5" name="Google Shape;18125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6" name="Google Shape;18126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7" name="Google Shape;18127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8" name="Google Shape;18128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29" name="Google Shape;18129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0" name="Google Shape;18130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1" name="Google Shape;18131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2" name="Google Shape;18132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3" name="Google Shape;18133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4" name="Google Shape;18134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135" name="Google Shape;18135;p3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8136" name="Google Shape;18136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7" name="Google Shape;18137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8" name="Google Shape;18138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39" name="Google Shape;18139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0" name="Google Shape;18140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1" name="Google Shape;18141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2" name="Google Shape;18142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3" name="Google Shape;18143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4" name="Google Shape;18144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5" name="Google Shape;18145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6" name="Google Shape;18146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7" name="Google Shape;18147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8" name="Google Shape;18148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149" name="Google Shape;18149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8150" name="Google Shape;18150;p38"/>
                <p:cNvGrpSpPr/>
                <p:nvPr/>
              </p:nvGrpSpPr>
              <p:grpSpPr>
                <a:xfrm rot="9900040">
                  <a:off x="5786427" y="2912630"/>
                  <a:ext cx="3800913" cy="2582296"/>
                  <a:chOff x="-127795" y="2341431"/>
                  <a:chExt cx="3801027" cy="2582373"/>
                </a:xfrm>
              </p:grpSpPr>
              <p:grpSp>
                <p:nvGrpSpPr>
                  <p:cNvPr id="18151" name="Google Shape;18151;p38"/>
                  <p:cNvGrpSpPr/>
                  <p:nvPr/>
                </p:nvGrpSpPr>
                <p:grpSpPr>
                  <a:xfrm flipH="1" rot="344637">
                    <a:off x="1871076" y="2421072"/>
                    <a:ext cx="1699089" cy="2145056"/>
                    <a:chOff x="146217" y="2712579"/>
                    <a:chExt cx="1552966" cy="1960401"/>
                  </a:xfrm>
                </p:grpSpPr>
                <p:grpSp>
                  <p:nvGrpSpPr>
                    <p:cNvPr id="18152" name="Google Shape;18152;p3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18153" name="Google Shape;18153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4" name="Google Shape;18154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5" name="Google Shape;18155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6" name="Google Shape;18156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7" name="Google Shape;18157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8" name="Google Shape;18158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59" name="Google Shape;18159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0" name="Google Shape;18160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1" name="Google Shape;18161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2" name="Google Shape;18162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3" name="Google Shape;18163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4" name="Google Shape;18164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5" name="Google Shape;18165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6" name="Google Shape;18166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167" name="Google Shape;18167;p3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18168" name="Google Shape;18168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69" name="Google Shape;18169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0" name="Google Shape;18170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1" name="Google Shape;18171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2" name="Google Shape;18172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3" name="Google Shape;18173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4" name="Google Shape;18174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5" name="Google Shape;18175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6" name="Google Shape;18176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7" name="Google Shape;18177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8" name="Google Shape;18178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79" name="Google Shape;18179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0" name="Google Shape;18180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1" name="Google Shape;18181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182" name="Google Shape;18182;p3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18183" name="Google Shape;18183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4" name="Google Shape;18184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5" name="Google Shape;18185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6" name="Google Shape;18186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7" name="Google Shape;18187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8" name="Google Shape;18188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89" name="Google Shape;18189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0" name="Google Shape;18190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1" name="Google Shape;18191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2" name="Google Shape;18192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3" name="Google Shape;18193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4" name="Google Shape;18194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5" name="Google Shape;18195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196" name="Google Shape;18196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</p:grpSp>
              <p:grpSp>
                <p:nvGrpSpPr>
                  <p:cNvPr id="18197" name="Google Shape;18197;p38"/>
                  <p:cNvGrpSpPr/>
                  <p:nvPr/>
                </p:nvGrpSpPr>
                <p:grpSpPr>
                  <a:xfrm flipH="1" rot="-3764223">
                    <a:off x="365235" y="2604752"/>
                    <a:ext cx="1699169" cy="2145136"/>
                    <a:chOff x="146217" y="2712579"/>
                    <a:chExt cx="1552966" cy="1960401"/>
                  </a:xfrm>
                </p:grpSpPr>
                <p:grpSp>
                  <p:nvGrpSpPr>
                    <p:cNvPr id="18198" name="Google Shape;18198;p3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18199" name="Google Shape;18199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0" name="Google Shape;18200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1" name="Google Shape;18201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2" name="Google Shape;18202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3" name="Google Shape;18203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4" name="Google Shape;18204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5" name="Google Shape;18205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6" name="Google Shape;18206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7" name="Google Shape;18207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8" name="Google Shape;18208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09" name="Google Shape;18209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0" name="Google Shape;18210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1" name="Google Shape;18211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2" name="Google Shape;18212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213" name="Google Shape;18213;p3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18214" name="Google Shape;18214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5" name="Google Shape;18215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6" name="Google Shape;18216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7" name="Google Shape;18217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8" name="Google Shape;18218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19" name="Google Shape;18219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0" name="Google Shape;18220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1" name="Google Shape;18221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2" name="Google Shape;18222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3" name="Google Shape;18223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4" name="Google Shape;18224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5" name="Google Shape;18225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6" name="Google Shape;18226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27" name="Google Shape;18227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  <p:grpSp>
                  <p:nvGrpSpPr>
                    <p:cNvPr id="18228" name="Google Shape;18228;p3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18229" name="Google Shape;18229;p3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0" name="Google Shape;18230;p3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1" name="Google Shape;18231;p3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2" name="Google Shape;18232;p3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3" name="Google Shape;18233;p3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4" name="Google Shape;18234;p3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5" name="Google Shape;18235;p3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6" name="Google Shape;18236;p3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7" name="Google Shape;18237;p3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8" name="Google Shape;18238;p3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39" name="Google Shape;18239;p3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40" name="Google Shape;18240;p3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41" name="Google Shape;18241;p3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  <p:sp>
                    <p:nvSpPr>
                      <p:cNvPr id="18242" name="Google Shape;18242;p3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rtl="0" algn="l">
                          <a:spcBef>
                            <a:spcPts val="0"/>
                          </a:spcBef>
                          <a:spcAft>
                            <a:spcPts val="0"/>
                          </a:spcAft>
                          <a:buNone/>
                        </a:pPr>
                        <a:r>
                          <a:t/>
                        </a:r>
                        <a:endParaRPr/>
                      </a:p>
                    </p:txBody>
                  </p:sp>
                </p:grpSp>
              </p:grpSp>
            </p:grpSp>
            <p:grpSp>
              <p:nvGrpSpPr>
                <p:cNvPr id="18243" name="Google Shape;18243;p38"/>
                <p:cNvGrpSpPr/>
                <p:nvPr/>
              </p:nvGrpSpPr>
              <p:grpSpPr>
                <a:xfrm flipH="1" rot="-2001534">
                  <a:off x="7971568" y="1128648"/>
                  <a:ext cx="1699028" cy="2145055"/>
                  <a:chOff x="146217" y="2712579"/>
                  <a:chExt cx="1552966" cy="1960401"/>
                </a:xfrm>
              </p:grpSpPr>
              <p:grpSp>
                <p:nvGrpSpPr>
                  <p:cNvPr id="18244" name="Google Shape;18244;p3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8245" name="Google Shape;18245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46" name="Google Shape;18246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47" name="Google Shape;18247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48" name="Google Shape;18248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49" name="Google Shape;18249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0" name="Google Shape;18250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1" name="Google Shape;18251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2" name="Google Shape;18252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3" name="Google Shape;18253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4" name="Google Shape;18254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5" name="Google Shape;18255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6" name="Google Shape;18256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7" name="Google Shape;18257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58" name="Google Shape;18258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259" name="Google Shape;18259;p3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8260" name="Google Shape;18260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1" name="Google Shape;18261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2" name="Google Shape;18262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3" name="Google Shape;18263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4" name="Google Shape;18264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5" name="Google Shape;18265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6" name="Google Shape;18266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7" name="Google Shape;18267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8" name="Google Shape;18268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69" name="Google Shape;18269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0" name="Google Shape;18270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1" name="Google Shape;18271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2" name="Google Shape;18272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3" name="Google Shape;18273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274" name="Google Shape;18274;p3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8275" name="Google Shape;18275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6" name="Google Shape;18276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7" name="Google Shape;18277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8" name="Google Shape;18278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79" name="Google Shape;18279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0" name="Google Shape;18280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1" name="Google Shape;18281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2" name="Google Shape;18282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3" name="Google Shape;18283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4" name="Google Shape;18284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5" name="Google Shape;18285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6" name="Google Shape;18286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7" name="Google Shape;18287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88" name="Google Shape;18288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8289" name="Google Shape;18289;p38"/>
                <p:cNvGrpSpPr/>
                <p:nvPr/>
              </p:nvGrpSpPr>
              <p:grpSpPr>
                <a:xfrm flipH="1">
                  <a:off x="7173014" y="169321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18290" name="Google Shape;18290;p3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8291" name="Google Shape;18291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2" name="Google Shape;18292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3" name="Google Shape;18293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4" name="Google Shape;18294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5" name="Google Shape;18295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6" name="Google Shape;18296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7" name="Google Shape;18297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8" name="Google Shape;18298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299" name="Google Shape;18299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0" name="Google Shape;18300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1" name="Google Shape;18301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2" name="Google Shape;18302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3" name="Google Shape;18303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4" name="Google Shape;18304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305" name="Google Shape;18305;p3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8306" name="Google Shape;18306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7" name="Google Shape;18307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8" name="Google Shape;18308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09" name="Google Shape;18309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0" name="Google Shape;18310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1" name="Google Shape;18311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2" name="Google Shape;18312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3" name="Google Shape;18313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4" name="Google Shape;18314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5" name="Google Shape;18315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6" name="Google Shape;18316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7" name="Google Shape;18317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8" name="Google Shape;18318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19" name="Google Shape;18319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320" name="Google Shape;18320;p3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8321" name="Google Shape;18321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2" name="Google Shape;18322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3" name="Google Shape;18323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4" name="Google Shape;18324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5" name="Google Shape;18325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6" name="Google Shape;18326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7" name="Google Shape;18327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8" name="Google Shape;18328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29" name="Google Shape;18329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0" name="Google Shape;18330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1" name="Google Shape;18331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2" name="Google Shape;18332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3" name="Google Shape;18333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4" name="Google Shape;18334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18335" name="Google Shape;18335;p38"/>
              <p:cNvGrpSpPr/>
              <p:nvPr/>
            </p:nvGrpSpPr>
            <p:grpSpPr>
              <a:xfrm>
                <a:off x="-618038" y="-421926"/>
                <a:ext cx="2662520" cy="3863859"/>
                <a:chOff x="-618038" y="-421926"/>
                <a:chExt cx="2662520" cy="3863859"/>
              </a:xfrm>
            </p:grpSpPr>
            <p:grpSp>
              <p:nvGrpSpPr>
                <p:cNvPr id="18336" name="Google Shape;18336;p38"/>
                <p:cNvGrpSpPr/>
                <p:nvPr/>
              </p:nvGrpSpPr>
              <p:grpSpPr>
                <a:xfrm flipH="1" rot="-2295593">
                  <a:off x="-136330" y="-126269"/>
                  <a:ext cx="1699103" cy="2145000"/>
                  <a:chOff x="146217" y="2712579"/>
                  <a:chExt cx="1552966" cy="1960401"/>
                </a:xfrm>
              </p:grpSpPr>
              <p:grpSp>
                <p:nvGrpSpPr>
                  <p:cNvPr id="18337" name="Google Shape;18337;p3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8338" name="Google Shape;18338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39" name="Google Shape;18339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0" name="Google Shape;18340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1" name="Google Shape;18341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2" name="Google Shape;18342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3" name="Google Shape;18343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4" name="Google Shape;18344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5" name="Google Shape;18345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6" name="Google Shape;18346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7" name="Google Shape;18347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8" name="Google Shape;18348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49" name="Google Shape;18349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0" name="Google Shape;18350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1" name="Google Shape;18351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352" name="Google Shape;18352;p3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8353" name="Google Shape;18353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4" name="Google Shape;18354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5" name="Google Shape;18355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6" name="Google Shape;18356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7" name="Google Shape;18357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8" name="Google Shape;18358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59" name="Google Shape;18359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0" name="Google Shape;18360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1" name="Google Shape;18361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2" name="Google Shape;18362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3" name="Google Shape;18363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4" name="Google Shape;18364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5" name="Google Shape;18365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6" name="Google Shape;18366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367" name="Google Shape;18367;p3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8368" name="Google Shape;18368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69" name="Google Shape;18369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0" name="Google Shape;18370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1" name="Google Shape;18371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2" name="Google Shape;18372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3" name="Google Shape;18373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4" name="Google Shape;18374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5" name="Google Shape;18375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6" name="Google Shape;18376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7" name="Google Shape;18377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8" name="Google Shape;18378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79" name="Google Shape;18379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0" name="Google Shape;18380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1" name="Google Shape;18381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8382" name="Google Shape;18382;p38"/>
                <p:cNvGrpSpPr/>
                <p:nvPr/>
              </p:nvGrpSpPr>
              <p:grpSpPr>
                <a:xfrm flipH="1" rot="314">
                  <a:off x="-389601" y="1296785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18383" name="Google Shape;18383;p3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8384" name="Google Shape;18384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5" name="Google Shape;18385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6" name="Google Shape;18386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7" name="Google Shape;18387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8" name="Google Shape;18388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89" name="Google Shape;18389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0" name="Google Shape;18390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1" name="Google Shape;18391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2" name="Google Shape;18392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3" name="Google Shape;18393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4" name="Google Shape;18394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5" name="Google Shape;18395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6" name="Google Shape;18396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397" name="Google Shape;18397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398" name="Google Shape;18398;p3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8399" name="Google Shape;18399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0" name="Google Shape;18400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1" name="Google Shape;18401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2" name="Google Shape;18402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3" name="Google Shape;18403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4" name="Google Shape;18404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5" name="Google Shape;18405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6" name="Google Shape;18406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7" name="Google Shape;18407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8" name="Google Shape;18408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09" name="Google Shape;18409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0" name="Google Shape;18410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1" name="Google Shape;18411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2" name="Google Shape;18412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413" name="Google Shape;18413;p3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8414" name="Google Shape;18414;p3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5" name="Google Shape;18415;p3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6" name="Google Shape;18416;p3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7" name="Google Shape;18417;p3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8" name="Google Shape;18418;p3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19" name="Google Shape;18419;p3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0" name="Google Shape;18420;p3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1" name="Google Shape;18421;p3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2" name="Google Shape;18422;p3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3" name="Google Shape;18423;p3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4" name="Google Shape;18424;p3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5" name="Google Shape;18425;p3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6" name="Google Shape;18426;p3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27" name="Google Shape;18427;p3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8428" name="Google Shape;18428;p38"/>
                <p:cNvGrpSpPr/>
                <p:nvPr/>
              </p:nvGrpSpPr>
              <p:grpSpPr>
                <a:xfrm rot="-2360946">
                  <a:off x="407388" y="61296"/>
                  <a:ext cx="611659" cy="956408"/>
                  <a:chOff x="7920143" y="332346"/>
                  <a:chExt cx="611894" cy="953110"/>
                </a:xfrm>
              </p:grpSpPr>
              <p:grpSp>
                <p:nvGrpSpPr>
                  <p:cNvPr id="18429" name="Google Shape;18429;p38"/>
                  <p:cNvGrpSpPr/>
                  <p:nvPr/>
                </p:nvGrpSpPr>
                <p:grpSpPr>
                  <a:xfrm>
                    <a:off x="7925836" y="1010231"/>
                    <a:ext cx="262134" cy="275226"/>
                    <a:chOff x="1063586" y="401894"/>
                    <a:chExt cx="262134" cy="275226"/>
                  </a:xfrm>
                </p:grpSpPr>
                <p:sp>
                  <p:nvSpPr>
                    <p:cNvPr id="18430" name="Google Shape;18430;p38"/>
                    <p:cNvSpPr/>
                    <p:nvPr/>
                  </p:nvSpPr>
                  <p:spPr>
                    <a:xfrm>
                      <a:off x="1063586" y="548421"/>
                      <a:ext cx="82520" cy="84445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1" name="Google Shape;18431;p38"/>
                    <p:cNvSpPr/>
                    <p:nvPr/>
                  </p:nvSpPr>
                  <p:spPr>
                    <a:xfrm>
                      <a:off x="1241304" y="608348"/>
                      <a:ext cx="84416" cy="68771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2" name="Google Shape;18432;p38"/>
                    <p:cNvSpPr/>
                    <p:nvPr/>
                  </p:nvSpPr>
                  <p:spPr>
                    <a:xfrm>
                      <a:off x="1146109" y="401894"/>
                      <a:ext cx="171173" cy="146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8433" name="Google Shape;18433;p38"/>
                  <p:cNvGrpSpPr/>
                  <p:nvPr/>
                </p:nvGrpSpPr>
                <p:grpSpPr>
                  <a:xfrm>
                    <a:off x="7920143" y="332346"/>
                    <a:ext cx="611894" cy="715202"/>
                    <a:chOff x="7920143" y="332346"/>
                    <a:chExt cx="611894" cy="715202"/>
                  </a:xfrm>
                </p:grpSpPr>
                <p:sp>
                  <p:nvSpPr>
                    <p:cNvPr id="18434" name="Google Shape;18434;p38"/>
                    <p:cNvSpPr/>
                    <p:nvPr/>
                  </p:nvSpPr>
                  <p:spPr>
                    <a:xfrm rot="-3261661">
                      <a:off x="8416538" y="639068"/>
                      <a:ext cx="95677" cy="97910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5" name="Google Shape;18435;p38"/>
                    <p:cNvSpPr/>
                    <p:nvPr/>
                  </p:nvSpPr>
                  <p:spPr>
                    <a:xfrm>
                      <a:off x="8015237" y="332346"/>
                      <a:ext cx="421673" cy="380997"/>
                    </a:xfrm>
                    <a:custGeom>
                      <a:rect b="b" l="l" r="r" t="t"/>
                      <a:pathLst>
                        <a:path extrusionOk="0" h="11090" w="12274">
                          <a:moveTo>
                            <a:pt x="624" y="7825"/>
                          </a:moveTo>
                          <a:cubicBezTo>
                            <a:pt x="960" y="8417"/>
                            <a:pt x="1520" y="8817"/>
                            <a:pt x="2016" y="9297"/>
                          </a:cubicBezTo>
                          <a:cubicBezTo>
                            <a:pt x="2465" y="9729"/>
                            <a:pt x="2865" y="10241"/>
                            <a:pt x="3425" y="10529"/>
                          </a:cubicBezTo>
                          <a:cubicBezTo>
                            <a:pt x="3825" y="10689"/>
                            <a:pt x="4241" y="10801"/>
                            <a:pt x="4657" y="10833"/>
                          </a:cubicBezTo>
                          <a:cubicBezTo>
                            <a:pt x="5521" y="10961"/>
                            <a:pt x="6417" y="11089"/>
                            <a:pt x="7265" y="10881"/>
                          </a:cubicBezTo>
                          <a:cubicBezTo>
                            <a:pt x="8193" y="10641"/>
                            <a:pt x="8961" y="10017"/>
                            <a:pt x="9681" y="9393"/>
                          </a:cubicBezTo>
                          <a:cubicBezTo>
                            <a:pt x="10753" y="8481"/>
                            <a:pt x="11873" y="7425"/>
                            <a:pt x="12081" y="6033"/>
                          </a:cubicBezTo>
                          <a:cubicBezTo>
                            <a:pt x="12273" y="4849"/>
                            <a:pt x="11761" y="3665"/>
                            <a:pt x="10993" y="2752"/>
                          </a:cubicBezTo>
                          <a:cubicBezTo>
                            <a:pt x="10225" y="1840"/>
                            <a:pt x="9233" y="1184"/>
                            <a:pt x="8241" y="528"/>
                          </a:cubicBezTo>
                          <a:cubicBezTo>
                            <a:pt x="7841" y="272"/>
                            <a:pt x="7393" y="0"/>
                            <a:pt x="6913" y="32"/>
                          </a:cubicBezTo>
                          <a:cubicBezTo>
                            <a:pt x="6257" y="64"/>
                            <a:pt x="5793" y="656"/>
                            <a:pt x="5345" y="1136"/>
                          </a:cubicBezTo>
                          <a:cubicBezTo>
                            <a:pt x="4209" y="2352"/>
                            <a:pt x="2561" y="2544"/>
                            <a:pt x="1424" y="3553"/>
                          </a:cubicBezTo>
                          <a:cubicBezTo>
                            <a:pt x="448" y="4449"/>
                            <a:pt x="0" y="6673"/>
                            <a:pt x="624" y="7825"/>
                          </a:cubicBez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6" name="Google Shape;18436;p38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7" name="Google Shape;18437;p38"/>
                    <p:cNvSpPr/>
                    <p:nvPr/>
                  </p:nvSpPr>
                  <p:spPr>
                    <a:xfrm>
                      <a:off x="8318661" y="810602"/>
                      <a:ext cx="195755" cy="23694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8438" name="Google Shape;18438;p38"/>
                    <p:cNvSpPr/>
                    <p:nvPr/>
                  </p:nvSpPr>
                  <p:spPr>
                    <a:xfrm>
                      <a:off x="8207076" y="945274"/>
                      <a:ext cx="97877" cy="79738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18439" name="Google Shape;18439;p38"/>
            <p:cNvGrpSpPr/>
            <p:nvPr/>
          </p:nvGrpSpPr>
          <p:grpSpPr>
            <a:xfrm>
              <a:off x="6655448" y="2314411"/>
              <a:ext cx="2734246" cy="2492132"/>
              <a:chOff x="4307350" y="407200"/>
              <a:chExt cx="1425200" cy="1299000"/>
            </a:xfrm>
          </p:grpSpPr>
          <p:sp>
            <p:nvSpPr>
              <p:cNvPr id="18440" name="Google Shape;18440;p38"/>
              <p:cNvSpPr/>
              <p:nvPr/>
            </p:nvSpPr>
            <p:spPr>
              <a:xfrm>
                <a:off x="4307350" y="407200"/>
                <a:ext cx="1425200" cy="1299000"/>
              </a:xfrm>
              <a:custGeom>
                <a:rect b="b" l="l" r="r" t="t"/>
                <a:pathLst>
                  <a:path extrusionOk="0" h="51960" w="57008">
                    <a:moveTo>
                      <a:pt x="28503" y="1"/>
                    </a:moveTo>
                    <a:cubicBezTo>
                      <a:pt x="26583" y="1"/>
                      <a:pt x="24633" y="215"/>
                      <a:pt x="22683" y="662"/>
                    </a:cubicBezTo>
                    <a:cubicBezTo>
                      <a:pt x="8706" y="3897"/>
                      <a:pt x="0" y="17807"/>
                      <a:pt x="3202" y="31784"/>
                    </a:cubicBezTo>
                    <a:cubicBezTo>
                      <a:pt x="5958" y="43810"/>
                      <a:pt x="16666" y="51959"/>
                      <a:pt x="28505" y="51959"/>
                    </a:cubicBezTo>
                    <a:cubicBezTo>
                      <a:pt x="30425" y="51959"/>
                      <a:pt x="32374" y="51745"/>
                      <a:pt x="34325" y="51298"/>
                    </a:cubicBezTo>
                    <a:cubicBezTo>
                      <a:pt x="48301" y="48062"/>
                      <a:pt x="57007" y="34152"/>
                      <a:pt x="53805" y="20176"/>
                    </a:cubicBezTo>
                    <a:cubicBezTo>
                      <a:pt x="51050" y="8149"/>
                      <a:pt x="40342" y="1"/>
                      <a:pt x="28503" y="1"/>
                    </a:cubicBezTo>
                    <a:close/>
                  </a:path>
                </a:pathLst>
              </a:custGeom>
              <a:solidFill>
                <a:srgbClr val="708EC0">
                  <a:alpha val="549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41" name="Google Shape;18441;p38"/>
              <p:cNvSpPr/>
              <p:nvPr/>
            </p:nvSpPr>
            <p:spPr>
              <a:xfrm>
                <a:off x="4399075" y="494625"/>
                <a:ext cx="1241750" cy="1123875"/>
              </a:xfrm>
              <a:custGeom>
                <a:rect b="b" l="l" r="r" t="t"/>
                <a:pathLst>
                  <a:path extrusionOk="0" h="44955" w="49670">
                    <a:moveTo>
                      <a:pt x="24871" y="0"/>
                    </a:moveTo>
                    <a:cubicBezTo>
                      <a:pt x="23037" y="0"/>
                      <a:pt x="21173" y="227"/>
                      <a:pt x="19314" y="701"/>
                    </a:cubicBezTo>
                    <a:cubicBezTo>
                      <a:pt x="7306" y="3736"/>
                      <a:pt x="0" y="15945"/>
                      <a:pt x="3036" y="27987"/>
                    </a:cubicBezTo>
                    <a:cubicBezTo>
                      <a:pt x="5605" y="38179"/>
                      <a:pt x="14770" y="44954"/>
                      <a:pt x="24827" y="44954"/>
                    </a:cubicBezTo>
                    <a:cubicBezTo>
                      <a:pt x="26652" y="44954"/>
                      <a:pt x="28506" y="44731"/>
                      <a:pt x="30355" y="44265"/>
                    </a:cubicBezTo>
                    <a:cubicBezTo>
                      <a:pt x="42364" y="41230"/>
                      <a:pt x="49669" y="29021"/>
                      <a:pt x="46634" y="16979"/>
                    </a:cubicBezTo>
                    <a:cubicBezTo>
                      <a:pt x="44067" y="6796"/>
                      <a:pt x="34917" y="0"/>
                      <a:pt x="248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442" name="Google Shape;18442;p38"/>
              <p:cNvGrpSpPr/>
              <p:nvPr/>
            </p:nvGrpSpPr>
            <p:grpSpPr>
              <a:xfrm>
                <a:off x="4499975" y="588850"/>
                <a:ext cx="988225" cy="936700"/>
                <a:chOff x="4499975" y="588850"/>
                <a:chExt cx="988225" cy="936700"/>
              </a:xfrm>
            </p:grpSpPr>
            <p:sp>
              <p:nvSpPr>
                <p:cNvPr id="18443" name="Google Shape;18443;p38"/>
                <p:cNvSpPr/>
                <p:nvPr/>
              </p:nvSpPr>
              <p:spPr>
                <a:xfrm>
                  <a:off x="4987000" y="588850"/>
                  <a:ext cx="472850" cy="422000"/>
                </a:xfrm>
                <a:custGeom>
                  <a:rect b="b" l="l" r="r" t="t"/>
                  <a:pathLst>
                    <a:path extrusionOk="0" h="16880" w="18914">
                      <a:moveTo>
                        <a:pt x="1380" y="0"/>
                      </a:moveTo>
                      <a:cubicBezTo>
                        <a:pt x="1354" y="0"/>
                        <a:pt x="1328" y="0"/>
                        <a:pt x="1301" y="0"/>
                      </a:cubicBezTo>
                      <a:lnTo>
                        <a:pt x="467" y="0"/>
                      </a:lnTo>
                      <a:cubicBezTo>
                        <a:pt x="234" y="467"/>
                        <a:pt x="100" y="968"/>
                        <a:pt x="0" y="1468"/>
                      </a:cubicBezTo>
                      <a:cubicBezTo>
                        <a:pt x="0" y="1468"/>
                        <a:pt x="367" y="2669"/>
                        <a:pt x="634" y="3303"/>
                      </a:cubicBezTo>
                      <a:cubicBezTo>
                        <a:pt x="934" y="3970"/>
                        <a:pt x="1301" y="5204"/>
                        <a:pt x="1301" y="5204"/>
                      </a:cubicBezTo>
                      <a:lnTo>
                        <a:pt x="1101" y="7706"/>
                      </a:lnTo>
                      <a:lnTo>
                        <a:pt x="567" y="10074"/>
                      </a:lnTo>
                      <a:cubicBezTo>
                        <a:pt x="567" y="10074"/>
                        <a:pt x="134" y="12109"/>
                        <a:pt x="567" y="12910"/>
                      </a:cubicBezTo>
                      <a:cubicBezTo>
                        <a:pt x="767" y="13310"/>
                        <a:pt x="1034" y="13677"/>
                        <a:pt x="1301" y="14010"/>
                      </a:cubicBezTo>
                      <a:cubicBezTo>
                        <a:pt x="1301" y="14010"/>
                        <a:pt x="1305" y="14007"/>
                        <a:pt x="1318" y="14007"/>
                      </a:cubicBezTo>
                      <a:cubicBezTo>
                        <a:pt x="1362" y="14007"/>
                        <a:pt x="1509" y="14046"/>
                        <a:pt x="1968" y="14377"/>
                      </a:cubicBezTo>
                      <a:cubicBezTo>
                        <a:pt x="2159" y="14526"/>
                        <a:pt x="2283" y="14553"/>
                        <a:pt x="2392" y="14553"/>
                      </a:cubicBezTo>
                      <a:cubicBezTo>
                        <a:pt x="2455" y="14553"/>
                        <a:pt x="2513" y="14544"/>
                        <a:pt x="2577" y="14544"/>
                      </a:cubicBezTo>
                      <a:cubicBezTo>
                        <a:pt x="2752" y="14544"/>
                        <a:pt x="2969" y="14611"/>
                        <a:pt x="3436" y="15111"/>
                      </a:cubicBezTo>
                      <a:cubicBezTo>
                        <a:pt x="4403" y="16145"/>
                        <a:pt x="2635" y="16879"/>
                        <a:pt x="5704" y="16879"/>
                      </a:cubicBezTo>
                      <a:cubicBezTo>
                        <a:pt x="7706" y="16846"/>
                        <a:pt x="9674" y="16546"/>
                        <a:pt x="11575" y="15945"/>
                      </a:cubicBezTo>
                      <a:cubicBezTo>
                        <a:pt x="11942" y="15145"/>
                        <a:pt x="12476" y="14444"/>
                        <a:pt x="13110" y="13877"/>
                      </a:cubicBezTo>
                      <a:cubicBezTo>
                        <a:pt x="14277" y="12776"/>
                        <a:pt x="14144" y="12476"/>
                        <a:pt x="16112" y="12343"/>
                      </a:cubicBezTo>
                      <a:cubicBezTo>
                        <a:pt x="16330" y="12327"/>
                        <a:pt x="16531" y="12321"/>
                        <a:pt x="16717" y="12321"/>
                      </a:cubicBezTo>
                      <a:cubicBezTo>
                        <a:pt x="17396" y="12321"/>
                        <a:pt x="17883" y="12401"/>
                        <a:pt x="18297" y="12401"/>
                      </a:cubicBezTo>
                      <a:cubicBezTo>
                        <a:pt x="18517" y="12401"/>
                        <a:pt x="18717" y="12378"/>
                        <a:pt x="18914" y="12309"/>
                      </a:cubicBezTo>
                      <a:cubicBezTo>
                        <a:pt x="16221" y="4929"/>
                        <a:pt x="9221" y="0"/>
                        <a:pt x="1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44" name="Google Shape;18444;p38"/>
                <p:cNvSpPr/>
                <p:nvPr/>
              </p:nvSpPr>
              <p:spPr>
                <a:xfrm>
                  <a:off x="4870250" y="945900"/>
                  <a:ext cx="617950" cy="579650"/>
                </a:xfrm>
                <a:custGeom>
                  <a:rect b="b" l="l" r="r" t="t"/>
                  <a:pathLst>
                    <a:path extrusionOk="0" h="23186" w="24718">
                      <a:moveTo>
                        <a:pt x="23666" y="1"/>
                      </a:moveTo>
                      <a:cubicBezTo>
                        <a:pt x="22908" y="1"/>
                        <a:pt x="22168" y="182"/>
                        <a:pt x="21516" y="562"/>
                      </a:cubicBezTo>
                      <a:cubicBezTo>
                        <a:pt x="19748" y="1630"/>
                        <a:pt x="20782" y="262"/>
                        <a:pt x="18814" y="3298"/>
                      </a:cubicBezTo>
                      <a:cubicBezTo>
                        <a:pt x="16846" y="6300"/>
                        <a:pt x="16112" y="7100"/>
                        <a:pt x="13743" y="7234"/>
                      </a:cubicBezTo>
                      <a:cubicBezTo>
                        <a:pt x="11408" y="7401"/>
                        <a:pt x="5638" y="8135"/>
                        <a:pt x="5971" y="11337"/>
                      </a:cubicBezTo>
                      <a:cubicBezTo>
                        <a:pt x="6338" y="14572"/>
                        <a:pt x="6772" y="17741"/>
                        <a:pt x="4203" y="18976"/>
                      </a:cubicBezTo>
                      <a:cubicBezTo>
                        <a:pt x="3036" y="19543"/>
                        <a:pt x="1401" y="20877"/>
                        <a:pt x="0" y="22211"/>
                      </a:cubicBezTo>
                      <a:cubicBezTo>
                        <a:pt x="1995" y="22874"/>
                        <a:pt x="4002" y="23185"/>
                        <a:pt x="5962" y="23185"/>
                      </a:cubicBezTo>
                      <a:cubicBezTo>
                        <a:pt x="15935" y="23185"/>
                        <a:pt x="24718" y="15137"/>
                        <a:pt x="24718" y="4432"/>
                      </a:cubicBezTo>
                      <a:cubicBezTo>
                        <a:pt x="24718" y="2964"/>
                        <a:pt x="24551" y="1463"/>
                        <a:pt x="24184" y="29"/>
                      </a:cubicBezTo>
                      <a:cubicBezTo>
                        <a:pt x="24011" y="10"/>
                        <a:pt x="23838" y="1"/>
                        <a:pt x="236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45" name="Google Shape;18445;p38"/>
                <p:cNvSpPr/>
                <p:nvPr/>
              </p:nvSpPr>
              <p:spPr>
                <a:xfrm>
                  <a:off x="4499975" y="733950"/>
                  <a:ext cx="505400" cy="667175"/>
                </a:xfrm>
                <a:custGeom>
                  <a:rect b="b" l="l" r="r" t="t"/>
                  <a:pathLst>
                    <a:path extrusionOk="0" h="26687" w="20216">
                      <a:moveTo>
                        <a:pt x="7239" y="1"/>
                      </a:moveTo>
                      <a:cubicBezTo>
                        <a:pt x="1" y="7573"/>
                        <a:pt x="434" y="19615"/>
                        <a:pt x="8140" y="26686"/>
                      </a:cubicBezTo>
                      <a:cubicBezTo>
                        <a:pt x="8840" y="26686"/>
                        <a:pt x="9541" y="26420"/>
                        <a:pt x="10074" y="25986"/>
                      </a:cubicBezTo>
                      <a:cubicBezTo>
                        <a:pt x="10541" y="25285"/>
                        <a:pt x="10908" y="24552"/>
                        <a:pt x="11242" y="23784"/>
                      </a:cubicBezTo>
                      <a:cubicBezTo>
                        <a:pt x="11542" y="22950"/>
                        <a:pt x="13177" y="21950"/>
                        <a:pt x="13177" y="21950"/>
                      </a:cubicBezTo>
                      <a:cubicBezTo>
                        <a:pt x="13944" y="21649"/>
                        <a:pt x="14644" y="21216"/>
                        <a:pt x="15278" y="20682"/>
                      </a:cubicBezTo>
                      <a:cubicBezTo>
                        <a:pt x="16012" y="19948"/>
                        <a:pt x="15812" y="20015"/>
                        <a:pt x="15945" y="19148"/>
                      </a:cubicBezTo>
                      <a:cubicBezTo>
                        <a:pt x="16112" y="18280"/>
                        <a:pt x="16446" y="16146"/>
                        <a:pt x="16446" y="16146"/>
                      </a:cubicBezTo>
                      <a:cubicBezTo>
                        <a:pt x="16612" y="15779"/>
                        <a:pt x="16846" y="15445"/>
                        <a:pt x="17113" y="15178"/>
                      </a:cubicBezTo>
                      <a:cubicBezTo>
                        <a:pt x="17647" y="14678"/>
                        <a:pt x="18280" y="14745"/>
                        <a:pt x="19114" y="14177"/>
                      </a:cubicBezTo>
                      <a:cubicBezTo>
                        <a:pt x="19548" y="13877"/>
                        <a:pt x="19881" y="13410"/>
                        <a:pt x="19982" y="12910"/>
                      </a:cubicBezTo>
                      <a:cubicBezTo>
                        <a:pt x="20082" y="12543"/>
                        <a:pt x="20148" y="12176"/>
                        <a:pt x="20215" y="11842"/>
                      </a:cubicBezTo>
                      <a:cubicBezTo>
                        <a:pt x="20215" y="11542"/>
                        <a:pt x="19982" y="11375"/>
                        <a:pt x="19481" y="11109"/>
                      </a:cubicBezTo>
                      <a:cubicBezTo>
                        <a:pt x="18981" y="10808"/>
                        <a:pt x="18814" y="10875"/>
                        <a:pt x="18147" y="10642"/>
                      </a:cubicBezTo>
                      <a:cubicBezTo>
                        <a:pt x="17972" y="10589"/>
                        <a:pt x="17839" y="10571"/>
                        <a:pt x="17728" y="10571"/>
                      </a:cubicBezTo>
                      <a:cubicBezTo>
                        <a:pt x="17479" y="10571"/>
                        <a:pt x="17344" y="10663"/>
                        <a:pt x="17113" y="10663"/>
                      </a:cubicBezTo>
                      <a:cubicBezTo>
                        <a:pt x="17053" y="10663"/>
                        <a:pt x="16988" y="10657"/>
                        <a:pt x="16913" y="10642"/>
                      </a:cubicBezTo>
                      <a:cubicBezTo>
                        <a:pt x="16379" y="10575"/>
                        <a:pt x="16612" y="10508"/>
                        <a:pt x="15645" y="10008"/>
                      </a:cubicBezTo>
                      <a:cubicBezTo>
                        <a:pt x="14711" y="9474"/>
                        <a:pt x="13911" y="7806"/>
                        <a:pt x="13911" y="7806"/>
                      </a:cubicBezTo>
                      <a:cubicBezTo>
                        <a:pt x="13477" y="7606"/>
                        <a:pt x="13010" y="7473"/>
                        <a:pt x="12576" y="7339"/>
                      </a:cubicBezTo>
                      <a:cubicBezTo>
                        <a:pt x="12395" y="7294"/>
                        <a:pt x="12240" y="7278"/>
                        <a:pt x="12098" y="7278"/>
                      </a:cubicBezTo>
                      <a:cubicBezTo>
                        <a:pt x="11737" y="7278"/>
                        <a:pt x="11467" y="7384"/>
                        <a:pt x="11095" y="7384"/>
                      </a:cubicBezTo>
                      <a:cubicBezTo>
                        <a:pt x="10969" y="7384"/>
                        <a:pt x="10832" y="7372"/>
                        <a:pt x="10675" y="7339"/>
                      </a:cubicBezTo>
                      <a:cubicBezTo>
                        <a:pt x="9874" y="7172"/>
                        <a:pt x="9574" y="7272"/>
                        <a:pt x="8607" y="6772"/>
                      </a:cubicBezTo>
                      <a:cubicBezTo>
                        <a:pt x="7673" y="6238"/>
                        <a:pt x="8040" y="6272"/>
                        <a:pt x="7239" y="4937"/>
                      </a:cubicBezTo>
                      <a:cubicBezTo>
                        <a:pt x="6405" y="3603"/>
                        <a:pt x="6872" y="3603"/>
                        <a:pt x="7006" y="2602"/>
                      </a:cubicBezTo>
                      <a:cubicBezTo>
                        <a:pt x="7139" y="1735"/>
                        <a:pt x="7206" y="868"/>
                        <a:pt x="72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6">
    <p:spTree>
      <p:nvGrpSpPr>
        <p:cNvPr id="18446" name="Shape 1844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447" name="Google Shape;18447;p39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8448" name="Google Shape;18448;p3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449" name="Google Shape;18449;p39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8450" name="Google Shape;18450;p3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1" name="Google Shape;18451;p3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2" name="Google Shape;18452;p3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3" name="Google Shape;18453;p3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4" name="Google Shape;18454;p3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5" name="Google Shape;18455;p3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6" name="Google Shape;18456;p3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7" name="Google Shape;18457;p3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8" name="Google Shape;18458;p3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59" name="Google Shape;18459;p3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0" name="Google Shape;18460;p3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1" name="Google Shape;18461;p3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2" name="Google Shape;18462;p3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3" name="Google Shape;18463;p3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4" name="Google Shape;18464;p3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5" name="Google Shape;18465;p3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6" name="Google Shape;18466;p3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7" name="Google Shape;18467;p3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8" name="Google Shape;18468;p3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69" name="Google Shape;18469;p3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0" name="Google Shape;18470;p3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1" name="Google Shape;18471;p3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2" name="Google Shape;18472;p3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3" name="Google Shape;18473;p3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4" name="Google Shape;18474;p3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475" name="Google Shape;18475;p39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8476" name="Google Shape;18476;p3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7" name="Google Shape;18477;p3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8" name="Google Shape;18478;p3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79" name="Google Shape;18479;p3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0" name="Google Shape;18480;p3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1" name="Google Shape;18481;p3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2" name="Google Shape;18482;p3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3" name="Google Shape;18483;p3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4" name="Google Shape;18484;p3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5" name="Google Shape;18485;p3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6" name="Google Shape;18486;p3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7" name="Google Shape;18487;p3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8" name="Google Shape;18488;p3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89" name="Google Shape;18489;p3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0" name="Google Shape;18490;p3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1" name="Google Shape;18491;p3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2" name="Google Shape;18492;p3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3" name="Google Shape;18493;p3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4" name="Google Shape;18494;p3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5" name="Google Shape;18495;p3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6" name="Google Shape;18496;p3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7" name="Google Shape;18497;p3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8" name="Google Shape;18498;p3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99" name="Google Shape;18499;p3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0" name="Google Shape;18500;p3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01" name="Google Shape;18501;p3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502" name="Google Shape;18502;p3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3" name="Google Shape;18503;p3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4" name="Google Shape;18504;p3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5" name="Google Shape;18505;p3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6" name="Google Shape;18506;p3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7" name="Google Shape;18507;p3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8" name="Google Shape;18508;p3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09" name="Google Shape;18509;p3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0" name="Google Shape;18510;p3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1" name="Google Shape;18511;p3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2" name="Google Shape;18512;p3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3" name="Google Shape;18513;p3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4" name="Google Shape;18514;p3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5" name="Google Shape;18515;p3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6" name="Google Shape;18516;p3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7" name="Google Shape;18517;p3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8" name="Google Shape;18518;p3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19" name="Google Shape;18519;p3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0" name="Google Shape;18520;p3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1" name="Google Shape;18521;p3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2" name="Google Shape;18522;p3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3" name="Google Shape;18523;p3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4" name="Google Shape;18524;p3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5" name="Google Shape;18525;p3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6" name="Google Shape;18526;p3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7" name="Google Shape;18527;p3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8" name="Google Shape;18528;p3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29" name="Google Shape;18529;p3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0" name="Google Shape;18530;p3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1" name="Google Shape;18531;p3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2" name="Google Shape;18532;p3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3" name="Google Shape;18533;p3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4" name="Google Shape;18534;p3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5" name="Google Shape;18535;p3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6" name="Google Shape;18536;p3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7" name="Google Shape;18537;p3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8" name="Google Shape;18538;p3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39" name="Google Shape;18539;p3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0" name="Google Shape;18540;p3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1" name="Google Shape;18541;p3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2" name="Google Shape;18542;p3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3" name="Google Shape;18543;p3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4" name="Google Shape;18544;p3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5" name="Google Shape;18545;p3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6" name="Google Shape;18546;p3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7" name="Google Shape;18547;p3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8" name="Google Shape;18548;p3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49" name="Google Shape;18549;p3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0" name="Google Shape;18550;p3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1" name="Google Shape;18551;p3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2" name="Google Shape;18552;p3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3" name="Google Shape;18553;p3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4" name="Google Shape;18554;p3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5" name="Google Shape;18555;p3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6" name="Google Shape;18556;p3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7" name="Google Shape;18557;p3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8" name="Google Shape;18558;p3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59" name="Google Shape;18559;p3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0" name="Google Shape;18560;p3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1" name="Google Shape;18561;p3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2" name="Google Shape;18562;p3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3" name="Google Shape;18563;p3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4" name="Google Shape;18564;p3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5" name="Google Shape;18565;p3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6" name="Google Shape;18566;p3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7" name="Google Shape;18567;p3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8" name="Google Shape;18568;p3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69" name="Google Shape;18569;p3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0" name="Google Shape;18570;p3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1" name="Google Shape;18571;p3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2" name="Google Shape;18572;p3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3" name="Google Shape;18573;p3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4" name="Google Shape;18574;p3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5" name="Google Shape;18575;p3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6" name="Google Shape;18576;p3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7" name="Google Shape;18577;p3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8" name="Google Shape;18578;p3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79" name="Google Shape;18579;p3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0" name="Google Shape;18580;p3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1" name="Google Shape;18581;p3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2" name="Google Shape;18582;p3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3" name="Google Shape;18583;p3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4" name="Google Shape;18584;p3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5" name="Google Shape;18585;p3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6" name="Google Shape;18586;p3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7" name="Google Shape;18587;p3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8" name="Google Shape;18588;p3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89" name="Google Shape;18589;p3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0" name="Google Shape;18590;p3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1" name="Google Shape;18591;p3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2" name="Google Shape;18592;p3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3" name="Google Shape;18593;p3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4" name="Google Shape;18594;p3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5" name="Google Shape;18595;p3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6" name="Google Shape;18596;p3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7" name="Google Shape;18597;p3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8" name="Google Shape;18598;p3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599" name="Google Shape;18599;p3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0" name="Google Shape;18600;p3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01" name="Google Shape;18601;p3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02" name="Google Shape;18602;p39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8603" name="Google Shape;18603;p3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4" name="Google Shape;18604;p3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5" name="Google Shape;18605;p3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6" name="Google Shape;18606;p3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7" name="Google Shape;18607;p3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8" name="Google Shape;18608;p3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9" name="Google Shape;18609;p3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0" name="Google Shape;18610;p3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1" name="Google Shape;18611;p3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2" name="Google Shape;18612;p3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3" name="Google Shape;18613;p3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4" name="Google Shape;18614;p3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5" name="Google Shape;18615;p3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6" name="Google Shape;18616;p3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7" name="Google Shape;18617;p3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8" name="Google Shape;18618;p3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19" name="Google Shape;18619;p3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0" name="Google Shape;18620;p3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1" name="Google Shape;18621;p3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2" name="Google Shape;18622;p3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3" name="Google Shape;18623;p3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4" name="Google Shape;18624;p3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5" name="Google Shape;18625;p3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6" name="Google Shape;18626;p3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7" name="Google Shape;18627;p3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28" name="Google Shape;18628;p3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629" name="Google Shape;18629;p3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0" name="Google Shape;18630;p3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1" name="Google Shape;18631;p3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2" name="Google Shape;18632;p3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633" name="Google Shape;18633;p3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34" name="Google Shape;18634;p3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8635" name="Google Shape;18635;p3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6" name="Google Shape;18636;p3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7" name="Google Shape;18637;p3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8" name="Google Shape;18638;p3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39" name="Google Shape;18639;p3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0" name="Google Shape;18640;p3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1" name="Google Shape;18641;p3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2" name="Google Shape;18642;p3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3" name="Google Shape;18643;p3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4" name="Google Shape;18644;p3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5" name="Google Shape;18645;p3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6" name="Google Shape;18646;p3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7" name="Google Shape;18647;p3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8" name="Google Shape;18648;p3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49" name="Google Shape;18649;p3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0" name="Google Shape;18650;p3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1" name="Google Shape;18651;p3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2" name="Google Shape;18652;p3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3" name="Google Shape;18653;p3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4" name="Google Shape;18654;p3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5" name="Google Shape;18655;p3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6" name="Google Shape;18656;p3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7" name="Google Shape;18657;p3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8" name="Google Shape;18658;p3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59" name="Google Shape;18659;p3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0" name="Google Shape;18660;p3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661" name="Google Shape;18661;p3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662" name="Google Shape;18662;p39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8663" name="Google Shape;18663;p3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4" name="Google Shape;18664;p3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5" name="Google Shape;18665;p3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6" name="Google Shape;18666;p3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7" name="Google Shape;18667;p3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8" name="Google Shape;18668;p3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69" name="Google Shape;18669;p3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0" name="Google Shape;18670;p3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1" name="Google Shape;18671;p3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2" name="Google Shape;18672;p3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3" name="Google Shape;18673;p3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4" name="Google Shape;18674;p3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5" name="Google Shape;18675;p3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6" name="Google Shape;18676;p3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7" name="Google Shape;18677;p3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8" name="Google Shape;18678;p3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79" name="Google Shape;18679;p3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0" name="Google Shape;18680;p3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1" name="Google Shape;18681;p3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2" name="Google Shape;18682;p3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3" name="Google Shape;18683;p3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4" name="Google Shape;18684;p3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5" name="Google Shape;18685;p3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6" name="Google Shape;18686;p3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7" name="Google Shape;18687;p3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88" name="Google Shape;18688;p3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689" name="Google Shape;18689;p39"/>
          <p:cNvGrpSpPr/>
          <p:nvPr/>
        </p:nvGrpSpPr>
        <p:grpSpPr>
          <a:xfrm>
            <a:off x="7313947" y="-52208"/>
            <a:ext cx="2705094" cy="3268077"/>
            <a:chOff x="7313947" y="-52208"/>
            <a:chExt cx="2705094" cy="3268077"/>
          </a:xfrm>
        </p:grpSpPr>
        <p:grpSp>
          <p:nvGrpSpPr>
            <p:cNvPr id="18690" name="Google Shape;18690;p39"/>
            <p:cNvGrpSpPr/>
            <p:nvPr/>
          </p:nvGrpSpPr>
          <p:grpSpPr>
            <a:xfrm flipH="1" rot="-8222891">
              <a:off x="7816945" y="779451"/>
              <a:ext cx="1699097" cy="2145014"/>
              <a:chOff x="146217" y="2712579"/>
              <a:chExt cx="1552966" cy="1960401"/>
            </a:xfrm>
          </p:grpSpPr>
          <p:grpSp>
            <p:nvGrpSpPr>
              <p:cNvPr id="18691" name="Google Shape;18691;p3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8692" name="Google Shape;18692;p3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3" name="Google Shape;18693;p3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4" name="Google Shape;18694;p3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5" name="Google Shape;18695;p3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6" name="Google Shape;18696;p3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7" name="Google Shape;18697;p3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8" name="Google Shape;18698;p3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9" name="Google Shape;18699;p3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0" name="Google Shape;18700;p3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1" name="Google Shape;18701;p3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2" name="Google Shape;18702;p3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3" name="Google Shape;18703;p3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4" name="Google Shape;18704;p3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5" name="Google Shape;18705;p3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706" name="Google Shape;18706;p3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8707" name="Google Shape;18707;p3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8" name="Google Shape;18708;p3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9" name="Google Shape;18709;p3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0" name="Google Shape;18710;p3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1" name="Google Shape;18711;p3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2" name="Google Shape;18712;p3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3" name="Google Shape;18713;p3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4" name="Google Shape;18714;p3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5" name="Google Shape;18715;p3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6" name="Google Shape;18716;p3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7" name="Google Shape;18717;p3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8" name="Google Shape;18718;p3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19" name="Google Shape;18719;p3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0" name="Google Shape;18720;p3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721" name="Google Shape;18721;p3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8722" name="Google Shape;18722;p3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3" name="Google Shape;18723;p3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4" name="Google Shape;18724;p3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5" name="Google Shape;18725;p3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6" name="Google Shape;18726;p3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7" name="Google Shape;18727;p3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8" name="Google Shape;18728;p3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29" name="Google Shape;18729;p3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0" name="Google Shape;18730;p3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1" name="Google Shape;18731;p3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2" name="Google Shape;18732;p3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3" name="Google Shape;18733;p3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4" name="Google Shape;18734;p3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5" name="Google Shape;18735;p3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8736" name="Google Shape;18736;p39"/>
            <p:cNvGrpSpPr/>
            <p:nvPr/>
          </p:nvGrpSpPr>
          <p:grpSpPr>
            <a:xfrm>
              <a:off x="7502410" y="-52208"/>
              <a:ext cx="1699100" cy="2145071"/>
              <a:chOff x="7458410" y="4"/>
              <a:chExt cx="1699100" cy="2145071"/>
            </a:xfrm>
          </p:grpSpPr>
          <p:grpSp>
            <p:nvGrpSpPr>
              <p:cNvPr id="18737" name="Google Shape;18737;p39"/>
              <p:cNvGrpSpPr/>
              <p:nvPr/>
            </p:nvGrpSpPr>
            <p:grpSpPr>
              <a:xfrm flipH="1">
                <a:off x="7458410" y="4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18738" name="Google Shape;18738;p3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8739" name="Google Shape;18739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0" name="Google Shape;18740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1" name="Google Shape;18741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2" name="Google Shape;18742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3" name="Google Shape;18743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4" name="Google Shape;18744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5" name="Google Shape;18745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6" name="Google Shape;18746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7" name="Google Shape;18747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8" name="Google Shape;18748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9" name="Google Shape;18749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0" name="Google Shape;18750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1" name="Google Shape;18751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2" name="Google Shape;18752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753" name="Google Shape;18753;p3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8754" name="Google Shape;18754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5" name="Google Shape;18755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6" name="Google Shape;18756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7" name="Google Shape;18757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8" name="Google Shape;18758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9" name="Google Shape;18759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0" name="Google Shape;18760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1" name="Google Shape;18761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2" name="Google Shape;18762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3" name="Google Shape;18763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4" name="Google Shape;18764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5" name="Google Shape;18765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6" name="Google Shape;18766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7" name="Google Shape;18767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768" name="Google Shape;18768;p3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8769" name="Google Shape;18769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0" name="Google Shape;18770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1" name="Google Shape;18771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2" name="Google Shape;18772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3" name="Google Shape;18773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4" name="Google Shape;18774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5" name="Google Shape;18775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6" name="Google Shape;18776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7" name="Google Shape;18777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8" name="Google Shape;18778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9" name="Google Shape;18779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80" name="Google Shape;18780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81" name="Google Shape;18781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82" name="Google Shape;18782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8783" name="Google Shape;18783;p39"/>
              <p:cNvGrpSpPr/>
              <p:nvPr/>
            </p:nvGrpSpPr>
            <p:grpSpPr>
              <a:xfrm rot="7305203">
                <a:off x="8348319" y="775252"/>
                <a:ext cx="494027" cy="594558"/>
                <a:chOff x="4815275" y="840950"/>
                <a:chExt cx="432450" cy="520450"/>
              </a:xfrm>
            </p:grpSpPr>
            <p:sp>
              <p:nvSpPr>
                <p:cNvPr id="18784" name="Google Shape;18784;p39"/>
                <p:cNvSpPr/>
                <p:nvPr/>
              </p:nvSpPr>
              <p:spPr>
                <a:xfrm>
                  <a:off x="4884475" y="840950"/>
                  <a:ext cx="306850" cy="277250"/>
                </a:xfrm>
                <a:custGeom>
                  <a:rect b="b" l="l" r="r" t="t"/>
                  <a:pathLst>
                    <a:path extrusionOk="0" h="11090" w="12274">
                      <a:moveTo>
                        <a:pt x="624" y="7825"/>
                      </a:moveTo>
                      <a:cubicBezTo>
                        <a:pt x="960" y="8417"/>
                        <a:pt x="1520" y="8817"/>
                        <a:pt x="2016" y="9297"/>
                      </a:cubicBezTo>
                      <a:cubicBezTo>
                        <a:pt x="2465" y="9729"/>
                        <a:pt x="2865" y="10241"/>
                        <a:pt x="3425" y="10529"/>
                      </a:cubicBezTo>
                      <a:cubicBezTo>
                        <a:pt x="3825" y="10689"/>
                        <a:pt x="4241" y="10801"/>
                        <a:pt x="4657" y="10833"/>
                      </a:cubicBezTo>
                      <a:cubicBezTo>
                        <a:pt x="5521" y="10961"/>
                        <a:pt x="6417" y="11089"/>
                        <a:pt x="7265" y="10881"/>
                      </a:cubicBezTo>
                      <a:cubicBezTo>
                        <a:pt x="8193" y="10641"/>
                        <a:pt x="8961" y="10017"/>
                        <a:pt x="9681" y="9393"/>
                      </a:cubicBezTo>
                      <a:cubicBezTo>
                        <a:pt x="10753" y="8481"/>
                        <a:pt x="11873" y="7425"/>
                        <a:pt x="12081" y="6033"/>
                      </a:cubicBezTo>
                      <a:cubicBezTo>
                        <a:pt x="12273" y="4849"/>
                        <a:pt x="11761" y="3665"/>
                        <a:pt x="10993" y="2752"/>
                      </a:cubicBezTo>
                      <a:cubicBezTo>
                        <a:pt x="10225" y="1840"/>
                        <a:pt x="9233" y="1184"/>
                        <a:pt x="8241" y="528"/>
                      </a:cubicBezTo>
                      <a:cubicBezTo>
                        <a:pt x="7841" y="272"/>
                        <a:pt x="7393" y="0"/>
                        <a:pt x="6913" y="32"/>
                      </a:cubicBezTo>
                      <a:cubicBezTo>
                        <a:pt x="6257" y="64"/>
                        <a:pt x="5793" y="656"/>
                        <a:pt x="5345" y="1136"/>
                      </a:cubicBezTo>
                      <a:cubicBezTo>
                        <a:pt x="4209" y="2352"/>
                        <a:pt x="2561" y="2544"/>
                        <a:pt x="1424" y="3553"/>
                      </a:cubicBezTo>
                      <a:cubicBezTo>
                        <a:pt x="448" y="4449"/>
                        <a:pt x="0" y="6673"/>
                        <a:pt x="624" y="7825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5" name="Google Shape;18785;p39"/>
                <p:cNvSpPr/>
                <p:nvPr/>
              </p:nvSpPr>
              <p:spPr>
                <a:xfrm>
                  <a:off x="4815275" y="1152575"/>
                  <a:ext cx="144425" cy="123625"/>
                </a:xfrm>
                <a:custGeom>
                  <a:rect b="b" l="l" r="r" t="t"/>
                  <a:pathLst>
                    <a:path extrusionOk="0" h="4945" w="5777">
                      <a:moveTo>
                        <a:pt x="512" y="2352"/>
                      </a:moveTo>
                      <a:cubicBezTo>
                        <a:pt x="976" y="3104"/>
                        <a:pt x="1536" y="3792"/>
                        <a:pt x="2160" y="4400"/>
                      </a:cubicBezTo>
                      <a:cubicBezTo>
                        <a:pt x="2320" y="4576"/>
                        <a:pt x="2512" y="4704"/>
                        <a:pt x="2736" y="4800"/>
                      </a:cubicBezTo>
                      <a:cubicBezTo>
                        <a:pt x="3152" y="4944"/>
                        <a:pt x="3616" y="4752"/>
                        <a:pt x="4032" y="4560"/>
                      </a:cubicBezTo>
                      <a:lnTo>
                        <a:pt x="5008" y="4096"/>
                      </a:lnTo>
                      <a:cubicBezTo>
                        <a:pt x="5185" y="4016"/>
                        <a:pt x="5345" y="3920"/>
                        <a:pt x="5473" y="3792"/>
                      </a:cubicBezTo>
                      <a:cubicBezTo>
                        <a:pt x="5729" y="3536"/>
                        <a:pt x="5761" y="3136"/>
                        <a:pt x="5761" y="2784"/>
                      </a:cubicBezTo>
                      <a:cubicBezTo>
                        <a:pt x="5777" y="2288"/>
                        <a:pt x="5777" y="1728"/>
                        <a:pt x="5457" y="1360"/>
                      </a:cubicBezTo>
                      <a:cubicBezTo>
                        <a:pt x="5249" y="1136"/>
                        <a:pt x="4992" y="976"/>
                        <a:pt x="4704" y="880"/>
                      </a:cubicBezTo>
                      <a:cubicBezTo>
                        <a:pt x="3680" y="416"/>
                        <a:pt x="2528" y="0"/>
                        <a:pt x="1408" y="432"/>
                      </a:cubicBezTo>
                      <a:cubicBezTo>
                        <a:pt x="592" y="752"/>
                        <a:pt x="0" y="1520"/>
                        <a:pt x="512" y="235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6" name="Google Shape;18786;p39"/>
                <p:cNvSpPr/>
                <p:nvPr/>
              </p:nvSpPr>
              <p:spPr>
                <a:xfrm>
                  <a:off x="5105275" y="1188975"/>
                  <a:ext cx="142450" cy="172425"/>
                </a:xfrm>
                <a:custGeom>
                  <a:rect b="b" l="l" r="r" t="t"/>
                  <a:pathLst>
                    <a:path extrusionOk="0" h="6897" w="5698">
                      <a:moveTo>
                        <a:pt x="337" y="3040"/>
                      </a:moveTo>
                      <a:cubicBezTo>
                        <a:pt x="513" y="3264"/>
                        <a:pt x="721" y="3472"/>
                        <a:pt x="961" y="3649"/>
                      </a:cubicBezTo>
                      <a:cubicBezTo>
                        <a:pt x="1505" y="4161"/>
                        <a:pt x="1713" y="4913"/>
                        <a:pt x="2049" y="5585"/>
                      </a:cubicBezTo>
                      <a:cubicBezTo>
                        <a:pt x="2385" y="6257"/>
                        <a:pt x="2993" y="6897"/>
                        <a:pt x="3745" y="6833"/>
                      </a:cubicBezTo>
                      <a:cubicBezTo>
                        <a:pt x="4193" y="6753"/>
                        <a:pt x="4593" y="6481"/>
                        <a:pt x="4833" y="6065"/>
                      </a:cubicBezTo>
                      <a:cubicBezTo>
                        <a:pt x="5041" y="5665"/>
                        <a:pt x="5201" y="5233"/>
                        <a:pt x="5297" y="4785"/>
                      </a:cubicBezTo>
                      <a:cubicBezTo>
                        <a:pt x="5521" y="3937"/>
                        <a:pt x="5697" y="2928"/>
                        <a:pt x="5121" y="2272"/>
                      </a:cubicBezTo>
                      <a:cubicBezTo>
                        <a:pt x="4897" y="2032"/>
                        <a:pt x="4593" y="1872"/>
                        <a:pt x="4417" y="1584"/>
                      </a:cubicBezTo>
                      <a:cubicBezTo>
                        <a:pt x="4241" y="1280"/>
                        <a:pt x="4289" y="864"/>
                        <a:pt x="4097" y="544"/>
                      </a:cubicBezTo>
                      <a:cubicBezTo>
                        <a:pt x="3873" y="128"/>
                        <a:pt x="3329" y="0"/>
                        <a:pt x="2865" y="0"/>
                      </a:cubicBezTo>
                      <a:cubicBezTo>
                        <a:pt x="2129" y="0"/>
                        <a:pt x="993" y="256"/>
                        <a:pt x="561" y="912"/>
                      </a:cubicBezTo>
                      <a:cubicBezTo>
                        <a:pt x="225" y="1408"/>
                        <a:pt x="1" y="2544"/>
                        <a:pt x="337" y="3040"/>
                      </a:cubicBezTo>
                      <a:close/>
                    </a:path>
                  </a:pathLst>
                </a:custGeom>
                <a:solidFill>
                  <a:srgbClr val="EAD1A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7" name="Google Shape;18787;p39"/>
                <p:cNvSpPr/>
                <p:nvPr/>
              </p:nvSpPr>
              <p:spPr>
                <a:xfrm>
                  <a:off x="5024075" y="1286975"/>
                  <a:ext cx="71225" cy="58025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8" name="Google Shape;18788;p39"/>
                <p:cNvSpPr/>
                <p:nvPr/>
              </p:nvSpPr>
              <p:spPr>
                <a:xfrm>
                  <a:off x="5176500" y="1064150"/>
                  <a:ext cx="69625" cy="71250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8789" name="Google Shape;18789;p39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8790" name="Google Shape;18790;p39"/>
          <p:cNvGrpSpPr/>
          <p:nvPr/>
        </p:nvGrpSpPr>
        <p:grpSpPr>
          <a:xfrm>
            <a:off x="-471207" y="2009775"/>
            <a:ext cx="3339342" cy="3615189"/>
            <a:chOff x="-471207" y="2009775"/>
            <a:chExt cx="3339342" cy="3615189"/>
          </a:xfrm>
        </p:grpSpPr>
        <p:grpSp>
          <p:nvGrpSpPr>
            <p:cNvPr id="18791" name="Google Shape;18791;p39"/>
            <p:cNvGrpSpPr/>
            <p:nvPr/>
          </p:nvGrpSpPr>
          <p:grpSpPr>
            <a:xfrm>
              <a:off x="-471207" y="3215792"/>
              <a:ext cx="3339342" cy="2409172"/>
              <a:chOff x="-471207" y="3215792"/>
              <a:chExt cx="3339342" cy="2409172"/>
            </a:xfrm>
          </p:grpSpPr>
          <p:grpSp>
            <p:nvGrpSpPr>
              <p:cNvPr id="18792" name="Google Shape;18792;p39"/>
              <p:cNvGrpSpPr/>
              <p:nvPr/>
            </p:nvGrpSpPr>
            <p:grpSpPr>
              <a:xfrm flipH="1" rot="-4199403">
                <a:off x="-22239" y="3308503"/>
                <a:ext cx="1699178" cy="2145157"/>
                <a:chOff x="146217" y="2712579"/>
                <a:chExt cx="1552966" cy="1960401"/>
              </a:xfrm>
            </p:grpSpPr>
            <p:grpSp>
              <p:nvGrpSpPr>
                <p:cNvPr id="18793" name="Google Shape;18793;p3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8794" name="Google Shape;18794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95" name="Google Shape;18795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96" name="Google Shape;18796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97" name="Google Shape;18797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98" name="Google Shape;18798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99" name="Google Shape;18799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0" name="Google Shape;18800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1" name="Google Shape;18801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2" name="Google Shape;18802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3" name="Google Shape;18803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4" name="Google Shape;18804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5" name="Google Shape;18805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6" name="Google Shape;18806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07" name="Google Shape;18807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808" name="Google Shape;18808;p3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8809" name="Google Shape;18809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0" name="Google Shape;18810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1" name="Google Shape;18811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2" name="Google Shape;18812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3" name="Google Shape;18813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4" name="Google Shape;18814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5" name="Google Shape;18815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6" name="Google Shape;18816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7" name="Google Shape;18817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8" name="Google Shape;18818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19" name="Google Shape;18819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0" name="Google Shape;18820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1" name="Google Shape;18821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2" name="Google Shape;18822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823" name="Google Shape;18823;p3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8824" name="Google Shape;18824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5" name="Google Shape;18825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6" name="Google Shape;18826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7" name="Google Shape;18827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8" name="Google Shape;18828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9" name="Google Shape;18829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0" name="Google Shape;18830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1" name="Google Shape;18831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2" name="Google Shape;18832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3" name="Google Shape;18833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4" name="Google Shape;18834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5" name="Google Shape;18835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6" name="Google Shape;18836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7" name="Google Shape;18837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8838" name="Google Shape;18838;p39"/>
              <p:cNvGrpSpPr/>
              <p:nvPr/>
            </p:nvGrpSpPr>
            <p:grpSpPr>
              <a:xfrm flipH="1" rot="4112102">
                <a:off x="709472" y="3369139"/>
                <a:ext cx="1699242" cy="2145126"/>
                <a:chOff x="146217" y="2712579"/>
                <a:chExt cx="1552966" cy="1960401"/>
              </a:xfrm>
            </p:grpSpPr>
            <p:grpSp>
              <p:nvGrpSpPr>
                <p:cNvPr id="18839" name="Google Shape;18839;p3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8840" name="Google Shape;18840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1" name="Google Shape;18841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2" name="Google Shape;18842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3" name="Google Shape;18843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4" name="Google Shape;18844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5" name="Google Shape;18845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6" name="Google Shape;18846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7" name="Google Shape;18847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8" name="Google Shape;18848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9" name="Google Shape;18849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0" name="Google Shape;18850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1" name="Google Shape;18851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2" name="Google Shape;18852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3" name="Google Shape;18853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854" name="Google Shape;18854;p3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8855" name="Google Shape;18855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6" name="Google Shape;18856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7" name="Google Shape;18857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8" name="Google Shape;18858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9" name="Google Shape;18859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0" name="Google Shape;18860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1" name="Google Shape;18861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2" name="Google Shape;18862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3" name="Google Shape;18863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4" name="Google Shape;18864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5" name="Google Shape;18865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6" name="Google Shape;18866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7" name="Google Shape;18867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8" name="Google Shape;18868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869" name="Google Shape;18869;p3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8870" name="Google Shape;18870;p3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1" name="Google Shape;18871;p3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2" name="Google Shape;18872;p3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3" name="Google Shape;18873;p3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4" name="Google Shape;18874;p3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5" name="Google Shape;18875;p3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6" name="Google Shape;18876;p3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7" name="Google Shape;18877;p3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8" name="Google Shape;18878;p3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9" name="Google Shape;18879;p3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80" name="Google Shape;18880;p3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81" name="Google Shape;18881;p3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82" name="Google Shape;18882;p3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83" name="Google Shape;18883;p3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sp>
          <p:nvSpPr>
            <p:cNvPr id="18884" name="Google Shape;18884;p39"/>
            <p:cNvSpPr/>
            <p:nvPr/>
          </p:nvSpPr>
          <p:spPr>
            <a:xfrm>
              <a:off x="-90074" y="2009775"/>
              <a:ext cx="1286780" cy="2562428"/>
            </a:xfrm>
            <a:custGeom>
              <a:rect b="b" l="l" r="r" t="t"/>
              <a:pathLst>
                <a:path extrusionOk="0" h="130970" w="61166">
                  <a:moveTo>
                    <a:pt x="0" y="4945"/>
                  </a:moveTo>
                  <a:cubicBezTo>
                    <a:pt x="3629" y="-1100"/>
                    <a:pt x="14862" y="-982"/>
                    <a:pt x="21007" y="2474"/>
                  </a:cubicBezTo>
                  <a:cubicBezTo>
                    <a:pt x="29222" y="7094"/>
                    <a:pt x="35824" y="16574"/>
                    <a:pt x="36761" y="25952"/>
                  </a:cubicBezTo>
                  <a:cubicBezTo>
                    <a:pt x="39604" y="54420"/>
                    <a:pt x="17847" y="82376"/>
                    <a:pt x="22551" y="110596"/>
                  </a:cubicBezTo>
                  <a:cubicBezTo>
                    <a:pt x="24060" y="119650"/>
                    <a:pt x="32356" y="129081"/>
                    <a:pt x="41395" y="130675"/>
                  </a:cubicBezTo>
                  <a:cubicBezTo>
                    <a:pt x="48085" y="131855"/>
                    <a:pt x="54721" y="127881"/>
                    <a:pt x="61166" y="125733"/>
                  </a:cubicBezTo>
                </a:path>
              </a:pathLst>
            </a:custGeom>
            <a:noFill/>
            <a:ln cap="flat" cmpd="sng" w="19050">
              <a:solidFill>
                <a:srgbClr val="D4DCFF"/>
              </a:solidFill>
              <a:prstDash val="solid"/>
              <a:round/>
              <a:headEnd len="med" w="med" type="none"/>
              <a:tailEnd len="med" w="med" type="none"/>
            </a:ln>
          </p:spPr>
        </p:sp>
        <p:grpSp>
          <p:nvGrpSpPr>
            <p:cNvPr id="18885" name="Google Shape;18885;p39"/>
            <p:cNvGrpSpPr/>
            <p:nvPr/>
          </p:nvGrpSpPr>
          <p:grpSpPr>
            <a:xfrm rot="-3625968">
              <a:off x="1041729" y="3912668"/>
              <a:ext cx="687114" cy="844725"/>
              <a:chOff x="5835100" y="1235925"/>
              <a:chExt cx="687175" cy="844800"/>
            </a:xfrm>
          </p:grpSpPr>
          <p:sp>
            <p:nvSpPr>
              <p:cNvPr id="18886" name="Google Shape;18886;p39"/>
              <p:cNvSpPr/>
              <p:nvPr/>
            </p:nvSpPr>
            <p:spPr>
              <a:xfrm>
                <a:off x="5901800" y="1460300"/>
                <a:ext cx="432850" cy="362750"/>
              </a:xfrm>
              <a:custGeom>
                <a:rect b="b" l="l" r="r" t="t"/>
                <a:pathLst>
                  <a:path extrusionOk="0" h="14510" w="17314">
                    <a:moveTo>
                      <a:pt x="4503" y="0"/>
                    </a:moveTo>
                    <a:cubicBezTo>
                      <a:pt x="3783" y="0"/>
                      <a:pt x="3090" y="354"/>
                      <a:pt x="2703" y="999"/>
                    </a:cubicBezTo>
                    <a:lnTo>
                      <a:pt x="635" y="4302"/>
                    </a:lnTo>
                    <a:cubicBezTo>
                      <a:pt x="1" y="5303"/>
                      <a:pt x="301" y="6670"/>
                      <a:pt x="1335" y="7304"/>
                    </a:cubicBezTo>
                    <a:lnTo>
                      <a:pt x="12977" y="14509"/>
                    </a:lnTo>
                    <a:lnTo>
                      <a:pt x="17313" y="7537"/>
                    </a:lnTo>
                    <a:lnTo>
                      <a:pt x="5672" y="332"/>
                    </a:lnTo>
                    <a:cubicBezTo>
                      <a:pt x="5305" y="107"/>
                      <a:pt x="4900" y="0"/>
                      <a:pt x="4503" y="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7" name="Google Shape;18887;p39"/>
              <p:cNvSpPr/>
              <p:nvPr/>
            </p:nvSpPr>
            <p:spPr>
              <a:xfrm>
                <a:off x="6226200" y="1648725"/>
                <a:ext cx="168475" cy="193500"/>
              </a:xfrm>
              <a:custGeom>
                <a:rect b="b" l="l" r="r" t="t"/>
                <a:pathLst>
                  <a:path extrusionOk="0" h="7740" w="6739">
                    <a:moveTo>
                      <a:pt x="4337" y="0"/>
                    </a:moveTo>
                    <a:lnTo>
                      <a:pt x="2102" y="3570"/>
                    </a:lnTo>
                    <a:lnTo>
                      <a:pt x="1" y="6939"/>
                    </a:lnTo>
                    <a:lnTo>
                      <a:pt x="4137" y="7739"/>
                    </a:lnTo>
                    <a:lnTo>
                      <a:pt x="5438" y="5638"/>
                    </a:lnTo>
                    <a:lnTo>
                      <a:pt x="6739" y="3536"/>
                    </a:lnTo>
                    <a:lnTo>
                      <a:pt x="4337" y="0"/>
                    </a:ln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88" name="Google Shape;18888;p39"/>
              <p:cNvSpPr/>
              <p:nvPr/>
            </p:nvSpPr>
            <p:spPr>
              <a:xfrm>
                <a:off x="6356300" y="1753800"/>
                <a:ext cx="138450" cy="164300"/>
              </a:xfrm>
              <a:custGeom>
                <a:rect b="b" l="l" r="r" t="t"/>
                <a:pathLst>
                  <a:path extrusionOk="0" h="6572" w="5538">
                    <a:moveTo>
                      <a:pt x="2602" y="0"/>
                    </a:moveTo>
                    <a:lnTo>
                      <a:pt x="1368" y="2002"/>
                    </a:lnTo>
                    <a:lnTo>
                      <a:pt x="1302" y="2102"/>
                    </a:lnTo>
                    <a:lnTo>
                      <a:pt x="1" y="4204"/>
                    </a:lnTo>
                    <a:lnTo>
                      <a:pt x="1835" y="6572"/>
                    </a:lnTo>
                    <a:lnTo>
                      <a:pt x="3703" y="3603"/>
                    </a:lnTo>
                    <a:lnTo>
                      <a:pt x="3637" y="3536"/>
                    </a:lnTo>
                    <a:lnTo>
                      <a:pt x="3703" y="3570"/>
                    </a:lnTo>
                    <a:lnTo>
                      <a:pt x="5538" y="634"/>
                    </a:lnTo>
                    <a:lnTo>
                      <a:pt x="2602" y="0"/>
                    </a:ln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889" name="Google Shape;18889;p39"/>
              <p:cNvGrpSpPr/>
              <p:nvPr/>
            </p:nvGrpSpPr>
            <p:grpSpPr>
              <a:xfrm>
                <a:off x="5952675" y="1472150"/>
                <a:ext cx="569600" cy="420550"/>
                <a:chOff x="5952675" y="1472150"/>
                <a:chExt cx="569600" cy="420550"/>
              </a:xfrm>
            </p:grpSpPr>
            <p:sp>
              <p:nvSpPr>
                <p:cNvPr id="18890" name="Google Shape;18890;p39"/>
                <p:cNvSpPr/>
                <p:nvPr/>
              </p:nvSpPr>
              <p:spPr>
                <a:xfrm>
                  <a:off x="6448875" y="1843025"/>
                  <a:ext cx="55900" cy="35900"/>
                </a:xfrm>
                <a:custGeom>
                  <a:rect b="b" l="l" r="r" t="t"/>
                  <a:pathLst>
                    <a:path extrusionOk="0" fill="none" h="1436" w="2236">
                      <a:moveTo>
                        <a:pt x="0" y="1"/>
                      </a:moveTo>
                      <a:lnTo>
                        <a:pt x="2235" y="1435"/>
                      </a:lnTo>
                    </a:path>
                  </a:pathLst>
                </a:custGeom>
                <a:noFill/>
                <a:ln cap="flat" cmpd="sng" w="10850">
                  <a:solidFill>
                    <a:srgbClr val="E7A66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8891" name="Google Shape;18891;p39"/>
                <p:cNvGrpSpPr/>
                <p:nvPr/>
              </p:nvGrpSpPr>
              <p:grpSpPr>
                <a:xfrm>
                  <a:off x="5952675" y="1472150"/>
                  <a:ext cx="569600" cy="420550"/>
                  <a:chOff x="5952675" y="1472150"/>
                  <a:chExt cx="569600" cy="420550"/>
                </a:xfrm>
              </p:grpSpPr>
              <p:sp>
                <p:nvSpPr>
                  <p:cNvPr id="18892" name="Google Shape;18892;p39"/>
                  <p:cNvSpPr/>
                  <p:nvPr/>
                </p:nvSpPr>
                <p:spPr>
                  <a:xfrm>
                    <a:off x="6329625" y="1737125"/>
                    <a:ext cx="91750" cy="121775"/>
                  </a:xfrm>
                  <a:custGeom>
                    <a:rect b="b" l="l" r="r" t="t"/>
                    <a:pathLst>
                      <a:path extrusionOk="0" h="4871" w="3670">
                        <a:moveTo>
                          <a:pt x="2602" y="0"/>
                        </a:moveTo>
                        <a:lnTo>
                          <a:pt x="0" y="4203"/>
                        </a:lnTo>
                        <a:lnTo>
                          <a:pt x="1068" y="4871"/>
                        </a:lnTo>
                        <a:lnTo>
                          <a:pt x="3669" y="667"/>
                        </a:lnTo>
                        <a:lnTo>
                          <a:pt x="2602" y="0"/>
                        </a:ln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93" name="Google Shape;18893;p39"/>
                  <p:cNvSpPr/>
                  <p:nvPr/>
                </p:nvSpPr>
                <p:spPr>
                  <a:xfrm>
                    <a:off x="5952675" y="1472150"/>
                    <a:ext cx="145975" cy="211625"/>
                  </a:xfrm>
                  <a:custGeom>
                    <a:rect b="b" l="l" r="r" t="t"/>
                    <a:pathLst>
                      <a:path extrusionOk="0" h="8465" w="5839">
                        <a:moveTo>
                          <a:pt x="5196" y="1"/>
                        </a:moveTo>
                        <a:cubicBezTo>
                          <a:pt x="5016" y="1"/>
                          <a:pt x="4843" y="90"/>
                          <a:pt x="4737" y="259"/>
                        </a:cubicBezTo>
                        <a:lnTo>
                          <a:pt x="167" y="7631"/>
                        </a:lnTo>
                        <a:cubicBezTo>
                          <a:pt x="1" y="7897"/>
                          <a:pt x="67" y="8231"/>
                          <a:pt x="334" y="8398"/>
                        </a:cubicBezTo>
                        <a:cubicBezTo>
                          <a:pt x="412" y="8442"/>
                          <a:pt x="505" y="8464"/>
                          <a:pt x="599" y="8464"/>
                        </a:cubicBezTo>
                        <a:cubicBezTo>
                          <a:pt x="786" y="8464"/>
                          <a:pt x="979" y="8376"/>
                          <a:pt x="1068" y="8198"/>
                        </a:cubicBezTo>
                        <a:lnTo>
                          <a:pt x="5671" y="826"/>
                        </a:lnTo>
                        <a:cubicBezTo>
                          <a:pt x="5838" y="592"/>
                          <a:pt x="5738" y="225"/>
                          <a:pt x="5505" y="92"/>
                        </a:cubicBezTo>
                        <a:cubicBezTo>
                          <a:pt x="5407" y="31"/>
                          <a:pt x="5300" y="1"/>
                          <a:pt x="5196" y="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94" name="Google Shape;18894;p39"/>
                  <p:cNvSpPr/>
                  <p:nvPr/>
                </p:nvSpPr>
                <p:spPr>
                  <a:xfrm>
                    <a:off x="6477950" y="1857975"/>
                    <a:ext cx="44325" cy="34725"/>
                  </a:xfrm>
                  <a:custGeom>
                    <a:rect b="b" l="l" r="r" t="t"/>
                    <a:pathLst>
                      <a:path extrusionOk="0" h="1389" w="1773">
                        <a:moveTo>
                          <a:pt x="879" y="1"/>
                        </a:moveTo>
                        <a:cubicBezTo>
                          <a:pt x="652" y="1"/>
                          <a:pt x="436" y="119"/>
                          <a:pt x="305" y="337"/>
                        </a:cubicBezTo>
                        <a:cubicBezTo>
                          <a:pt x="1" y="793"/>
                          <a:pt x="362" y="1388"/>
                          <a:pt x="884" y="1388"/>
                        </a:cubicBezTo>
                        <a:cubicBezTo>
                          <a:pt x="934" y="1388"/>
                          <a:pt x="986" y="1383"/>
                          <a:pt x="1039" y="1371"/>
                        </a:cubicBezTo>
                        <a:cubicBezTo>
                          <a:pt x="1639" y="1204"/>
                          <a:pt x="1773" y="403"/>
                          <a:pt x="1239" y="103"/>
                        </a:cubicBezTo>
                        <a:cubicBezTo>
                          <a:pt x="1123" y="34"/>
                          <a:pt x="1000" y="1"/>
                          <a:pt x="879" y="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8895" name="Google Shape;18895;p39"/>
              <p:cNvGrpSpPr/>
              <p:nvPr/>
            </p:nvGrpSpPr>
            <p:grpSpPr>
              <a:xfrm>
                <a:off x="5835100" y="1235925"/>
                <a:ext cx="640475" cy="844800"/>
                <a:chOff x="5835100" y="1235925"/>
                <a:chExt cx="640475" cy="844800"/>
              </a:xfrm>
            </p:grpSpPr>
            <p:grpSp>
              <p:nvGrpSpPr>
                <p:cNvPr id="18896" name="Google Shape;18896;p39"/>
                <p:cNvGrpSpPr/>
                <p:nvPr/>
              </p:nvGrpSpPr>
              <p:grpSpPr>
                <a:xfrm>
                  <a:off x="6139475" y="1235925"/>
                  <a:ext cx="336100" cy="354450"/>
                  <a:chOff x="6139475" y="1235925"/>
                  <a:chExt cx="336100" cy="354450"/>
                </a:xfrm>
              </p:grpSpPr>
              <p:sp>
                <p:nvSpPr>
                  <p:cNvPr id="18897" name="Google Shape;18897;p39"/>
                  <p:cNvSpPr/>
                  <p:nvPr/>
                </p:nvSpPr>
                <p:spPr>
                  <a:xfrm>
                    <a:off x="6139475" y="1235925"/>
                    <a:ext cx="336100" cy="354450"/>
                  </a:xfrm>
                  <a:custGeom>
                    <a:rect b="b" l="l" r="r" t="t"/>
                    <a:pathLst>
                      <a:path extrusionOk="0" fill="none" h="14178" w="13444">
                        <a:moveTo>
                          <a:pt x="7373" y="14111"/>
                        </a:moveTo>
                        <a:cubicBezTo>
                          <a:pt x="7473" y="14177"/>
                          <a:pt x="7573" y="14144"/>
                          <a:pt x="7640" y="14077"/>
                        </a:cubicBezTo>
                        <a:lnTo>
                          <a:pt x="13410" y="4804"/>
                        </a:lnTo>
                        <a:cubicBezTo>
                          <a:pt x="13444" y="4704"/>
                          <a:pt x="13410" y="4604"/>
                          <a:pt x="13310" y="4537"/>
                        </a:cubicBezTo>
                        <a:lnTo>
                          <a:pt x="6072" y="34"/>
                        </a:lnTo>
                        <a:cubicBezTo>
                          <a:pt x="6005" y="1"/>
                          <a:pt x="5872" y="1"/>
                          <a:pt x="5805" y="101"/>
                        </a:cubicBezTo>
                        <a:lnTo>
                          <a:pt x="67" y="9341"/>
                        </a:lnTo>
                        <a:cubicBezTo>
                          <a:pt x="1" y="9441"/>
                          <a:pt x="34" y="9574"/>
                          <a:pt x="134" y="9608"/>
                        </a:cubicBezTo>
                        <a:close/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98" name="Google Shape;18898;p39"/>
                  <p:cNvSpPr/>
                  <p:nvPr/>
                </p:nvSpPr>
                <p:spPr>
                  <a:xfrm>
                    <a:off x="6172825" y="1255950"/>
                    <a:ext cx="148475" cy="238525"/>
                  </a:xfrm>
                  <a:custGeom>
                    <a:rect b="b" l="l" r="r" t="t"/>
                    <a:pathLst>
                      <a:path extrusionOk="0" fill="none" h="9541" w="5939">
                        <a:moveTo>
                          <a:pt x="5939" y="0"/>
                        </a:moveTo>
                        <a:lnTo>
                          <a:pt x="1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99" name="Google Shape;18899;p39"/>
                  <p:cNvSpPr/>
                  <p:nvPr/>
                </p:nvSpPr>
                <p:spPr>
                  <a:xfrm>
                    <a:off x="6210375" y="127930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0" name="Google Shape;18900;p39"/>
                  <p:cNvSpPr/>
                  <p:nvPr/>
                </p:nvSpPr>
                <p:spPr>
                  <a:xfrm>
                    <a:off x="6247900" y="130265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1" name="Google Shape;18901;p39"/>
                  <p:cNvSpPr/>
                  <p:nvPr/>
                </p:nvSpPr>
                <p:spPr>
                  <a:xfrm>
                    <a:off x="6285425" y="132600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2" name="Google Shape;18902;p39"/>
                  <p:cNvSpPr/>
                  <p:nvPr/>
                </p:nvSpPr>
                <p:spPr>
                  <a:xfrm>
                    <a:off x="6262075" y="1275125"/>
                    <a:ext cx="189325" cy="117600"/>
                  </a:xfrm>
                  <a:custGeom>
                    <a:rect b="b" l="l" r="r" t="t"/>
                    <a:pathLst>
                      <a:path extrusionOk="0" fill="none" h="4704" w="7573">
                        <a:moveTo>
                          <a:pt x="0" y="0"/>
                        </a:moveTo>
                        <a:lnTo>
                          <a:pt x="7572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3" name="Google Shape;18903;p39"/>
                  <p:cNvSpPr/>
                  <p:nvPr/>
                </p:nvSpPr>
                <p:spPr>
                  <a:xfrm>
                    <a:off x="6237050" y="1315150"/>
                    <a:ext cx="190150" cy="117600"/>
                  </a:xfrm>
                  <a:custGeom>
                    <a:rect b="b" l="l" r="r" t="t"/>
                    <a:pathLst>
                      <a:path extrusionOk="0" fill="none" h="4704" w="7606">
                        <a:moveTo>
                          <a:pt x="0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4" name="Google Shape;18904;p39"/>
                  <p:cNvSpPr/>
                  <p:nvPr/>
                </p:nvSpPr>
                <p:spPr>
                  <a:xfrm>
                    <a:off x="6212875" y="1354350"/>
                    <a:ext cx="189325" cy="118450"/>
                  </a:xfrm>
                  <a:custGeom>
                    <a:rect b="b" l="l" r="r" t="t"/>
                    <a:pathLst>
                      <a:path extrusionOk="0" fill="none" h="4738" w="7573">
                        <a:moveTo>
                          <a:pt x="0" y="0"/>
                        </a:moveTo>
                        <a:lnTo>
                          <a:pt x="7572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5" name="Google Shape;18905;p39"/>
                  <p:cNvSpPr/>
                  <p:nvPr/>
                </p:nvSpPr>
                <p:spPr>
                  <a:xfrm>
                    <a:off x="6187850" y="1394375"/>
                    <a:ext cx="190150" cy="117600"/>
                  </a:xfrm>
                  <a:custGeom>
                    <a:rect b="b" l="l" r="r" t="t"/>
                    <a:pathLst>
                      <a:path extrusionOk="0" fill="none" h="4704" w="7606">
                        <a:moveTo>
                          <a:pt x="0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6" name="Google Shape;18906;p39"/>
                  <p:cNvSpPr/>
                  <p:nvPr/>
                </p:nvSpPr>
                <p:spPr>
                  <a:xfrm>
                    <a:off x="6162825" y="1434400"/>
                    <a:ext cx="190175" cy="117625"/>
                  </a:xfrm>
                  <a:custGeom>
                    <a:rect b="b" l="l" r="r" t="t"/>
                    <a:pathLst>
                      <a:path extrusionOk="0" fill="none" h="4705" w="7607">
                        <a:moveTo>
                          <a:pt x="1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7" name="Google Shape;18907;p39"/>
                  <p:cNvSpPr/>
                  <p:nvPr/>
                </p:nvSpPr>
                <p:spPr>
                  <a:xfrm>
                    <a:off x="6201200" y="1526975"/>
                    <a:ext cx="24200" cy="39225"/>
                  </a:xfrm>
                  <a:custGeom>
                    <a:rect b="b" l="l" r="r" t="t"/>
                    <a:pathLst>
                      <a:path extrusionOk="0" fill="none" h="1569" w="968">
                        <a:moveTo>
                          <a:pt x="967" y="0"/>
                        </a:moveTo>
                        <a:lnTo>
                          <a:pt x="0" y="1568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908" name="Google Shape;18908;p39"/>
                <p:cNvGrpSpPr/>
                <p:nvPr/>
              </p:nvGrpSpPr>
              <p:grpSpPr>
                <a:xfrm>
                  <a:off x="5835100" y="1726275"/>
                  <a:ext cx="336100" cy="354450"/>
                  <a:chOff x="5835100" y="1726275"/>
                  <a:chExt cx="336100" cy="354450"/>
                </a:xfrm>
              </p:grpSpPr>
              <p:sp>
                <p:nvSpPr>
                  <p:cNvPr id="18909" name="Google Shape;18909;p39"/>
                  <p:cNvSpPr/>
                  <p:nvPr/>
                </p:nvSpPr>
                <p:spPr>
                  <a:xfrm>
                    <a:off x="5835100" y="1726275"/>
                    <a:ext cx="336100" cy="354450"/>
                  </a:xfrm>
                  <a:custGeom>
                    <a:rect b="b" l="l" r="r" t="t"/>
                    <a:pathLst>
                      <a:path extrusionOk="0" fill="none" h="14178" w="13444">
                        <a:moveTo>
                          <a:pt x="13310" y="4571"/>
                        </a:moveTo>
                        <a:cubicBezTo>
                          <a:pt x="13410" y="4604"/>
                          <a:pt x="13443" y="4737"/>
                          <a:pt x="13410" y="4838"/>
                        </a:cubicBezTo>
                        <a:lnTo>
                          <a:pt x="7639" y="14077"/>
                        </a:lnTo>
                        <a:cubicBezTo>
                          <a:pt x="7572" y="14178"/>
                          <a:pt x="7472" y="14178"/>
                          <a:pt x="7372" y="14144"/>
                        </a:cubicBezTo>
                        <a:lnTo>
                          <a:pt x="134" y="9641"/>
                        </a:lnTo>
                        <a:cubicBezTo>
                          <a:pt x="34" y="9574"/>
                          <a:pt x="0" y="9474"/>
                          <a:pt x="67" y="9374"/>
                        </a:cubicBezTo>
                        <a:lnTo>
                          <a:pt x="5804" y="101"/>
                        </a:lnTo>
                        <a:cubicBezTo>
                          <a:pt x="5871" y="34"/>
                          <a:pt x="5971" y="1"/>
                          <a:pt x="6071" y="67"/>
                        </a:cubicBezTo>
                        <a:close/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0" name="Google Shape;18910;p39"/>
                  <p:cNvSpPr/>
                  <p:nvPr/>
                </p:nvSpPr>
                <p:spPr>
                  <a:xfrm>
                    <a:off x="5868450" y="1746300"/>
                    <a:ext cx="147625" cy="239350"/>
                  </a:xfrm>
                  <a:custGeom>
                    <a:rect b="b" l="l" r="r" t="t"/>
                    <a:pathLst>
                      <a:path extrusionOk="0" fill="none" h="9574" w="5905">
                        <a:moveTo>
                          <a:pt x="1" y="9574"/>
                        </a:moveTo>
                        <a:lnTo>
                          <a:pt x="5905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1" name="Google Shape;18911;p39"/>
                  <p:cNvSpPr/>
                  <p:nvPr/>
                </p:nvSpPr>
                <p:spPr>
                  <a:xfrm>
                    <a:off x="5905975" y="176965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2" name="Google Shape;18912;p39"/>
                  <p:cNvSpPr/>
                  <p:nvPr/>
                </p:nvSpPr>
                <p:spPr>
                  <a:xfrm>
                    <a:off x="5943500" y="179300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3" name="Google Shape;18913;p39"/>
                  <p:cNvSpPr/>
                  <p:nvPr/>
                </p:nvSpPr>
                <p:spPr>
                  <a:xfrm>
                    <a:off x="5981025" y="181635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4" name="Google Shape;18914;p39"/>
                  <p:cNvSpPr/>
                  <p:nvPr/>
                </p:nvSpPr>
                <p:spPr>
                  <a:xfrm>
                    <a:off x="5859275" y="1923100"/>
                    <a:ext cx="190175" cy="118425"/>
                  </a:xfrm>
                  <a:custGeom>
                    <a:rect b="b" l="l" r="r" t="t"/>
                    <a:pathLst>
                      <a:path extrusionOk="0" fill="none" h="4737" w="7607">
                        <a:moveTo>
                          <a:pt x="1" y="0"/>
                        </a:moveTo>
                        <a:lnTo>
                          <a:pt x="7606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5" name="Google Shape;18915;p39"/>
                  <p:cNvSpPr/>
                  <p:nvPr/>
                </p:nvSpPr>
                <p:spPr>
                  <a:xfrm>
                    <a:off x="5884300" y="1883900"/>
                    <a:ext cx="189325" cy="117600"/>
                  </a:xfrm>
                  <a:custGeom>
                    <a:rect b="b" l="l" r="r" t="t"/>
                    <a:pathLst>
                      <a:path extrusionOk="0" fill="none" h="4704" w="7573">
                        <a:moveTo>
                          <a:pt x="0" y="0"/>
                        </a:moveTo>
                        <a:lnTo>
                          <a:pt x="7572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6" name="Google Shape;18916;p39"/>
                  <p:cNvSpPr/>
                  <p:nvPr/>
                </p:nvSpPr>
                <p:spPr>
                  <a:xfrm>
                    <a:off x="5908475" y="1843875"/>
                    <a:ext cx="190175" cy="118425"/>
                  </a:xfrm>
                  <a:custGeom>
                    <a:rect b="b" l="l" r="r" t="t"/>
                    <a:pathLst>
                      <a:path extrusionOk="0" fill="none" h="4737" w="7607">
                        <a:moveTo>
                          <a:pt x="1" y="0"/>
                        </a:moveTo>
                        <a:lnTo>
                          <a:pt x="7606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7" name="Google Shape;18917;p39"/>
                  <p:cNvSpPr/>
                  <p:nvPr/>
                </p:nvSpPr>
                <p:spPr>
                  <a:xfrm>
                    <a:off x="5933500" y="1803825"/>
                    <a:ext cx="189325" cy="118450"/>
                  </a:xfrm>
                  <a:custGeom>
                    <a:rect b="b" l="l" r="r" t="t"/>
                    <a:pathLst>
                      <a:path extrusionOk="0" fill="none" h="4738" w="7573">
                        <a:moveTo>
                          <a:pt x="0" y="1"/>
                        </a:moveTo>
                        <a:lnTo>
                          <a:pt x="7573" y="4738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8" name="Google Shape;18918;p39"/>
                  <p:cNvSpPr/>
                  <p:nvPr/>
                </p:nvSpPr>
                <p:spPr>
                  <a:xfrm>
                    <a:off x="5957675" y="1764650"/>
                    <a:ext cx="190175" cy="117600"/>
                  </a:xfrm>
                  <a:custGeom>
                    <a:rect b="b" l="l" r="r" t="t"/>
                    <a:pathLst>
                      <a:path extrusionOk="0" fill="none" h="4704" w="7607">
                        <a:moveTo>
                          <a:pt x="1" y="0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9" name="Google Shape;18919;p39"/>
                  <p:cNvSpPr/>
                  <p:nvPr/>
                </p:nvSpPr>
                <p:spPr>
                  <a:xfrm>
                    <a:off x="6068600" y="1739625"/>
                    <a:ext cx="24200" cy="39225"/>
                  </a:xfrm>
                  <a:custGeom>
                    <a:rect b="b" l="l" r="r" t="t"/>
                    <a:pathLst>
                      <a:path extrusionOk="0" fill="none" h="1569" w="968">
                        <a:moveTo>
                          <a:pt x="0" y="1568"/>
                        </a:moveTo>
                        <a:lnTo>
                          <a:pt x="96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18920" name="Google Shape;18920;p39"/>
              <p:cNvSpPr/>
              <p:nvPr/>
            </p:nvSpPr>
            <p:spPr>
              <a:xfrm>
                <a:off x="6019400" y="1659525"/>
                <a:ext cx="113425" cy="73475"/>
              </a:xfrm>
              <a:custGeom>
                <a:rect b="b" l="l" r="r" t="t"/>
                <a:pathLst>
                  <a:path extrusionOk="0" h="2939" w="4537">
                    <a:moveTo>
                      <a:pt x="286" y="1"/>
                    </a:moveTo>
                    <a:cubicBezTo>
                      <a:pt x="214" y="1"/>
                      <a:pt x="143" y="38"/>
                      <a:pt x="100" y="102"/>
                    </a:cubicBezTo>
                    <a:cubicBezTo>
                      <a:pt x="0" y="236"/>
                      <a:pt x="34" y="369"/>
                      <a:pt x="167" y="436"/>
                    </a:cubicBezTo>
                    <a:lnTo>
                      <a:pt x="4137" y="2904"/>
                    </a:lnTo>
                    <a:cubicBezTo>
                      <a:pt x="4172" y="2928"/>
                      <a:pt x="4212" y="2939"/>
                      <a:pt x="4253" y="2939"/>
                    </a:cubicBezTo>
                    <a:cubicBezTo>
                      <a:pt x="4327" y="2939"/>
                      <a:pt x="4406" y="2902"/>
                      <a:pt x="4470" y="2837"/>
                    </a:cubicBezTo>
                    <a:cubicBezTo>
                      <a:pt x="4537" y="2704"/>
                      <a:pt x="4503" y="2571"/>
                      <a:pt x="4370" y="2504"/>
                    </a:cubicBezTo>
                    <a:lnTo>
                      <a:pt x="401" y="35"/>
                    </a:lnTo>
                    <a:cubicBezTo>
                      <a:pt x="365" y="12"/>
                      <a:pt x="325" y="1"/>
                      <a:pt x="286" y="1"/>
                    </a:cubicBezTo>
                    <a:close/>
                  </a:path>
                </a:pathLst>
              </a:custGeom>
              <a:solidFill>
                <a:srgbClr val="141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6_1">
    <p:spTree>
      <p:nvGrpSpPr>
        <p:cNvPr id="18921" name="Shape 189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922" name="Google Shape;18922;p40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8923" name="Google Shape;18923;p4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924" name="Google Shape;18924;p40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8925" name="Google Shape;18925;p4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6" name="Google Shape;18926;p4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7" name="Google Shape;18927;p4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8" name="Google Shape;18928;p4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29" name="Google Shape;18929;p4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0" name="Google Shape;18930;p4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1" name="Google Shape;18931;p4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2" name="Google Shape;18932;p4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3" name="Google Shape;18933;p4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4" name="Google Shape;18934;p4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5" name="Google Shape;18935;p4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6" name="Google Shape;18936;p4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7" name="Google Shape;18937;p4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8" name="Google Shape;18938;p4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39" name="Google Shape;18939;p4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0" name="Google Shape;18940;p4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1" name="Google Shape;18941;p4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2" name="Google Shape;18942;p4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3" name="Google Shape;18943;p4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4" name="Google Shape;18944;p4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5" name="Google Shape;18945;p4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6" name="Google Shape;18946;p4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7" name="Google Shape;18947;p4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8" name="Google Shape;18948;p4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49" name="Google Shape;18949;p4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950" name="Google Shape;18950;p40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8951" name="Google Shape;18951;p4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2" name="Google Shape;18952;p4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3" name="Google Shape;18953;p4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4" name="Google Shape;18954;p4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5" name="Google Shape;18955;p4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6" name="Google Shape;18956;p4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7" name="Google Shape;18957;p4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8" name="Google Shape;18958;p4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59" name="Google Shape;18959;p4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0" name="Google Shape;18960;p4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1" name="Google Shape;18961;p4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2" name="Google Shape;18962;p4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3" name="Google Shape;18963;p4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4" name="Google Shape;18964;p4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5" name="Google Shape;18965;p4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6" name="Google Shape;18966;p4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7" name="Google Shape;18967;p4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8" name="Google Shape;18968;p4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69" name="Google Shape;18969;p4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0" name="Google Shape;18970;p4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1" name="Google Shape;18971;p4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2" name="Google Shape;18972;p4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3" name="Google Shape;18973;p4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4" name="Google Shape;18974;p4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5" name="Google Shape;18975;p4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76" name="Google Shape;18976;p4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977" name="Google Shape;18977;p4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8" name="Google Shape;18978;p4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79" name="Google Shape;18979;p4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0" name="Google Shape;18980;p4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1" name="Google Shape;18981;p4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2" name="Google Shape;18982;p4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3" name="Google Shape;18983;p4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4" name="Google Shape;18984;p4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5" name="Google Shape;18985;p4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6" name="Google Shape;18986;p4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7" name="Google Shape;18987;p4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8" name="Google Shape;18988;p4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89" name="Google Shape;18989;p4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0" name="Google Shape;18990;p4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1" name="Google Shape;18991;p4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2" name="Google Shape;18992;p4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3" name="Google Shape;18993;p4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4" name="Google Shape;18994;p4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5" name="Google Shape;18995;p4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6" name="Google Shape;18996;p4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7" name="Google Shape;18997;p4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8" name="Google Shape;18998;p4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8999" name="Google Shape;18999;p4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0" name="Google Shape;19000;p4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1" name="Google Shape;19001;p4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2" name="Google Shape;19002;p4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3" name="Google Shape;19003;p4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4" name="Google Shape;19004;p4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5" name="Google Shape;19005;p4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6" name="Google Shape;19006;p4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7" name="Google Shape;19007;p4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8" name="Google Shape;19008;p4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09" name="Google Shape;19009;p4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0" name="Google Shape;19010;p4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1" name="Google Shape;19011;p4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2" name="Google Shape;19012;p4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3" name="Google Shape;19013;p4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4" name="Google Shape;19014;p4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5" name="Google Shape;19015;p4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6" name="Google Shape;19016;p4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7" name="Google Shape;19017;p4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8" name="Google Shape;19018;p4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19" name="Google Shape;19019;p4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0" name="Google Shape;19020;p4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1" name="Google Shape;19021;p4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2" name="Google Shape;19022;p4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3" name="Google Shape;19023;p4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4" name="Google Shape;19024;p4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5" name="Google Shape;19025;p4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6" name="Google Shape;19026;p4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7" name="Google Shape;19027;p4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8" name="Google Shape;19028;p4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29" name="Google Shape;19029;p4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0" name="Google Shape;19030;p4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1" name="Google Shape;19031;p4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2" name="Google Shape;19032;p4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3" name="Google Shape;19033;p4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4" name="Google Shape;19034;p4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5" name="Google Shape;19035;p4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6" name="Google Shape;19036;p4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7" name="Google Shape;19037;p4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8" name="Google Shape;19038;p4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39" name="Google Shape;19039;p4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0" name="Google Shape;19040;p4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1" name="Google Shape;19041;p4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2" name="Google Shape;19042;p4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3" name="Google Shape;19043;p4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4" name="Google Shape;19044;p4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5" name="Google Shape;19045;p4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6" name="Google Shape;19046;p4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7" name="Google Shape;19047;p4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8" name="Google Shape;19048;p4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9" name="Google Shape;19049;p4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0" name="Google Shape;19050;p4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1" name="Google Shape;19051;p4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2" name="Google Shape;19052;p4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3" name="Google Shape;19053;p4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4" name="Google Shape;19054;p4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5" name="Google Shape;19055;p4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6" name="Google Shape;19056;p4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7" name="Google Shape;19057;p4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8" name="Google Shape;19058;p4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9" name="Google Shape;19059;p4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0" name="Google Shape;19060;p4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1" name="Google Shape;19061;p4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2" name="Google Shape;19062;p4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3" name="Google Shape;19063;p4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4" name="Google Shape;19064;p4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5" name="Google Shape;19065;p4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6" name="Google Shape;19066;p4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7" name="Google Shape;19067;p4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8" name="Google Shape;19068;p4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9" name="Google Shape;19069;p4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0" name="Google Shape;19070;p4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1" name="Google Shape;19071;p4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2" name="Google Shape;19072;p4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3" name="Google Shape;19073;p4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4" name="Google Shape;19074;p4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5" name="Google Shape;19075;p4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6" name="Google Shape;19076;p4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077" name="Google Shape;19077;p40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9078" name="Google Shape;19078;p4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79" name="Google Shape;19079;p4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0" name="Google Shape;19080;p4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1" name="Google Shape;19081;p4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2" name="Google Shape;19082;p4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3" name="Google Shape;19083;p4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4" name="Google Shape;19084;p4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5" name="Google Shape;19085;p4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6" name="Google Shape;19086;p4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7" name="Google Shape;19087;p4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8" name="Google Shape;19088;p4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89" name="Google Shape;19089;p4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0" name="Google Shape;19090;p4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1" name="Google Shape;19091;p4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2" name="Google Shape;19092;p4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3" name="Google Shape;19093;p4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4" name="Google Shape;19094;p4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5" name="Google Shape;19095;p4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6" name="Google Shape;19096;p4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7" name="Google Shape;19097;p4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8" name="Google Shape;19098;p4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99" name="Google Shape;19099;p4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0" name="Google Shape;19100;p4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1" name="Google Shape;19101;p4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2" name="Google Shape;19102;p4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03" name="Google Shape;19103;p4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104" name="Google Shape;19104;p4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5" name="Google Shape;19105;p4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6" name="Google Shape;19106;p4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7" name="Google Shape;19107;p4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108" name="Google Shape;19108;p4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109" name="Google Shape;19109;p4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9110" name="Google Shape;19110;p4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1" name="Google Shape;19111;p4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2" name="Google Shape;19112;p4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3" name="Google Shape;19113;p4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4" name="Google Shape;19114;p4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5" name="Google Shape;19115;p4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6" name="Google Shape;19116;p4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7" name="Google Shape;19117;p4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8" name="Google Shape;19118;p4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9" name="Google Shape;19119;p4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0" name="Google Shape;19120;p4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1" name="Google Shape;19121;p4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2" name="Google Shape;19122;p4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3" name="Google Shape;19123;p4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4" name="Google Shape;19124;p4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5" name="Google Shape;19125;p4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6" name="Google Shape;19126;p4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7" name="Google Shape;19127;p4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8" name="Google Shape;19128;p4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9" name="Google Shape;19129;p4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0" name="Google Shape;19130;p4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1" name="Google Shape;19131;p4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2" name="Google Shape;19132;p4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3" name="Google Shape;19133;p4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4" name="Google Shape;19134;p4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5" name="Google Shape;19135;p4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136" name="Google Shape;19136;p4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137" name="Google Shape;19137;p40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9138" name="Google Shape;19138;p4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39" name="Google Shape;19139;p4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0" name="Google Shape;19140;p4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1" name="Google Shape;19141;p4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2" name="Google Shape;19142;p4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3" name="Google Shape;19143;p4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4" name="Google Shape;19144;p4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5" name="Google Shape;19145;p4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6" name="Google Shape;19146;p4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7" name="Google Shape;19147;p4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8" name="Google Shape;19148;p4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49" name="Google Shape;19149;p4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0" name="Google Shape;19150;p4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1" name="Google Shape;19151;p4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2" name="Google Shape;19152;p4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3" name="Google Shape;19153;p4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4" name="Google Shape;19154;p4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5" name="Google Shape;19155;p4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6" name="Google Shape;19156;p4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7" name="Google Shape;19157;p4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8" name="Google Shape;19158;p4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9" name="Google Shape;19159;p4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0" name="Google Shape;19160;p4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1" name="Google Shape;19161;p4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2" name="Google Shape;19162;p4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3" name="Google Shape;19163;p4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164" name="Google Shape;19164;p40"/>
          <p:cNvGrpSpPr/>
          <p:nvPr/>
        </p:nvGrpSpPr>
        <p:grpSpPr>
          <a:xfrm>
            <a:off x="-706730" y="-247937"/>
            <a:ext cx="3399044" cy="3421986"/>
            <a:chOff x="-706730" y="-247937"/>
            <a:chExt cx="3399044" cy="3421986"/>
          </a:xfrm>
        </p:grpSpPr>
        <p:grpSp>
          <p:nvGrpSpPr>
            <p:cNvPr id="19165" name="Google Shape;19165;p40"/>
            <p:cNvGrpSpPr/>
            <p:nvPr/>
          </p:nvGrpSpPr>
          <p:grpSpPr>
            <a:xfrm>
              <a:off x="-706730" y="-247937"/>
              <a:ext cx="3399044" cy="3421986"/>
              <a:chOff x="-513630" y="-410112"/>
              <a:chExt cx="3399044" cy="3421986"/>
            </a:xfrm>
          </p:grpSpPr>
          <p:grpSp>
            <p:nvGrpSpPr>
              <p:cNvPr id="19166" name="Google Shape;19166;p40"/>
              <p:cNvGrpSpPr/>
              <p:nvPr/>
            </p:nvGrpSpPr>
            <p:grpSpPr>
              <a:xfrm>
                <a:off x="-289105" y="-410112"/>
                <a:ext cx="3174520" cy="3421986"/>
                <a:chOff x="-289105" y="-410112"/>
                <a:chExt cx="3174520" cy="3421986"/>
              </a:xfrm>
            </p:grpSpPr>
            <p:grpSp>
              <p:nvGrpSpPr>
                <p:cNvPr id="19167" name="Google Shape;19167;p40"/>
                <p:cNvGrpSpPr/>
                <p:nvPr/>
              </p:nvGrpSpPr>
              <p:grpSpPr>
                <a:xfrm flipH="1" rot="-2528748">
                  <a:off x="1139937" y="1544051"/>
                  <a:ext cx="1240758" cy="665148"/>
                  <a:chOff x="5206900" y="826150"/>
                  <a:chExt cx="599275" cy="321250"/>
                </a:xfrm>
              </p:grpSpPr>
              <p:sp>
                <p:nvSpPr>
                  <p:cNvPr id="19168" name="Google Shape;19168;p4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69" name="Google Shape;19169;p4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0" name="Google Shape;19170;p4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1" name="Google Shape;19171;p4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2" name="Google Shape;19172;p4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3" name="Google Shape;19173;p4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4" name="Google Shape;19174;p4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5" name="Google Shape;19175;p4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6" name="Google Shape;19176;p4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7" name="Google Shape;19177;p4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8" name="Google Shape;19178;p4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9" name="Google Shape;19179;p4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0" name="Google Shape;19180;p4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1" name="Google Shape;19181;p4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182" name="Google Shape;19182;p40"/>
                <p:cNvGrpSpPr/>
                <p:nvPr/>
              </p:nvGrpSpPr>
              <p:grpSpPr>
                <a:xfrm flipH="1" rot="1033525">
                  <a:off x="1574028" y="81642"/>
                  <a:ext cx="1240716" cy="665175"/>
                  <a:chOff x="5206900" y="826150"/>
                  <a:chExt cx="599275" cy="321250"/>
                </a:xfrm>
              </p:grpSpPr>
              <p:sp>
                <p:nvSpPr>
                  <p:cNvPr id="19183" name="Google Shape;19183;p4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4" name="Google Shape;19184;p4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5" name="Google Shape;19185;p4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6" name="Google Shape;19186;p4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7" name="Google Shape;19187;p4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8" name="Google Shape;19188;p4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9" name="Google Shape;19189;p4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0" name="Google Shape;19190;p4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1" name="Google Shape;19191;p4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2" name="Google Shape;19192;p4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3" name="Google Shape;19193;p4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4" name="Google Shape;19194;p4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5" name="Google Shape;19195;p4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6" name="Google Shape;19196;p4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197" name="Google Shape;19197;p40"/>
                <p:cNvGrpSpPr/>
                <p:nvPr/>
              </p:nvGrpSpPr>
              <p:grpSpPr>
                <a:xfrm rot="6256591">
                  <a:off x="1268807" y="629246"/>
                  <a:ext cx="1240826" cy="665092"/>
                  <a:chOff x="5206900" y="826150"/>
                  <a:chExt cx="599275" cy="321250"/>
                </a:xfrm>
              </p:grpSpPr>
              <p:sp>
                <p:nvSpPr>
                  <p:cNvPr id="19198" name="Google Shape;19198;p4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9" name="Google Shape;19199;p4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0" name="Google Shape;19200;p4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1" name="Google Shape;19201;p4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2" name="Google Shape;19202;p4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3" name="Google Shape;19203;p4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4" name="Google Shape;19204;p4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5" name="Google Shape;19205;p4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6" name="Google Shape;19206;p4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7" name="Google Shape;19207;p4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8" name="Google Shape;19208;p4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9" name="Google Shape;19209;p4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10" name="Google Shape;19210;p4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11" name="Google Shape;19211;p4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212" name="Google Shape;19212;p40"/>
                <p:cNvGrpSpPr/>
                <p:nvPr/>
              </p:nvGrpSpPr>
              <p:grpSpPr>
                <a:xfrm flipH="1">
                  <a:off x="-35240" y="866804"/>
                  <a:ext cx="1699100" cy="2145071"/>
                  <a:chOff x="146217" y="2712579"/>
                  <a:chExt cx="1552966" cy="1960401"/>
                </a:xfrm>
              </p:grpSpPr>
              <p:grpSp>
                <p:nvGrpSpPr>
                  <p:cNvPr id="19213" name="Google Shape;19213;p40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19214" name="Google Shape;19214;p4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15" name="Google Shape;19215;p4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16" name="Google Shape;19216;p4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17" name="Google Shape;19217;p4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18" name="Google Shape;19218;p4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19" name="Google Shape;19219;p4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0" name="Google Shape;19220;p4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1" name="Google Shape;19221;p4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2" name="Google Shape;19222;p4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3" name="Google Shape;19223;p4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4" name="Google Shape;19224;p4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5" name="Google Shape;19225;p4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6" name="Google Shape;19226;p4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27" name="Google Shape;19227;p4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9228" name="Google Shape;19228;p40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19229" name="Google Shape;19229;p4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0" name="Google Shape;19230;p4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1" name="Google Shape;19231;p4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2" name="Google Shape;19232;p4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3" name="Google Shape;19233;p4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4" name="Google Shape;19234;p4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5" name="Google Shape;19235;p4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6" name="Google Shape;19236;p4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7" name="Google Shape;19237;p4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8" name="Google Shape;19238;p4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39" name="Google Shape;19239;p4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0" name="Google Shape;19240;p4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1" name="Google Shape;19241;p4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2" name="Google Shape;19242;p4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  <p:grpSp>
                <p:nvGrpSpPr>
                  <p:cNvPr id="19243" name="Google Shape;19243;p40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19244" name="Google Shape;19244;p4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5" name="Google Shape;19245;p4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6" name="Google Shape;19246;p4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7" name="Google Shape;19247;p4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8" name="Google Shape;19248;p4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49" name="Google Shape;19249;p4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0" name="Google Shape;19250;p4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1" name="Google Shape;19251;p4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2" name="Google Shape;19252;p4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3" name="Google Shape;19253;p4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4" name="Google Shape;19254;p4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5" name="Google Shape;19255;p4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6" name="Google Shape;19256;p4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57" name="Google Shape;19257;p4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19258" name="Google Shape;19258;p40"/>
                <p:cNvGrpSpPr/>
                <p:nvPr/>
              </p:nvGrpSpPr>
              <p:grpSpPr>
                <a:xfrm rot="446386">
                  <a:off x="1421080" y="781885"/>
                  <a:ext cx="1240817" cy="665090"/>
                  <a:chOff x="5206900" y="826150"/>
                  <a:chExt cx="599275" cy="321250"/>
                </a:xfrm>
              </p:grpSpPr>
              <p:sp>
                <p:nvSpPr>
                  <p:cNvPr id="19259" name="Google Shape;19259;p4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0" name="Google Shape;19260;p4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1" name="Google Shape;19261;p4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2" name="Google Shape;19262;p4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3" name="Google Shape;19263;p4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4" name="Google Shape;19264;p4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5" name="Google Shape;19265;p4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6" name="Google Shape;19266;p4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7" name="Google Shape;19267;p4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8" name="Google Shape;19268;p4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69" name="Google Shape;19269;p4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0" name="Google Shape;19270;p4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1" name="Google Shape;19271;p4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2" name="Google Shape;19272;p4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273" name="Google Shape;19273;p40"/>
                <p:cNvGrpSpPr/>
                <p:nvPr/>
              </p:nvGrpSpPr>
              <p:grpSpPr>
                <a:xfrm flipH="1" rot="-2528748">
                  <a:off x="-226338" y="-79824"/>
                  <a:ext cx="1240758" cy="665148"/>
                  <a:chOff x="5206900" y="826150"/>
                  <a:chExt cx="599275" cy="321250"/>
                </a:xfrm>
              </p:grpSpPr>
              <p:sp>
                <p:nvSpPr>
                  <p:cNvPr id="19274" name="Google Shape;19274;p4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5" name="Google Shape;19275;p4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6" name="Google Shape;19276;p4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7" name="Google Shape;19277;p4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8" name="Google Shape;19278;p4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79" name="Google Shape;19279;p4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0" name="Google Shape;19280;p4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1" name="Google Shape;19281;p4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2" name="Google Shape;19282;p4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3" name="Google Shape;19283;p4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4" name="Google Shape;19284;p4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5" name="Google Shape;19285;p4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6" name="Google Shape;19286;p4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87" name="Google Shape;19287;p4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9288" name="Google Shape;19288;p40"/>
              <p:cNvGrpSpPr/>
              <p:nvPr/>
            </p:nvGrpSpPr>
            <p:grpSpPr>
              <a:xfrm>
                <a:off x="-513630" y="35479"/>
                <a:ext cx="2745498" cy="1748548"/>
                <a:chOff x="1270425" y="2070325"/>
                <a:chExt cx="1769805" cy="1127150"/>
              </a:xfrm>
            </p:grpSpPr>
            <p:grpSp>
              <p:nvGrpSpPr>
                <p:cNvPr id="19289" name="Google Shape;19289;p40"/>
                <p:cNvGrpSpPr/>
                <p:nvPr/>
              </p:nvGrpSpPr>
              <p:grpSpPr>
                <a:xfrm>
                  <a:off x="1582562" y="2070325"/>
                  <a:ext cx="1123518" cy="1127150"/>
                  <a:chOff x="1582562" y="2070325"/>
                  <a:chExt cx="1123518" cy="1127150"/>
                </a:xfrm>
              </p:grpSpPr>
              <p:sp>
                <p:nvSpPr>
                  <p:cNvPr id="19290" name="Google Shape;19290;p40"/>
                  <p:cNvSpPr/>
                  <p:nvPr/>
                </p:nvSpPr>
                <p:spPr>
                  <a:xfrm>
                    <a:off x="1582562" y="2070325"/>
                    <a:ext cx="1123518" cy="1127150"/>
                  </a:xfrm>
                  <a:custGeom>
                    <a:rect b="b" l="l" r="r" t="t"/>
                    <a:pathLst>
                      <a:path extrusionOk="0" h="10241" w="10208">
                        <a:moveTo>
                          <a:pt x="5151" y="1"/>
                        </a:moveTo>
                        <a:cubicBezTo>
                          <a:pt x="2707" y="1"/>
                          <a:pt x="297" y="1732"/>
                          <a:pt x="34" y="4666"/>
                        </a:cubicBezTo>
                        <a:cubicBezTo>
                          <a:pt x="0" y="4732"/>
                          <a:pt x="0" y="4832"/>
                          <a:pt x="0" y="4932"/>
                        </a:cubicBezTo>
                        <a:lnTo>
                          <a:pt x="0" y="5133"/>
                        </a:lnTo>
                        <a:cubicBezTo>
                          <a:pt x="0" y="5433"/>
                          <a:pt x="34" y="5733"/>
                          <a:pt x="67" y="6033"/>
                        </a:cubicBezTo>
                        <a:cubicBezTo>
                          <a:pt x="167" y="6500"/>
                          <a:pt x="301" y="6967"/>
                          <a:pt x="534" y="7401"/>
                        </a:cubicBezTo>
                        <a:cubicBezTo>
                          <a:pt x="701" y="7734"/>
                          <a:pt x="901" y="8068"/>
                          <a:pt x="1168" y="8368"/>
                        </a:cubicBezTo>
                        <a:cubicBezTo>
                          <a:pt x="2223" y="9656"/>
                          <a:pt x="3657" y="10241"/>
                          <a:pt x="5071" y="10241"/>
                        </a:cubicBezTo>
                        <a:cubicBezTo>
                          <a:pt x="7504" y="10241"/>
                          <a:pt x="9879" y="8513"/>
                          <a:pt x="10174" y="5666"/>
                        </a:cubicBezTo>
                        <a:cubicBezTo>
                          <a:pt x="10208" y="5466"/>
                          <a:pt x="10208" y="5299"/>
                          <a:pt x="10208" y="5133"/>
                        </a:cubicBezTo>
                        <a:cubicBezTo>
                          <a:pt x="10208" y="5032"/>
                          <a:pt x="10208" y="4966"/>
                          <a:pt x="10208" y="4832"/>
                        </a:cubicBezTo>
                        <a:cubicBezTo>
                          <a:pt x="10208" y="4732"/>
                          <a:pt x="10208" y="4632"/>
                          <a:pt x="10174" y="4499"/>
                        </a:cubicBezTo>
                        <a:cubicBezTo>
                          <a:pt x="10174" y="4332"/>
                          <a:pt x="10141" y="4199"/>
                          <a:pt x="10108" y="4032"/>
                        </a:cubicBezTo>
                        <a:cubicBezTo>
                          <a:pt x="9974" y="3431"/>
                          <a:pt x="9707" y="2831"/>
                          <a:pt x="9374" y="2331"/>
                        </a:cubicBezTo>
                        <a:cubicBezTo>
                          <a:pt x="8337" y="729"/>
                          <a:pt x="6737" y="1"/>
                          <a:pt x="5151" y="1"/>
                        </a:cubicBezTo>
                        <a:close/>
                      </a:path>
                    </a:pathLst>
                  </a:custGeom>
                  <a:solidFill>
                    <a:srgbClr val="D4DC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9291" name="Google Shape;19291;p40"/>
                  <p:cNvGrpSpPr/>
                  <p:nvPr/>
                </p:nvGrpSpPr>
                <p:grpSpPr>
                  <a:xfrm>
                    <a:off x="1582562" y="2073407"/>
                    <a:ext cx="1123518" cy="973062"/>
                    <a:chOff x="1582562" y="2073407"/>
                    <a:chExt cx="1123518" cy="973062"/>
                  </a:xfrm>
                </p:grpSpPr>
                <p:sp>
                  <p:nvSpPr>
                    <p:cNvPr id="19292" name="Google Shape;19292;p40"/>
                    <p:cNvSpPr/>
                    <p:nvPr/>
                  </p:nvSpPr>
                  <p:spPr>
                    <a:xfrm>
                      <a:off x="1674354" y="2073407"/>
                      <a:ext cx="939934" cy="253474"/>
                    </a:xfrm>
                    <a:custGeom>
                      <a:rect b="b" l="l" r="r" t="t"/>
                      <a:pathLst>
                        <a:path extrusionOk="0" h="2303" w="8540">
                          <a:moveTo>
                            <a:pt x="4270" y="1"/>
                          </a:moveTo>
                          <a:cubicBezTo>
                            <a:pt x="2635" y="1"/>
                            <a:pt x="1001" y="768"/>
                            <a:pt x="0" y="2303"/>
                          </a:cubicBezTo>
                          <a:cubicBezTo>
                            <a:pt x="167" y="2303"/>
                            <a:pt x="334" y="2303"/>
                            <a:pt x="501" y="2269"/>
                          </a:cubicBezTo>
                          <a:cubicBezTo>
                            <a:pt x="734" y="2169"/>
                            <a:pt x="968" y="2102"/>
                            <a:pt x="1234" y="2069"/>
                          </a:cubicBezTo>
                          <a:cubicBezTo>
                            <a:pt x="1735" y="1969"/>
                            <a:pt x="1802" y="1936"/>
                            <a:pt x="2335" y="1869"/>
                          </a:cubicBezTo>
                          <a:cubicBezTo>
                            <a:pt x="2869" y="1802"/>
                            <a:pt x="3203" y="1735"/>
                            <a:pt x="3703" y="1702"/>
                          </a:cubicBezTo>
                          <a:cubicBezTo>
                            <a:pt x="3870" y="1669"/>
                            <a:pt x="4045" y="1652"/>
                            <a:pt x="4220" y="1652"/>
                          </a:cubicBezTo>
                          <a:cubicBezTo>
                            <a:pt x="4395" y="1652"/>
                            <a:pt x="4570" y="1669"/>
                            <a:pt x="4737" y="1702"/>
                          </a:cubicBezTo>
                          <a:cubicBezTo>
                            <a:pt x="5104" y="1802"/>
                            <a:pt x="5404" y="1769"/>
                            <a:pt x="5738" y="1869"/>
                          </a:cubicBezTo>
                          <a:cubicBezTo>
                            <a:pt x="6005" y="2002"/>
                            <a:pt x="6271" y="2069"/>
                            <a:pt x="6538" y="2136"/>
                          </a:cubicBezTo>
                          <a:cubicBezTo>
                            <a:pt x="6972" y="2202"/>
                            <a:pt x="7406" y="2269"/>
                            <a:pt x="7839" y="2303"/>
                          </a:cubicBezTo>
                          <a:lnTo>
                            <a:pt x="8540" y="2303"/>
                          </a:lnTo>
                          <a:cubicBezTo>
                            <a:pt x="7539" y="768"/>
                            <a:pt x="5904" y="1"/>
                            <a:pt x="427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93" name="Google Shape;19293;p40"/>
                    <p:cNvSpPr/>
                    <p:nvPr/>
                  </p:nvSpPr>
                  <p:spPr>
                    <a:xfrm>
                      <a:off x="1582562" y="2513987"/>
                      <a:ext cx="1119886" cy="99276"/>
                    </a:xfrm>
                    <a:custGeom>
                      <a:rect b="b" l="l" r="r" t="t"/>
                      <a:pathLst>
                        <a:path extrusionOk="0" h="902" w="10175">
                          <a:moveTo>
                            <a:pt x="10108" y="1"/>
                          </a:moveTo>
                          <a:lnTo>
                            <a:pt x="8773" y="134"/>
                          </a:lnTo>
                          <a:cubicBezTo>
                            <a:pt x="8206" y="201"/>
                            <a:pt x="7572" y="234"/>
                            <a:pt x="6605" y="268"/>
                          </a:cubicBezTo>
                          <a:cubicBezTo>
                            <a:pt x="6105" y="268"/>
                            <a:pt x="5604" y="268"/>
                            <a:pt x="5104" y="201"/>
                          </a:cubicBezTo>
                          <a:cubicBezTo>
                            <a:pt x="4618" y="137"/>
                            <a:pt x="4118" y="114"/>
                            <a:pt x="3622" y="114"/>
                          </a:cubicBezTo>
                          <a:cubicBezTo>
                            <a:pt x="3335" y="114"/>
                            <a:pt x="3050" y="122"/>
                            <a:pt x="2769" y="134"/>
                          </a:cubicBezTo>
                          <a:cubicBezTo>
                            <a:pt x="2169" y="201"/>
                            <a:pt x="868" y="468"/>
                            <a:pt x="34" y="635"/>
                          </a:cubicBezTo>
                          <a:cubicBezTo>
                            <a:pt x="0" y="735"/>
                            <a:pt x="0" y="801"/>
                            <a:pt x="0" y="901"/>
                          </a:cubicBezTo>
                          <a:cubicBezTo>
                            <a:pt x="1068" y="768"/>
                            <a:pt x="3670" y="401"/>
                            <a:pt x="4137" y="401"/>
                          </a:cubicBezTo>
                          <a:cubicBezTo>
                            <a:pt x="4704" y="434"/>
                            <a:pt x="4804" y="468"/>
                            <a:pt x="5304" y="501"/>
                          </a:cubicBezTo>
                          <a:cubicBezTo>
                            <a:pt x="5638" y="534"/>
                            <a:pt x="6005" y="568"/>
                            <a:pt x="6372" y="568"/>
                          </a:cubicBezTo>
                          <a:cubicBezTo>
                            <a:pt x="6738" y="534"/>
                            <a:pt x="7706" y="568"/>
                            <a:pt x="8373" y="501"/>
                          </a:cubicBezTo>
                          <a:cubicBezTo>
                            <a:pt x="8707" y="468"/>
                            <a:pt x="9507" y="468"/>
                            <a:pt x="10174" y="468"/>
                          </a:cubicBezTo>
                          <a:cubicBezTo>
                            <a:pt x="10174" y="301"/>
                            <a:pt x="10141" y="168"/>
                            <a:pt x="10108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94" name="Google Shape;19294;p40"/>
                    <p:cNvSpPr/>
                    <p:nvPr/>
                  </p:nvSpPr>
                  <p:spPr>
                    <a:xfrm>
                      <a:off x="1582562" y="2576392"/>
                      <a:ext cx="1123518" cy="172688"/>
                    </a:xfrm>
                    <a:custGeom>
                      <a:rect b="b" l="l" r="r" t="t"/>
                      <a:pathLst>
                        <a:path extrusionOk="0" h="1569" w="10208">
                          <a:moveTo>
                            <a:pt x="4070" y="1"/>
                          </a:moveTo>
                          <a:cubicBezTo>
                            <a:pt x="3870" y="1"/>
                            <a:pt x="3670" y="1"/>
                            <a:pt x="3469" y="34"/>
                          </a:cubicBezTo>
                          <a:cubicBezTo>
                            <a:pt x="3169" y="101"/>
                            <a:pt x="2969" y="101"/>
                            <a:pt x="2836" y="134"/>
                          </a:cubicBezTo>
                          <a:cubicBezTo>
                            <a:pt x="2669" y="168"/>
                            <a:pt x="2369" y="168"/>
                            <a:pt x="2135" y="201"/>
                          </a:cubicBezTo>
                          <a:cubicBezTo>
                            <a:pt x="1902" y="234"/>
                            <a:pt x="1735" y="234"/>
                            <a:pt x="1535" y="268"/>
                          </a:cubicBezTo>
                          <a:cubicBezTo>
                            <a:pt x="1368" y="301"/>
                            <a:pt x="1401" y="301"/>
                            <a:pt x="1134" y="368"/>
                          </a:cubicBezTo>
                          <a:cubicBezTo>
                            <a:pt x="868" y="468"/>
                            <a:pt x="634" y="501"/>
                            <a:pt x="367" y="501"/>
                          </a:cubicBezTo>
                          <a:cubicBezTo>
                            <a:pt x="100" y="501"/>
                            <a:pt x="34" y="501"/>
                            <a:pt x="0" y="535"/>
                          </a:cubicBezTo>
                          <a:cubicBezTo>
                            <a:pt x="0" y="835"/>
                            <a:pt x="34" y="1135"/>
                            <a:pt x="67" y="1435"/>
                          </a:cubicBezTo>
                          <a:cubicBezTo>
                            <a:pt x="634" y="1235"/>
                            <a:pt x="1201" y="1102"/>
                            <a:pt x="1768" y="968"/>
                          </a:cubicBezTo>
                          <a:cubicBezTo>
                            <a:pt x="1935" y="952"/>
                            <a:pt x="2102" y="943"/>
                            <a:pt x="2269" y="943"/>
                          </a:cubicBezTo>
                          <a:cubicBezTo>
                            <a:pt x="2435" y="943"/>
                            <a:pt x="2602" y="952"/>
                            <a:pt x="2769" y="968"/>
                          </a:cubicBezTo>
                          <a:cubicBezTo>
                            <a:pt x="3069" y="1002"/>
                            <a:pt x="3369" y="1068"/>
                            <a:pt x="3670" y="1135"/>
                          </a:cubicBezTo>
                          <a:cubicBezTo>
                            <a:pt x="4070" y="1268"/>
                            <a:pt x="4470" y="1368"/>
                            <a:pt x="4904" y="1368"/>
                          </a:cubicBezTo>
                          <a:cubicBezTo>
                            <a:pt x="5771" y="1469"/>
                            <a:pt x="6071" y="1569"/>
                            <a:pt x="6672" y="1569"/>
                          </a:cubicBezTo>
                          <a:lnTo>
                            <a:pt x="7973" y="1569"/>
                          </a:lnTo>
                          <a:cubicBezTo>
                            <a:pt x="8133" y="1562"/>
                            <a:pt x="8267" y="1561"/>
                            <a:pt x="8382" y="1561"/>
                          </a:cubicBezTo>
                          <a:cubicBezTo>
                            <a:pt x="8509" y="1561"/>
                            <a:pt x="8613" y="1563"/>
                            <a:pt x="8704" y="1563"/>
                          </a:cubicBezTo>
                          <a:cubicBezTo>
                            <a:pt x="8982" y="1563"/>
                            <a:pt x="9146" y="1545"/>
                            <a:pt x="9474" y="1402"/>
                          </a:cubicBezTo>
                          <a:cubicBezTo>
                            <a:pt x="9807" y="1235"/>
                            <a:pt x="10041" y="1135"/>
                            <a:pt x="10174" y="1068"/>
                          </a:cubicBezTo>
                          <a:cubicBezTo>
                            <a:pt x="10208" y="868"/>
                            <a:pt x="10208" y="701"/>
                            <a:pt x="10208" y="535"/>
                          </a:cubicBezTo>
                          <a:cubicBezTo>
                            <a:pt x="10208" y="434"/>
                            <a:pt x="10208" y="368"/>
                            <a:pt x="10174" y="234"/>
                          </a:cubicBezTo>
                          <a:cubicBezTo>
                            <a:pt x="9774" y="334"/>
                            <a:pt x="9340" y="368"/>
                            <a:pt x="8907" y="368"/>
                          </a:cubicBezTo>
                          <a:cubicBezTo>
                            <a:pt x="8873" y="346"/>
                            <a:pt x="8829" y="338"/>
                            <a:pt x="8765" y="338"/>
                          </a:cubicBezTo>
                          <a:cubicBezTo>
                            <a:pt x="8636" y="338"/>
                            <a:pt x="8429" y="368"/>
                            <a:pt x="8073" y="368"/>
                          </a:cubicBezTo>
                          <a:cubicBezTo>
                            <a:pt x="7906" y="379"/>
                            <a:pt x="7728" y="383"/>
                            <a:pt x="7565" y="383"/>
                          </a:cubicBezTo>
                          <a:cubicBezTo>
                            <a:pt x="7239" y="383"/>
                            <a:pt x="6972" y="368"/>
                            <a:pt x="6972" y="368"/>
                          </a:cubicBezTo>
                          <a:cubicBezTo>
                            <a:pt x="6972" y="368"/>
                            <a:pt x="6271" y="301"/>
                            <a:pt x="6038" y="268"/>
                          </a:cubicBezTo>
                          <a:cubicBezTo>
                            <a:pt x="5771" y="268"/>
                            <a:pt x="4303" y="1"/>
                            <a:pt x="407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295" name="Google Shape;19295;p40"/>
                    <p:cNvSpPr/>
                    <p:nvPr/>
                  </p:nvSpPr>
                  <p:spPr>
                    <a:xfrm>
                      <a:off x="1641335" y="2884787"/>
                      <a:ext cx="903173" cy="161682"/>
                    </a:xfrm>
                    <a:custGeom>
                      <a:rect b="b" l="l" r="r" t="t"/>
                      <a:pathLst>
                        <a:path extrusionOk="0" h="1469" w="8206">
                          <a:moveTo>
                            <a:pt x="0" y="1"/>
                          </a:moveTo>
                          <a:cubicBezTo>
                            <a:pt x="167" y="334"/>
                            <a:pt x="400" y="668"/>
                            <a:pt x="634" y="968"/>
                          </a:cubicBezTo>
                          <a:cubicBezTo>
                            <a:pt x="1001" y="1002"/>
                            <a:pt x="1801" y="1135"/>
                            <a:pt x="2302" y="1202"/>
                          </a:cubicBezTo>
                          <a:cubicBezTo>
                            <a:pt x="2835" y="1302"/>
                            <a:pt x="3069" y="1369"/>
                            <a:pt x="3503" y="1435"/>
                          </a:cubicBezTo>
                          <a:cubicBezTo>
                            <a:pt x="3658" y="1457"/>
                            <a:pt x="3795" y="1469"/>
                            <a:pt x="3962" y="1469"/>
                          </a:cubicBezTo>
                          <a:cubicBezTo>
                            <a:pt x="4296" y="1469"/>
                            <a:pt x="4748" y="1424"/>
                            <a:pt x="5704" y="1335"/>
                          </a:cubicBezTo>
                          <a:cubicBezTo>
                            <a:pt x="6605" y="1235"/>
                            <a:pt x="7472" y="902"/>
                            <a:pt x="8206" y="368"/>
                          </a:cubicBezTo>
                          <a:lnTo>
                            <a:pt x="8206" y="368"/>
                          </a:lnTo>
                          <a:cubicBezTo>
                            <a:pt x="7447" y="874"/>
                            <a:pt x="6475" y="977"/>
                            <a:pt x="5669" y="977"/>
                          </a:cubicBezTo>
                          <a:cubicBezTo>
                            <a:pt x="5518" y="977"/>
                            <a:pt x="5374" y="973"/>
                            <a:pt x="5237" y="968"/>
                          </a:cubicBezTo>
                          <a:cubicBezTo>
                            <a:pt x="4603" y="935"/>
                            <a:pt x="3970" y="801"/>
                            <a:pt x="3402" y="568"/>
                          </a:cubicBezTo>
                          <a:cubicBezTo>
                            <a:pt x="2602" y="368"/>
                            <a:pt x="1801" y="201"/>
                            <a:pt x="1001" y="101"/>
                          </a:cubicBezTo>
                          <a:cubicBezTo>
                            <a:pt x="667" y="34"/>
                            <a:pt x="334" y="1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sp>
              <p:nvSpPr>
                <p:cNvPr id="19296" name="Google Shape;19296;p40"/>
                <p:cNvSpPr/>
                <p:nvPr/>
              </p:nvSpPr>
              <p:spPr>
                <a:xfrm>
                  <a:off x="1270425" y="2115341"/>
                  <a:ext cx="1769805" cy="1045154"/>
                </a:xfrm>
                <a:custGeom>
                  <a:rect b="b" l="l" r="r" t="t"/>
                  <a:pathLst>
                    <a:path extrusionOk="0" h="9496" w="16080">
                      <a:moveTo>
                        <a:pt x="14796" y="0"/>
                      </a:moveTo>
                      <a:cubicBezTo>
                        <a:pt x="14054" y="0"/>
                        <a:pt x="12845" y="340"/>
                        <a:pt x="11376" y="954"/>
                      </a:cubicBezTo>
                      <a:lnTo>
                        <a:pt x="11476" y="1054"/>
                      </a:lnTo>
                      <a:cubicBezTo>
                        <a:pt x="12860" y="478"/>
                        <a:pt x="13989" y="156"/>
                        <a:pt x="14631" y="156"/>
                      </a:cubicBezTo>
                      <a:cubicBezTo>
                        <a:pt x="14917" y="156"/>
                        <a:pt x="15106" y="220"/>
                        <a:pt x="15178" y="354"/>
                      </a:cubicBezTo>
                      <a:cubicBezTo>
                        <a:pt x="15612" y="1088"/>
                        <a:pt x="12677" y="3589"/>
                        <a:pt x="8640" y="5958"/>
                      </a:cubicBezTo>
                      <a:cubicBezTo>
                        <a:pt x="5382" y="7885"/>
                        <a:pt x="2368" y="9128"/>
                        <a:pt x="1124" y="9128"/>
                      </a:cubicBezTo>
                      <a:cubicBezTo>
                        <a:pt x="840" y="9128"/>
                        <a:pt x="649" y="9063"/>
                        <a:pt x="568" y="8927"/>
                      </a:cubicBezTo>
                      <a:cubicBezTo>
                        <a:pt x="301" y="8460"/>
                        <a:pt x="1302" y="7359"/>
                        <a:pt x="3003" y="6024"/>
                      </a:cubicBezTo>
                      <a:lnTo>
                        <a:pt x="2970" y="5891"/>
                      </a:lnTo>
                      <a:cubicBezTo>
                        <a:pt x="1068" y="7359"/>
                        <a:pt x="1" y="8660"/>
                        <a:pt x="335" y="9227"/>
                      </a:cubicBezTo>
                      <a:cubicBezTo>
                        <a:pt x="440" y="9409"/>
                        <a:pt x="692" y="9496"/>
                        <a:pt x="1065" y="9496"/>
                      </a:cubicBezTo>
                      <a:cubicBezTo>
                        <a:pt x="2464" y="9496"/>
                        <a:pt x="5554" y="8274"/>
                        <a:pt x="8874" y="6325"/>
                      </a:cubicBezTo>
                      <a:cubicBezTo>
                        <a:pt x="13077" y="3890"/>
                        <a:pt x="16079" y="1188"/>
                        <a:pt x="15545" y="287"/>
                      </a:cubicBezTo>
                      <a:cubicBezTo>
                        <a:pt x="15443" y="93"/>
                        <a:pt x="15183" y="0"/>
                        <a:pt x="14796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9297" name="Google Shape;19297;p40"/>
            <p:cNvGrpSpPr/>
            <p:nvPr/>
          </p:nvGrpSpPr>
          <p:grpSpPr>
            <a:xfrm>
              <a:off x="817141" y="1560564"/>
              <a:ext cx="523502" cy="523554"/>
              <a:chOff x="3311753" y="2087385"/>
              <a:chExt cx="1108880" cy="1108990"/>
            </a:xfrm>
          </p:grpSpPr>
          <p:sp>
            <p:nvSpPr>
              <p:cNvPr id="19298" name="Google Shape;19298;p40"/>
              <p:cNvSpPr/>
              <p:nvPr/>
            </p:nvSpPr>
            <p:spPr>
              <a:xfrm>
                <a:off x="3311753" y="2087385"/>
                <a:ext cx="1108880" cy="1108990"/>
              </a:xfrm>
              <a:custGeom>
                <a:rect b="b" l="l" r="r" t="t"/>
                <a:pathLst>
                  <a:path extrusionOk="0" h="10076" w="10075">
                    <a:moveTo>
                      <a:pt x="5107" y="1"/>
                    </a:moveTo>
                    <a:cubicBezTo>
                      <a:pt x="2533" y="1"/>
                      <a:pt x="1" y="1935"/>
                      <a:pt x="1" y="5044"/>
                    </a:cubicBezTo>
                    <a:cubicBezTo>
                      <a:pt x="1" y="5344"/>
                      <a:pt x="34" y="5645"/>
                      <a:pt x="101" y="5978"/>
                    </a:cubicBezTo>
                    <a:cubicBezTo>
                      <a:pt x="134" y="6178"/>
                      <a:pt x="201" y="6379"/>
                      <a:pt x="267" y="6579"/>
                    </a:cubicBezTo>
                    <a:cubicBezTo>
                      <a:pt x="998" y="8862"/>
                      <a:pt x="3030" y="10075"/>
                      <a:pt x="5074" y="10075"/>
                    </a:cubicBezTo>
                    <a:cubicBezTo>
                      <a:pt x="6763" y="10075"/>
                      <a:pt x="8460" y="9248"/>
                      <a:pt x="9441" y="7513"/>
                    </a:cubicBezTo>
                    <a:cubicBezTo>
                      <a:pt x="9707" y="7079"/>
                      <a:pt x="9874" y="6579"/>
                      <a:pt x="9974" y="6078"/>
                    </a:cubicBezTo>
                    <a:cubicBezTo>
                      <a:pt x="10041" y="5745"/>
                      <a:pt x="10074" y="5378"/>
                      <a:pt x="10074" y="5044"/>
                    </a:cubicBezTo>
                    <a:lnTo>
                      <a:pt x="10074" y="4978"/>
                    </a:lnTo>
                    <a:cubicBezTo>
                      <a:pt x="10074" y="3977"/>
                      <a:pt x="9774" y="3043"/>
                      <a:pt x="9240" y="2242"/>
                    </a:cubicBezTo>
                    <a:cubicBezTo>
                      <a:pt x="8204" y="694"/>
                      <a:pt x="6648" y="1"/>
                      <a:pt x="510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299" name="Google Shape;19299;p40"/>
              <p:cNvGrpSpPr/>
              <p:nvPr/>
            </p:nvGrpSpPr>
            <p:grpSpPr>
              <a:xfrm>
                <a:off x="3311753" y="2087385"/>
                <a:ext cx="1108880" cy="1108990"/>
                <a:chOff x="3311753" y="2087385"/>
                <a:chExt cx="1108880" cy="1108990"/>
              </a:xfrm>
            </p:grpSpPr>
            <p:sp>
              <p:nvSpPr>
                <p:cNvPr id="19300" name="Google Shape;19300;p40"/>
                <p:cNvSpPr/>
                <p:nvPr/>
              </p:nvSpPr>
              <p:spPr>
                <a:xfrm>
                  <a:off x="3311753" y="2087385"/>
                  <a:ext cx="1108880" cy="680186"/>
                </a:xfrm>
                <a:custGeom>
                  <a:rect b="b" l="l" r="r" t="t"/>
                  <a:pathLst>
                    <a:path extrusionOk="0" h="6180" w="10075">
                      <a:moveTo>
                        <a:pt x="5093" y="1"/>
                      </a:moveTo>
                      <a:cubicBezTo>
                        <a:pt x="2520" y="1"/>
                        <a:pt x="1" y="1935"/>
                        <a:pt x="1" y="5044"/>
                      </a:cubicBezTo>
                      <a:cubicBezTo>
                        <a:pt x="1" y="5344"/>
                        <a:pt x="34" y="5645"/>
                        <a:pt x="67" y="5978"/>
                      </a:cubicBezTo>
                      <a:cubicBezTo>
                        <a:pt x="668" y="6045"/>
                        <a:pt x="1335" y="6078"/>
                        <a:pt x="1335" y="6078"/>
                      </a:cubicBezTo>
                      <a:cubicBezTo>
                        <a:pt x="1585" y="6062"/>
                        <a:pt x="1844" y="6053"/>
                        <a:pt x="2106" y="6053"/>
                      </a:cubicBezTo>
                      <a:cubicBezTo>
                        <a:pt x="2369" y="6053"/>
                        <a:pt x="2636" y="6062"/>
                        <a:pt x="2903" y="6078"/>
                      </a:cubicBezTo>
                      <a:cubicBezTo>
                        <a:pt x="3158" y="6101"/>
                        <a:pt x="3447" y="6108"/>
                        <a:pt x="3719" y="6108"/>
                      </a:cubicBezTo>
                      <a:cubicBezTo>
                        <a:pt x="4263" y="6108"/>
                        <a:pt x="4737" y="6078"/>
                        <a:pt x="4737" y="6078"/>
                      </a:cubicBezTo>
                      <a:cubicBezTo>
                        <a:pt x="4737" y="6078"/>
                        <a:pt x="5838" y="6112"/>
                        <a:pt x="6405" y="6145"/>
                      </a:cubicBezTo>
                      <a:cubicBezTo>
                        <a:pt x="6583" y="6156"/>
                        <a:pt x="6750" y="6160"/>
                        <a:pt x="6893" y="6160"/>
                      </a:cubicBezTo>
                      <a:cubicBezTo>
                        <a:pt x="7180" y="6160"/>
                        <a:pt x="7372" y="6145"/>
                        <a:pt x="7372" y="6145"/>
                      </a:cubicBezTo>
                      <a:cubicBezTo>
                        <a:pt x="7526" y="6169"/>
                        <a:pt x="7676" y="6180"/>
                        <a:pt x="7824" y="6180"/>
                      </a:cubicBezTo>
                      <a:cubicBezTo>
                        <a:pt x="8094" y="6180"/>
                        <a:pt x="8360" y="6143"/>
                        <a:pt x="8640" y="6078"/>
                      </a:cubicBezTo>
                      <a:cubicBezTo>
                        <a:pt x="8758" y="6046"/>
                        <a:pt x="8879" y="6034"/>
                        <a:pt x="8998" y="6034"/>
                      </a:cubicBezTo>
                      <a:cubicBezTo>
                        <a:pt x="9351" y="6034"/>
                        <a:pt x="9687" y="6140"/>
                        <a:pt x="9858" y="6140"/>
                      </a:cubicBezTo>
                      <a:cubicBezTo>
                        <a:pt x="9925" y="6140"/>
                        <a:pt x="9967" y="6124"/>
                        <a:pt x="9974" y="6078"/>
                      </a:cubicBezTo>
                      <a:cubicBezTo>
                        <a:pt x="10041" y="5745"/>
                        <a:pt x="10074" y="5378"/>
                        <a:pt x="10074" y="5044"/>
                      </a:cubicBezTo>
                      <a:lnTo>
                        <a:pt x="10074" y="4978"/>
                      </a:lnTo>
                      <a:lnTo>
                        <a:pt x="9474" y="5044"/>
                      </a:lnTo>
                      <a:lnTo>
                        <a:pt x="7573" y="5578"/>
                      </a:lnTo>
                      <a:lnTo>
                        <a:pt x="6038" y="5578"/>
                      </a:lnTo>
                      <a:cubicBezTo>
                        <a:pt x="4904" y="5578"/>
                        <a:pt x="5371" y="5545"/>
                        <a:pt x="3737" y="5311"/>
                      </a:cubicBezTo>
                      <a:cubicBezTo>
                        <a:pt x="2069" y="5078"/>
                        <a:pt x="3970" y="5178"/>
                        <a:pt x="4103" y="5044"/>
                      </a:cubicBezTo>
                      <a:cubicBezTo>
                        <a:pt x="4204" y="4911"/>
                        <a:pt x="3737" y="4544"/>
                        <a:pt x="3737" y="4544"/>
                      </a:cubicBezTo>
                      <a:cubicBezTo>
                        <a:pt x="3737" y="4544"/>
                        <a:pt x="2496" y="4406"/>
                        <a:pt x="2020" y="4406"/>
                      </a:cubicBezTo>
                      <a:cubicBezTo>
                        <a:pt x="1972" y="4406"/>
                        <a:pt x="1932" y="4407"/>
                        <a:pt x="1902" y="4410"/>
                      </a:cubicBezTo>
                      <a:cubicBezTo>
                        <a:pt x="1888" y="4412"/>
                        <a:pt x="1872" y="4413"/>
                        <a:pt x="1855" y="4413"/>
                      </a:cubicBezTo>
                      <a:cubicBezTo>
                        <a:pt x="1499" y="4413"/>
                        <a:pt x="463" y="4093"/>
                        <a:pt x="367" y="3743"/>
                      </a:cubicBezTo>
                      <a:cubicBezTo>
                        <a:pt x="301" y="3376"/>
                        <a:pt x="734" y="3243"/>
                        <a:pt x="1268" y="2776"/>
                      </a:cubicBezTo>
                      <a:cubicBezTo>
                        <a:pt x="1768" y="2342"/>
                        <a:pt x="1835" y="2542"/>
                        <a:pt x="2602" y="2309"/>
                      </a:cubicBezTo>
                      <a:cubicBezTo>
                        <a:pt x="3034" y="2165"/>
                        <a:pt x="3253" y="2138"/>
                        <a:pt x="3734" y="2138"/>
                      </a:cubicBezTo>
                      <a:cubicBezTo>
                        <a:pt x="4031" y="2138"/>
                        <a:pt x="4428" y="2148"/>
                        <a:pt x="5037" y="2148"/>
                      </a:cubicBezTo>
                      <a:cubicBezTo>
                        <a:pt x="5271" y="2148"/>
                        <a:pt x="5536" y="2146"/>
                        <a:pt x="5838" y="2142"/>
                      </a:cubicBezTo>
                      <a:cubicBezTo>
                        <a:pt x="6449" y="2125"/>
                        <a:pt x="6783" y="2119"/>
                        <a:pt x="6964" y="2119"/>
                      </a:cubicBezTo>
                      <a:cubicBezTo>
                        <a:pt x="7371" y="2119"/>
                        <a:pt x="7000" y="2149"/>
                        <a:pt x="7243" y="2149"/>
                      </a:cubicBezTo>
                      <a:cubicBezTo>
                        <a:pt x="7305" y="2149"/>
                        <a:pt x="7407" y="2147"/>
                        <a:pt x="7573" y="2142"/>
                      </a:cubicBezTo>
                      <a:cubicBezTo>
                        <a:pt x="7714" y="2134"/>
                        <a:pt x="7854" y="2130"/>
                        <a:pt x="7993" y="2130"/>
                      </a:cubicBezTo>
                      <a:cubicBezTo>
                        <a:pt x="8409" y="2130"/>
                        <a:pt x="8815" y="2167"/>
                        <a:pt x="9240" y="2242"/>
                      </a:cubicBezTo>
                      <a:cubicBezTo>
                        <a:pt x="8191" y="694"/>
                        <a:pt x="6633" y="1"/>
                        <a:pt x="5093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01" name="Google Shape;19301;p40"/>
                <p:cNvSpPr/>
                <p:nvPr/>
              </p:nvSpPr>
              <p:spPr>
                <a:xfrm>
                  <a:off x="3341140" y="2811376"/>
                  <a:ext cx="1009713" cy="384999"/>
                </a:xfrm>
                <a:custGeom>
                  <a:rect b="b" l="l" r="r" t="t"/>
                  <a:pathLst>
                    <a:path extrusionOk="0" h="3498" w="91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31" y="2284"/>
                        <a:pt x="2763" y="3497"/>
                        <a:pt x="4807" y="3497"/>
                      </a:cubicBezTo>
                      <a:cubicBezTo>
                        <a:pt x="6496" y="3497"/>
                        <a:pt x="8193" y="2670"/>
                        <a:pt x="9174" y="935"/>
                      </a:cubicBezTo>
                      <a:lnTo>
                        <a:pt x="9174" y="935"/>
                      </a:lnTo>
                      <a:lnTo>
                        <a:pt x="8907" y="968"/>
                      </a:lnTo>
                      <a:cubicBezTo>
                        <a:pt x="8006" y="1102"/>
                        <a:pt x="8240" y="1168"/>
                        <a:pt x="7339" y="1435"/>
                      </a:cubicBezTo>
                      <a:cubicBezTo>
                        <a:pt x="6925" y="1542"/>
                        <a:pt x="6695" y="1586"/>
                        <a:pt x="6469" y="1586"/>
                      </a:cubicBezTo>
                      <a:cubicBezTo>
                        <a:pt x="6204" y="1586"/>
                        <a:pt x="5945" y="1525"/>
                        <a:pt x="5404" y="1435"/>
                      </a:cubicBezTo>
                      <a:cubicBezTo>
                        <a:pt x="4437" y="1268"/>
                        <a:pt x="4937" y="1402"/>
                        <a:pt x="4203" y="1001"/>
                      </a:cubicBezTo>
                      <a:cubicBezTo>
                        <a:pt x="3670" y="701"/>
                        <a:pt x="3069" y="434"/>
                        <a:pt x="2502" y="234"/>
                      </a:cubicBezTo>
                      <a:cubicBezTo>
                        <a:pt x="2092" y="93"/>
                        <a:pt x="1784" y="65"/>
                        <a:pt x="1478" y="65"/>
                      </a:cubicBezTo>
                      <a:cubicBezTo>
                        <a:pt x="1284" y="65"/>
                        <a:pt x="1091" y="76"/>
                        <a:pt x="874" y="76"/>
                      </a:cubicBezTo>
                      <a:cubicBezTo>
                        <a:pt x="627" y="76"/>
                        <a:pt x="34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9302" name="Google Shape;19302;p40"/>
          <p:cNvGrpSpPr/>
          <p:nvPr/>
        </p:nvGrpSpPr>
        <p:grpSpPr>
          <a:xfrm rot="10800000">
            <a:off x="7444910" y="2998429"/>
            <a:ext cx="1699100" cy="2145071"/>
            <a:chOff x="5693310" y="2702404"/>
            <a:chExt cx="1699100" cy="2145071"/>
          </a:xfrm>
        </p:grpSpPr>
        <p:sp>
          <p:nvSpPr>
            <p:cNvPr id="19303" name="Google Shape;19303;p40"/>
            <p:cNvSpPr/>
            <p:nvPr/>
          </p:nvSpPr>
          <p:spPr>
            <a:xfrm rot="4957066">
              <a:off x="6543597" y="3442831"/>
              <a:ext cx="349209" cy="349905"/>
            </a:xfrm>
            <a:custGeom>
              <a:rect b="b" l="l" r="r" t="t"/>
              <a:pathLst>
                <a:path extrusionOk="0" h="18092" w="18056">
                  <a:moveTo>
                    <a:pt x="6695" y="1472"/>
                  </a:moveTo>
                  <a:cubicBezTo>
                    <a:pt x="6713" y="1486"/>
                    <a:pt x="6734" y="1495"/>
                    <a:pt x="6757" y="1495"/>
                  </a:cubicBezTo>
                  <a:cubicBezTo>
                    <a:pt x="6764" y="1495"/>
                    <a:pt x="6771" y="1494"/>
                    <a:pt x="6778" y="1492"/>
                  </a:cubicBezTo>
                  <a:cubicBezTo>
                    <a:pt x="6751" y="1486"/>
                    <a:pt x="6723" y="1479"/>
                    <a:pt x="6695" y="1472"/>
                  </a:cubicBezTo>
                  <a:close/>
                  <a:moveTo>
                    <a:pt x="13763" y="3827"/>
                  </a:moveTo>
                  <a:lnTo>
                    <a:pt x="13763" y="3827"/>
                  </a:lnTo>
                  <a:cubicBezTo>
                    <a:pt x="14709" y="4623"/>
                    <a:pt x="15616" y="5469"/>
                    <a:pt x="16535" y="6265"/>
                  </a:cubicBezTo>
                  <a:lnTo>
                    <a:pt x="14104" y="4106"/>
                  </a:lnTo>
                  <a:cubicBezTo>
                    <a:pt x="14006" y="3995"/>
                    <a:pt x="13890" y="3903"/>
                    <a:pt x="13763" y="3827"/>
                  </a:cubicBezTo>
                  <a:close/>
                  <a:moveTo>
                    <a:pt x="3092" y="0"/>
                  </a:moveTo>
                  <a:cubicBezTo>
                    <a:pt x="2894" y="0"/>
                    <a:pt x="2699" y="26"/>
                    <a:pt x="2493" y="64"/>
                  </a:cubicBezTo>
                  <a:cubicBezTo>
                    <a:pt x="2067" y="185"/>
                    <a:pt x="1702" y="459"/>
                    <a:pt x="1429" y="824"/>
                  </a:cubicBezTo>
                  <a:cubicBezTo>
                    <a:pt x="547" y="1918"/>
                    <a:pt x="274" y="3377"/>
                    <a:pt x="760" y="4714"/>
                  </a:cubicBezTo>
                  <a:cubicBezTo>
                    <a:pt x="882" y="4988"/>
                    <a:pt x="942" y="5261"/>
                    <a:pt x="882" y="5565"/>
                  </a:cubicBezTo>
                  <a:cubicBezTo>
                    <a:pt x="790" y="5778"/>
                    <a:pt x="638" y="5961"/>
                    <a:pt x="486" y="6113"/>
                  </a:cubicBezTo>
                  <a:cubicBezTo>
                    <a:pt x="0" y="6751"/>
                    <a:pt x="334" y="7663"/>
                    <a:pt x="730" y="8392"/>
                  </a:cubicBezTo>
                  <a:cubicBezTo>
                    <a:pt x="1672" y="10064"/>
                    <a:pt x="2888" y="11614"/>
                    <a:pt x="4316" y="12921"/>
                  </a:cubicBezTo>
                  <a:cubicBezTo>
                    <a:pt x="5684" y="14076"/>
                    <a:pt x="7113" y="15170"/>
                    <a:pt x="8663" y="16113"/>
                  </a:cubicBezTo>
                  <a:cubicBezTo>
                    <a:pt x="9392" y="16660"/>
                    <a:pt x="10183" y="17116"/>
                    <a:pt x="11034" y="17511"/>
                  </a:cubicBezTo>
                  <a:cubicBezTo>
                    <a:pt x="11917" y="17881"/>
                    <a:pt x="12853" y="18091"/>
                    <a:pt x="13818" y="18091"/>
                  </a:cubicBezTo>
                  <a:cubicBezTo>
                    <a:pt x="13882" y="18091"/>
                    <a:pt x="13947" y="18090"/>
                    <a:pt x="14013" y="18088"/>
                  </a:cubicBezTo>
                  <a:cubicBezTo>
                    <a:pt x="15259" y="18088"/>
                    <a:pt x="16596" y="17724"/>
                    <a:pt x="17326" y="16721"/>
                  </a:cubicBezTo>
                  <a:cubicBezTo>
                    <a:pt x="17842" y="15930"/>
                    <a:pt x="18055" y="14958"/>
                    <a:pt x="17873" y="14015"/>
                  </a:cubicBezTo>
                  <a:cubicBezTo>
                    <a:pt x="17690" y="13104"/>
                    <a:pt x="17386" y="12192"/>
                    <a:pt x="16931" y="11371"/>
                  </a:cubicBezTo>
                  <a:cubicBezTo>
                    <a:pt x="15715" y="8848"/>
                    <a:pt x="14225" y="6265"/>
                    <a:pt x="11824" y="4836"/>
                  </a:cubicBezTo>
                  <a:cubicBezTo>
                    <a:pt x="11034" y="4380"/>
                    <a:pt x="10213" y="4015"/>
                    <a:pt x="9362" y="3772"/>
                  </a:cubicBezTo>
                  <a:cubicBezTo>
                    <a:pt x="8799" y="3591"/>
                    <a:pt x="8183" y="3442"/>
                    <a:pt x="7589" y="3442"/>
                  </a:cubicBezTo>
                  <a:cubicBezTo>
                    <a:pt x="7189" y="3442"/>
                    <a:pt x="6799" y="3509"/>
                    <a:pt x="6444" y="3681"/>
                  </a:cubicBezTo>
                  <a:cubicBezTo>
                    <a:pt x="5228" y="4258"/>
                    <a:pt x="4803" y="5900"/>
                    <a:pt x="5167" y="7207"/>
                  </a:cubicBezTo>
                  <a:cubicBezTo>
                    <a:pt x="5563" y="8483"/>
                    <a:pt x="6505" y="9547"/>
                    <a:pt x="7447" y="10489"/>
                  </a:cubicBezTo>
                  <a:cubicBezTo>
                    <a:pt x="8055" y="11097"/>
                    <a:pt x="8693" y="11645"/>
                    <a:pt x="9392" y="12161"/>
                  </a:cubicBezTo>
                  <a:cubicBezTo>
                    <a:pt x="9879" y="12556"/>
                    <a:pt x="10456" y="12800"/>
                    <a:pt x="11095" y="12921"/>
                  </a:cubicBezTo>
                  <a:cubicBezTo>
                    <a:pt x="11207" y="12944"/>
                    <a:pt x="11320" y="12955"/>
                    <a:pt x="11434" y="12955"/>
                  </a:cubicBezTo>
                  <a:cubicBezTo>
                    <a:pt x="11932" y="12955"/>
                    <a:pt x="12425" y="12740"/>
                    <a:pt x="12797" y="12344"/>
                  </a:cubicBezTo>
                  <a:cubicBezTo>
                    <a:pt x="13192" y="11797"/>
                    <a:pt x="13253" y="11067"/>
                    <a:pt x="12979" y="10459"/>
                  </a:cubicBezTo>
                  <a:cubicBezTo>
                    <a:pt x="12706" y="9851"/>
                    <a:pt x="12250" y="9334"/>
                    <a:pt x="11672" y="8970"/>
                  </a:cubicBezTo>
                  <a:cubicBezTo>
                    <a:pt x="11464" y="8824"/>
                    <a:pt x="11213" y="8692"/>
                    <a:pt x="10978" y="8692"/>
                  </a:cubicBezTo>
                  <a:cubicBezTo>
                    <a:pt x="10870" y="8692"/>
                    <a:pt x="10765" y="8720"/>
                    <a:pt x="10669" y="8787"/>
                  </a:cubicBezTo>
                  <a:cubicBezTo>
                    <a:pt x="11050" y="8289"/>
                    <a:pt x="10526" y="7508"/>
                    <a:pt x="9916" y="7508"/>
                  </a:cubicBezTo>
                  <a:cubicBezTo>
                    <a:pt x="9893" y="7508"/>
                    <a:pt x="9871" y="7509"/>
                    <a:pt x="9848" y="7511"/>
                  </a:cubicBezTo>
                  <a:cubicBezTo>
                    <a:pt x="9210" y="7632"/>
                    <a:pt x="8784" y="8210"/>
                    <a:pt x="8845" y="8879"/>
                  </a:cubicBezTo>
                  <a:cubicBezTo>
                    <a:pt x="8936" y="9517"/>
                    <a:pt x="9301" y="10064"/>
                    <a:pt x="9848" y="10398"/>
                  </a:cubicBezTo>
                  <a:cubicBezTo>
                    <a:pt x="10046" y="10550"/>
                    <a:pt x="10327" y="10649"/>
                    <a:pt x="10574" y="10649"/>
                  </a:cubicBezTo>
                  <a:cubicBezTo>
                    <a:pt x="10821" y="10649"/>
                    <a:pt x="11034" y="10550"/>
                    <a:pt x="11095" y="10307"/>
                  </a:cubicBezTo>
                  <a:cubicBezTo>
                    <a:pt x="11216" y="9973"/>
                    <a:pt x="10882" y="9669"/>
                    <a:pt x="10578" y="9456"/>
                  </a:cubicBezTo>
                  <a:cubicBezTo>
                    <a:pt x="10766" y="9369"/>
                    <a:pt x="10961" y="9329"/>
                    <a:pt x="11152" y="9329"/>
                  </a:cubicBezTo>
                  <a:cubicBezTo>
                    <a:pt x="11762" y="9329"/>
                    <a:pt x="12331" y="9743"/>
                    <a:pt x="12493" y="10368"/>
                  </a:cubicBezTo>
                  <a:cubicBezTo>
                    <a:pt x="12706" y="11219"/>
                    <a:pt x="12128" y="12040"/>
                    <a:pt x="11247" y="12100"/>
                  </a:cubicBezTo>
                  <a:cubicBezTo>
                    <a:pt x="11209" y="12103"/>
                    <a:pt x="11172" y="12105"/>
                    <a:pt x="11136" y="12105"/>
                  </a:cubicBezTo>
                  <a:cubicBezTo>
                    <a:pt x="10422" y="12105"/>
                    <a:pt x="9791" y="11557"/>
                    <a:pt x="9271" y="11037"/>
                  </a:cubicBezTo>
                  <a:cubicBezTo>
                    <a:pt x="8268" y="10125"/>
                    <a:pt x="7356" y="9122"/>
                    <a:pt x="6535" y="8027"/>
                  </a:cubicBezTo>
                  <a:cubicBezTo>
                    <a:pt x="6201" y="7632"/>
                    <a:pt x="5988" y="7116"/>
                    <a:pt x="5958" y="6568"/>
                  </a:cubicBezTo>
                  <a:cubicBezTo>
                    <a:pt x="5958" y="5657"/>
                    <a:pt x="6839" y="4897"/>
                    <a:pt x="7751" y="4745"/>
                  </a:cubicBezTo>
                  <a:cubicBezTo>
                    <a:pt x="7880" y="4728"/>
                    <a:pt x="8009" y="4719"/>
                    <a:pt x="8137" y="4719"/>
                  </a:cubicBezTo>
                  <a:cubicBezTo>
                    <a:pt x="8919" y="4719"/>
                    <a:pt x="9691" y="5018"/>
                    <a:pt x="10395" y="5383"/>
                  </a:cubicBezTo>
                  <a:cubicBezTo>
                    <a:pt x="13982" y="7328"/>
                    <a:pt x="16383" y="10885"/>
                    <a:pt x="16809" y="14958"/>
                  </a:cubicBezTo>
                  <a:cubicBezTo>
                    <a:pt x="16870" y="15262"/>
                    <a:pt x="16809" y="15626"/>
                    <a:pt x="16596" y="15900"/>
                  </a:cubicBezTo>
                  <a:cubicBezTo>
                    <a:pt x="16231" y="16295"/>
                    <a:pt x="15563" y="16082"/>
                    <a:pt x="15046" y="16295"/>
                  </a:cubicBezTo>
                  <a:cubicBezTo>
                    <a:pt x="14833" y="16417"/>
                    <a:pt x="14681" y="16599"/>
                    <a:pt x="14438" y="16721"/>
                  </a:cubicBezTo>
                  <a:cubicBezTo>
                    <a:pt x="14238" y="16838"/>
                    <a:pt x="14010" y="16883"/>
                    <a:pt x="13773" y="16883"/>
                  </a:cubicBezTo>
                  <a:cubicBezTo>
                    <a:pt x="13398" y="16883"/>
                    <a:pt x="12998" y="16771"/>
                    <a:pt x="12645" y="16660"/>
                  </a:cubicBezTo>
                  <a:cubicBezTo>
                    <a:pt x="8207" y="15110"/>
                    <a:pt x="3982" y="12404"/>
                    <a:pt x="1702" y="8301"/>
                  </a:cubicBezTo>
                  <a:cubicBezTo>
                    <a:pt x="2341" y="7632"/>
                    <a:pt x="2432" y="6629"/>
                    <a:pt x="1915" y="5869"/>
                  </a:cubicBezTo>
                  <a:cubicBezTo>
                    <a:pt x="2249" y="5413"/>
                    <a:pt x="1885" y="4775"/>
                    <a:pt x="1763" y="4228"/>
                  </a:cubicBezTo>
                  <a:cubicBezTo>
                    <a:pt x="1520" y="3103"/>
                    <a:pt x="2371" y="1979"/>
                    <a:pt x="3404" y="1523"/>
                  </a:cubicBezTo>
                  <a:cubicBezTo>
                    <a:pt x="3902" y="1324"/>
                    <a:pt x="4433" y="1244"/>
                    <a:pt x="4970" y="1244"/>
                  </a:cubicBezTo>
                  <a:cubicBezTo>
                    <a:pt x="5551" y="1244"/>
                    <a:pt x="6138" y="1337"/>
                    <a:pt x="6695" y="1472"/>
                  </a:cubicBezTo>
                  <a:lnTo>
                    <a:pt x="6695" y="1472"/>
                  </a:lnTo>
                  <a:cubicBezTo>
                    <a:pt x="6610" y="1404"/>
                    <a:pt x="6598" y="1200"/>
                    <a:pt x="6718" y="1128"/>
                  </a:cubicBezTo>
                  <a:cubicBezTo>
                    <a:pt x="6794" y="1097"/>
                    <a:pt x="6877" y="1082"/>
                    <a:pt x="6961" y="1082"/>
                  </a:cubicBezTo>
                  <a:cubicBezTo>
                    <a:pt x="7044" y="1082"/>
                    <a:pt x="7128" y="1097"/>
                    <a:pt x="7204" y="1128"/>
                  </a:cubicBezTo>
                  <a:cubicBezTo>
                    <a:pt x="9180" y="1796"/>
                    <a:pt x="11003" y="2830"/>
                    <a:pt x="12614" y="4167"/>
                  </a:cubicBezTo>
                  <a:cubicBezTo>
                    <a:pt x="12557" y="3852"/>
                    <a:pt x="12905" y="3618"/>
                    <a:pt x="13226" y="3618"/>
                  </a:cubicBezTo>
                  <a:cubicBezTo>
                    <a:pt x="13245" y="3618"/>
                    <a:pt x="13264" y="3618"/>
                    <a:pt x="13283" y="3620"/>
                  </a:cubicBezTo>
                  <a:cubicBezTo>
                    <a:pt x="13448" y="3670"/>
                    <a:pt x="13612" y="3737"/>
                    <a:pt x="13763" y="3827"/>
                  </a:cubicBezTo>
                  <a:lnTo>
                    <a:pt x="13763" y="3827"/>
                  </a:lnTo>
                  <a:cubicBezTo>
                    <a:pt x="12143" y="2465"/>
                    <a:pt x="10408" y="1247"/>
                    <a:pt x="8298" y="672"/>
                  </a:cubicBezTo>
                  <a:cubicBezTo>
                    <a:pt x="6718" y="307"/>
                    <a:pt x="5076" y="64"/>
                    <a:pt x="3465" y="33"/>
                  </a:cubicBezTo>
                  <a:cubicBezTo>
                    <a:pt x="3337" y="10"/>
                    <a:pt x="3214" y="0"/>
                    <a:pt x="3092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304" name="Google Shape;19304;p40"/>
            <p:cNvGrpSpPr/>
            <p:nvPr/>
          </p:nvGrpSpPr>
          <p:grpSpPr>
            <a:xfrm flipH="1">
              <a:off x="5693310" y="2702404"/>
              <a:ext cx="1699100" cy="2145071"/>
              <a:chOff x="146217" y="2712579"/>
              <a:chExt cx="1552966" cy="1960401"/>
            </a:xfrm>
          </p:grpSpPr>
          <p:grpSp>
            <p:nvGrpSpPr>
              <p:cNvPr id="19305" name="Google Shape;19305;p4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9306" name="Google Shape;19306;p4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07" name="Google Shape;19307;p4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08" name="Google Shape;19308;p4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09" name="Google Shape;19309;p4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0" name="Google Shape;19310;p4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1" name="Google Shape;19311;p4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2" name="Google Shape;19312;p4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3" name="Google Shape;19313;p4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4" name="Google Shape;19314;p4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5" name="Google Shape;19315;p4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6" name="Google Shape;19316;p4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7" name="Google Shape;19317;p4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8" name="Google Shape;19318;p4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19" name="Google Shape;19319;p4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20" name="Google Shape;19320;p4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9321" name="Google Shape;19321;p4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2" name="Google Shape;19322;p4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3" name="Google Shape;19323;p4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4" name="Google Shape;19324;p4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5" name="Google Shape;19325;p4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6" name="Google Shape;19326;p4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7" name="Google Shape;19327;p4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8" name="Google Shape;19328;p4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29" name="Google Shape;19329;p4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0" name="Google Shape;19330;p4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1" name="Google Shape;19331;p4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2" name="Google Shape;19332;p4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3" name="Google Shape;19333;p4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4" name="Google Shape;19334;p4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335" name="Google Shape;19335;p4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9336" name="Google Shape;19336;p4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7" name="Google Shape;19337;p4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8" name="Google Shape;19338;p4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39" name="Google Shape;19339;p4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0" name="Google Shape;19340;p4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1" name="Google Shape;19341;p4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2" name="Google Shape;19342;p4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3" name="Google Shape;19343;p4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4" name="Google Shape;19344;p4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5" name="Google Shape;19345;p4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6" name="Google Shape;19346;p4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7" name="Google Shape;19347;p4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8" name="Google Shape;19348;p4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349" name="Google Shape;19349;p4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1588" name="Shape 15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89" name="Google Shape;1589;p5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590" name="Google Shape;1590;p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1" name="Google Shape;1591;p5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592" name="Google Shape;1592;p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3" name="Google Shape;1593;p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4" name="Google Shape;1594;p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9" name="Google Shape;1599;p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0" name="Google Shape;1600;p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1" name="Google Shape;1601;p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2" name="Google Shape;1602;p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3" name="Google Shape;1603;p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4" name="Google Shape;1604;p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8" name="Google Shape;1608;p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9" name="Google Shape;1609;p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3" name="Google Shape;1613;p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4" name="Google Shape;1614;p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5" name="Google Shape;1615;p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6" name="Google Shape;1616;p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17" name="Google Shape;1617;p5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618" name="Google Shape;1618;p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9" name="Google Shape;1619;p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0" name="Google Shape;1620;p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1" name="Google Shape;1621;p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2" name="Google Shape;1622;p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7" name="Google Shape;1627;p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8" name="Google Shape;1628;p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3" name="Google Shape;1633;p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4" name="Google Shape;1634;p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5" name="Google Shape;1635;p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6" name="Google Shape;1636;p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7" name="Google Shape;1637;p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2" name="Google Shape;1642;p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3" name="Google Shape;1643;p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44" name="Google Shape;1644;p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5" name="Google Shape;1645;p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6" name="Google Shape;1646;p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7" name="Google Shape;1647;p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8" name="Google Shape;1648;p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49" name="Google Shape;1649;p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0" name="Google Shape;1650;p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1" name="Google Shape;1651;p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2" name="Google Shape;1652;p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3" name="Google Shape;1653;p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4" name="Google Shape;1654;p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5" name="Google Shape;1655;p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6" name="Google Shape;1656;p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7" name="Google Shape;1657;p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8" name="Google Shape;1658;p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59" name="Google Shape;1659;p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0" name="Google Shape;1660;p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1" name="Google Shape;1661;p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2" name="Google Shape;1662;p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3" name="Google Shape;1663;p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4" name="Google Shape;1664;p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5" name="Google Shape;1665;p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6" name="Google Shape;1666;p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7" name="Google Shape;1667;p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8" name="Google Shape;1678;p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9" name="Google Shape;1679;p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0" name="Google Shape;1680;p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1" name="Google Shape;1681;p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3" name="Google Shape;1683;p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4" name="Google Shape;1684;p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5" name="Google Shape;1685;p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6" name="Google Shape;1686;p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7" name="Google Shape;1687;p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8" name="Google Shape;1688;p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9" name="Google Shape;1689;p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3" name="Google Shape;1693;p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4" name="Google Shape;1694;p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5" name="Google Shape;1695;p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6" name="Google Shape;1696;p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7" name="Google Shape;1697;p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8" name="Google Shape;1698;p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9" name="Google Shape;1699;p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0" name="Google Shape;1700;p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1" name="Google Shape;1701;p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2" name="Google Shape;1702;p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4" name="Google Shape;1704;p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5" name="Google Shape;1705;p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6" name="Google Shape;1706;p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7" name="Google Shape;1707;p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8" name="Google Shape;1708;p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9" name="Google Shape;1709;p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0" name="Google Shape;1710;p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1" name="Google Shape;1711;p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2" name="Google Shape;1712;p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3" name="Google Shape;1713;p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4" name="Google Shape;1714;p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5" name="Google Shape;1715;p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6" name="Google Shape;1716;p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7" name="Google Shape;1717;p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8" name="Google Shape;1718;p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19" name="Google Shape;1719;p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0" name="Google Shape;1720;p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1" name="Google Shape;1721;p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2" name="Google Shape;1722;p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3" name="Google Shape;1723;p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4" name="Google Shape;1724;p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5" name="Google Shape;1725;p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6" name="Google Shape;1726;p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7" name="Google Shape;1727;p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8" name="Google Shape;1728;p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29" name="Google Shape;1729;p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0" name="Google Shape;1730;p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1" name="Google Shape;1731;p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2" name="Google Shape;1732;p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3" name="Google Shape;1733;p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4" name="Google Shape;1734;p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5" name="Google Shape;1735;p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6" name="Google Shape;1736;p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7" name="Google Shape;1737;p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8" name="Google Shape;1738;p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39" name="Google Shape;1739;p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0" name="Google Shape;1740;p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1" name="Google Shape;1741;p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2" name="Google Shape;1742;p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43" name="Google Shape;1743;p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44" name="Google Shape;1744;p5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745" name="Google Shape;1745;p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6" name="Google Shape;1746;p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7" name="Google Shape;1747;p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8" name="Google Shape;1748;p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0" name="Google Shape;1760;p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1" name="Google Shape;1761;p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7" name="Google Shape;1767;p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8" name="Google Shape;1768;p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9" name="Google Shape;1769;p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0" name="Google Shape;1770;p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71" name="Google Shape;1771;p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2" name="Google Shape;1772;p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3" name="Google Shape;1773;p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4" name="Google Shape;1774;p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75" name="Google Shape;1775;p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776" name="Google Shape;1776;p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777" name="Google Shape;1777;p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8" name="Google Shape;1778;p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9" name="Google Shape;1779;p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0" name="Google Shape;1780;p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1" name="Google Shape;1781;p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2" name="Google Shape;1782;p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3" name="Google Shape;1783;p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4" name="Google Shape;1784;p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5" name="Google Shape;1785;p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6" name="Google Shape;1786;p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9" name="Google Shape;1789;p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0" name="Google Shape;1790;p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1" name="Google Shape;1791;p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2" name="Google Shape;1792;p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3" name="Google Shape;1793;p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4" name="Google Shape;1794;p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1" name="Google Shape;1801;p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2" name="Google Shape;1802;p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803" name="Google Shape;1803;p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804" name="Google Shape;1804;p5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805" name="Google Shape;1805;p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6" name="Google Shape;1806;p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7" name="Google Shape;1807;p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8" name="Google Shape;1808;p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9" name="Google Shape;1809;p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0" name="Google Shape;1810;p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1" name="Google Shape;1811;p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2" name="Google Shape;1812;p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3" name="Google Shape;1813;p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4" name="Google Shape;1814;p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5" name="Google Shape;1815;p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6" name="Google Shape;1816;p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7" name="Google Shape;1817;p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8" name="Google Shape;1818;p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19" name="Google Shape;1819;p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0" name="Google Shape;1820;p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1" name="Google Shape;1821;p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2" name="Google Shape;1822;p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3" name="Google Shape;1823;p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7" name="Google Shape;1827;p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8" name="Google Shape;1828;p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9" name="Google Shape;1829;p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0" name="Google Shape;1830;p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831" name="Google Shape;1831;p5"/>
          <p:cNvGrpSpPr/>
          <p:nvPr/>
        </p:nvGrpSpPr>
        <p:grpSpPr>
          <a:xfrm>
            <a:off x="-638622" y="-25066"/>
            <a:ext cx="9717645" cy="5234084"/>
            <a:chOff x="-638622" y="-25066"/>
            <a:chExt cx="9717645" cy="5234084"/>
          </a:xfrm>
        </p:grpSpPr>
        <p:grpSp>
          <p:nvGrpSpPr>
            <p:cNvPr id="1832" name="Google Shape;1832;p5"/>
            <p:cNvGrpSpPr/>
            <p:nvPr/>
          </p:nvGrpSpPr>
          <p:grpSpPr>
            <a:xfrm>
              <a:off x="-638622" y="-25066"/>
              <a:ext cx="2416744" cy="2763025"/>
              <a:chOff x="-638622" y="-25066"/>
              <a:chExt cx="2416744" cy="2763025"/>
            </a:xfrm>
          </p:grpSpPr>
          <p:grpSp>
            <p:nvGrpSpPr>
              <p:cNvPr id="1833" name="Google Shape;1833;p5"/>
              <p:cNvGrpSpPr/>
              <p:nvPr/>
            </p:nvGrpSpPr>
            <p:grpSpPr>
              <a:xfrm flipH="1" rot="395">
                <a:off x="-638622" y="1082911"/>
                <a:ext cx="1351857" cy="1654970"/>
                <a:chOff x="146217" y="2712579"/>
                <a:chExt cx="1552966" cy="1960401"/>
              </a:xfrm>
            </p:grpSpPr>
            <p:grpSp>
              <p:nvGrpSpPr>
                <p:cNvPr id="1834" name="Google Shape;1834;p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835" name="Google Shape;1835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36" name="Google Shape;1836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37" name="Google Shape;1837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38" name="Google Shape;1838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39" name="Google Shape;1839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0" name="Google Shape;1840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1" name="Google Shape;1841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2" name="Google Shape;1842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3" name="Google Shape;1843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4" name="Google Shape;1844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5" name="Google Shape;1845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6" name="Google Shape;1846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7" name="Google Shape;1847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48" name="Google Shape;1848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49" name="Google Shape;1849;p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850" name="Google Shape;1850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1" name="Google Shape;1851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2" name="Google Shape;1852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3" name="Google Shape;1853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4" name="Google Shape;1854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5" name="Google Shape;1855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6" name="Google Shape;1856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7" name="Google Shape;1857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8" name="Google Shape;1858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59" name="Google Shape;1859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0" name="Google Shape;1860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1" name="Google Shape;1861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2" name="Google Shape;1862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3" name="Google Shape;1863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64" name="Google Shape;1864;p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865" name="Google Shape;1865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6" name="Google Shape;1866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7" name="Google Shape;1867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8" name="Google Shape;1868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69" name="Google Shape;1869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0" name="Google Shape;1870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1" name="Google Shape;1871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2" name="Google Shape;1872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3" name="Google Shape;1873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4" name="Google Shape;1874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5" name="Google Shape;1875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6" name="Google Shape;1876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7" name="Google Shape;1877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78" name="Google Shape;1878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879" name="Google Shape;1879;p5"/>
              <p:cNvGrpSpPr/>
              <p:nvPr/>
            </p:nvGrpSpPr>
            <p:grpSpPr>
              <a:xfrm flipH="1" rot="-4586846">
                <a:off x="139310" y="-1605"/>
                <a:ext cx="1351919" cy="1654924"/>
                <a:chOff x="146217" y="2712579"/>
                <a:chExt cx="1552966" cy="1960401"/>
              </a:xfrm>
            </p:grpSpPr>
            <p:grpSp>
              <p:nvGrpSpPr>
                <p:cNvPr id="1880" name="Google Shape;1880;p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881" name="Google Shape;1881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2" name="Google Shape;1882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3" name="Google Shape;1883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4" name="Google Shape;1884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5" name="Google Shape;1885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6" name="Google Shape;1886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7" name="Google Shape;1887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8" name="Google Shape;1888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89" name="Google Shape;1889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0" name="Google Shape;1890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1" name="Google Shape;1891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2" name="Google Shape;1892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3" name="Google Shape;1893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4" name="Google Shape;1894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895" name="Google Shape;1895;p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896" name="Google Shape;1896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7" name="Google Shape;1897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8" name="Google Shape;1898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899" name="Google Shape;1899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0" name="Google Shape;1900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1" name="Google Shape;1901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2" name="Google Shape;1902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3" name="Google Shape;1903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4" name="Google Shape;1904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5" name="Google Shape;1905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6" name="Google Shape;1906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7" name="Google Shape;1907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8" name="Google Shape;1908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09" name="Google Shape;1909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10" name="Google Shape;1910;p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911" name="Google Shape;1911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2" name="Google Shape;1912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3" name="Google Shape;1913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4" name="Google Shape;1914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5" name="Google Shape;1915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6" name="Google Shape;1916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7" name="Google Shape;1917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8" name="Google Shape;1918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19" name="Google Shape;1919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0" name="Google Shape;1920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1" name="Google Shape;1921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2" name="Google Shape;1922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3" name="Google Shape;1923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24" name="Google Shape;1924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925" name="Google Shape;1925;p5"/>
              <p:cNvGrpSpPr/>
              <p:nvPr/>
            </p:nvGrpSpPr>
            <p:grpSpPr>
              <a:xfrm rot="-4003042">
                <a:off x="554452" y="263880"/>
                <a:ext cx="697844" cy="714460"/>
                <a:chOff x="1146109" y="401894"/>
                <a:chExt cx="268792" cy="275226"/>
              </a:xfrm>
            </p:grpSpPr>
            <p:sp>
              <p:nvSpPr>
                <p:cNvPr id="1926" name="Google Shape;1926;p5"/>
                <p:cNvSpPr/>
                <p:nvPr/>
              </p:nvSpPr>
              <p:spPr>
                <a:xfrm>
                  <a:off x="1332382" y="496087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27" name="Google Shape;1927;p5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1928" name="Google Shape;1928;p5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1929" name="Google Shape;1929;p5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1930" name="Google Shape;1930;p5"/>
                  <p:cNvGrpSpPr/>
                  <p:nvPr/>
                </p:nvGrpSpPr>
                <p:grpSpPr>
                  <a:xfrm>
                    <a:off x="1167199" y="418649"/>
                    <a:ext cx="111953" cy="108115"/>
                    <a:chOff x="1167199" y="418649"/>
                    <a:chExt cx="111953" cy="108115"/>
                  </a:xfrm>
                </p:grpSpPr>
                <p:sp>
                  <p:nvSpPr>
                    <p:cNvPr id="1931" name="Google Shape;1931;p5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32" name="Google Shape;1932;p5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1933" name="Google Shape;1933;p5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1934" name="Google Shape;1934;p5"/>
            <p:cNvGrpSpPr/>
            <p:nvPr/>
          </p:nvGrpSpPr>
          <p:grpSpPr>
            <a:xfrm>
              <a:off x="7153317" y="3507171"/>
              <a:ext cx="1925706" cy="1701846"/>
              <a:chOff x="7153317" y="3507171"/>
              <a:chExt cx="1925706" cy="1701846"/>
            </a:xfrm>
          </p:grpSpPr>
          <p:grpSp>
            <p:nvGrpSpPr>
              <p:cNvPr id="1935" name="Google Shape;1935;p5"/>
              <p:cNvGrpSpPr/>
              <p:nvPr/>
            </p:nvGrpSpPr>
            <p:grpSpPr>
              <a:xfrm rot="4586846">
                <a:off x="7440210" y="3530632"/>
                <a:ext cx="1351919" cy="1654924"/>
                <a:chOff x="146217" y="2712579"/>
                <a:chExt cx="1552966" cy="1960401"/>
              </a:xfrm>
            </p:grpSpPr>
            <p:grpSp>
              <p:nvGrpSpPr>
                <p:cNvPr id="1936" name="Google Shape;1936;p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1937" name="Google Shape;1937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38" name="Google Shape;1938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39" name="Google Shape;1939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0" name="Google Shape;1940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1" name="Google Shape;1941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2" name="Google Shape;1942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3" name="Google Shape;1943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4" name="Google Shape;1944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5" name="Google Shape;1945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6" name="Google Shape;1946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7" name="Google Shape;1947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8" name="Google Shape;1948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49" name="Google Shape;1949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0" name="Google Shape;1950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51" name="Google Shape;1951;p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1952" name="Google Shape;1952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3" name="Google Shape;1953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4" name="Google Shape;1954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5" name="Google Shape;1955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6" name="Google Shape;1956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7" name="Google Shape;1957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8" name="Google Shape;1958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59" name="Google Shape;1959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0" name="Google Shape;1960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1" name="Google Shape;1961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2" name="Google Shape;1962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3" name="Google Shape;1963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4" name="Google Shape;1964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5" name="Google Shape;1965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1966" name="Google Shape;1966;p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1967" name="Google Shape;1967;p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8" name="Google Shape;1968;p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69" name="Google Shape;1969;p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0" name="Google Shape;1970;p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1" name="Google Shape;1971;p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2" name="Google Shape;1972;p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3" name="Google Shape;1973;p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4" name="Google Shape;1974;p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5" name="Google Shape;1975;p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6" name="Google Shape;1976;p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7" name="Google Shape;1977;p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8" name="Google Shape;1978;p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79" name="Google Shape;1979;p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1980" name="Google Shape;1980;p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1981" name="Google Shape;1981;p5"/>
              <p:cNvGrpSpPr/>
              <p:nvPr/>
            </p:nvGrpSpPr>
            <p:grpSpPr>
              <a:xfrm flipH="1" rot="1105138">
                <a:off x="8201561" y="4082231"/>
                <a:ext cx="780693" cy="739102"/>
                <a:chOff x="394839" y="946426"/>
                <a:chExt cx="688446" cy="651769"/>
              </a:xfrm>
            </p:grpSpPr>
            <p:sp>
              <p:nvSpPr>
                <p:cNvPr id="1982" name="Google Shape;1982;p5"/>
                <p:cNvSpPr/>
                <p:nvPr/>
              </p:nvSpPr>
              <p:spPr>
                <a:xfrm rot="4195360">
                  <a:off x="669575" y="976299"/>
                  <a:ext cx="339800" cy="394962"/>
                </a:xfrm>
                <a:custGeom>
                  <a:rect b="b" l="l" r="r" t="t"/>
                  <a:pathLst>
                    <a:path extrusionOk="0" h="9747" w="8386">
                      <a:moveTo>
                        <a:pt x="1982" y="1"/>
                      </a:moveTo>
                      <a:cubicBezTo>
                        <a:pt x="1953" y="1"/>
                        <a:pt x="1937" y="1"/>
                        <a:pt x="1937" y="1"/>
                      </a:cubicBezTo>
                      <a:cubicBezTo>
                        <a:pt x="1937" y="1"/>
                        <a:pt x="1" y="2546"/>
                        <a:pt x="2257" y="6834"/>
                      </a:cubicBezTo>
                      <a:cubicBezTo>
                        <a:pt x="3041" y="8322"/>
                        <a:pt x="4193" y="9362"/>
                        <a:pt x="5281" y="9746"/>
                      </a:cubicBezTo>
                      <a:lnTo>
                        <a:pt x="8098" y="8274"/>
                      </a:lnTo>
                      <a:cubicBezTo>
                        <a:pt x="8386" y="7154"/>
                        <a:pt x="8178" y="5602"/>
                        <a:pt x="7394" y="4130"/>
                      </a:cubicBezTo>
                      <a:cubicBezTo>
                        <a:pt x="5294" y="139"/>
                        <a:pt x="2377" y="1"/>
                        <a:pt x="1982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3" name="Google Shape;1983;p5"/>
                <p:cNvSpPr/>
                <p:nvPr/>
              </p:nvSpPr>
              <p:spPr>
                <a:xfrm rot="4195360">
                  <a:off x="862651" y="1016730"/>
                  <a:ext cx="167307" cy="139434"/>
                </a:xfrm>
                <a:custGeom>
                  <a:rect b="b" l="l" r="r" t="t"/>
                  <a:pathLst>
                    <a:path extrusionOk="0" h="3441" w="4129">
                      <a:moveTo>
                        <a:pt x="4128" y="1360"/>
                      </a:moveTo>
                      <a:cubicBezTo>
                        <a:pt x="2432" y="0"/>
                        <a:pt x="928" y="64"/>
                        <a:pt x="928" y="64"/>
                      </a:cubicBezTo>
                      <a:cubicBezTo>
                        <a:pt x="928" y="64"/>
                        <a:pt x="0" y="1280"/>
                        <a:pt x="176" y="344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4" name="Google Shape;1984;p5"/>
                <p:cNvSpPr/>
                <p:nvPr/>
              </p:nvSpPr>
              <p:spPr>
                <a:xfrm rot="4195360">
                  <a:off x="496918" y="1021137"/>
                  <a:ext cx="168644" cy="335274"/>
                </a:xfrm>
                <a:custGeom>
                  <a:rect b="b" l="l" r="r" t="t"/>
                  <a:pathLst>
                    <a:path extrusionOk="0" h="8274" w="4162">
                      <a:moveTo>
                        <a:pt x="4161" y="2481"/>
                      </a:moveTo>
                      <a:cubicBezTo>
                        <a:pt x="2577" y="4193"/>
                        <a:pt x="4081" y="8001"/>
                        <a:pt x="4081" y="8001"/>
                      </a:cubicBezTo>
                      <a:lnTo>
                        <a:pt x="3553" y="8273"/>
                      </a:lnTo>
                      <a:cubicBezTo>
                        <a:pt x="1" y="3201"/>
                        <a:pt x="1697" y="401"/>
                        <a:pt x="1985" y="1"/>
                      </a:cubicBezTo>
                      <a:cubicBezTo>
                        <a:pt x="2497" y="993"/>
                        <a:pt x="3233" y="1841"/>
                        <a:pt x="4161" y="248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5" name="Google Shape;1985;p5"/>
                <p:cNvSpPr/>
                <p:nvPr/>
              </p:nvSpPr>
              <p:spPr>
                <a:xfrm rot="4195360">
                  <a:off x="714242" y="1314914"/>
                  <a:ext cx="240567" cy="253583"/>
                </a:xfrm>
                <a:custGeom>
                  <a:rect b="b" l="l" r="r" t="t"/>
                  <a:pathLst>
                    <a:path extrusionOk="0" h="6258" w="5937">
                      <a:moveTo>
                        <a:pt x="5937" y="5985"/>
                      </a:moveTo>
                      <a:lnTo>
                        <a:pt x="5425" y="6257"/>
                      </a:lnTo>
                      <a:cubicBezTo>
                        <a:pt x="5425" y="6257"/>
                        <a:pt x="3121" y="2865"/>
                        <a:pt x="817" y="3217"/>
                      </a:cubicBezTo>
                      <a:cubicBezTo>
                        <a:pt x="817" y="2097"/>
                        <a:pt x="529" y="993"/>
                        <a:pt x="1" y="17"/>
                      </a:cubicBezTo>
                      <a:cubicBezTo>
                        <a:pt x="481" y="1"/>
                        <a:pt x="3761" y="177"/>
                        <a:pt x="5937" y="5985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6" name="Google Shape;1986;p5"/>
                <p:cNvSpPr/>
                <p:nvPr/>
              </p:nvSpPr>
              <p:spPr>
                <a:xfrm rot="4195360">
                  <a:off x="615895" y="1279876"/>
                  <a:ext cx="179625" cy="115486"/>
                </a:xfrm>
                <a:custGeom>
                  <a:rect b="b" l="l" r="r" t="t"/>
                  <a:pathLst>
                    <a:path extrusionOk="0" h="2850" w="4433">
                      <a:moveTo>
                        <a:pt x="0" y="2161"/>
                      </a:moveTo>
                      <a:lnTo>
                        <a:pt x="4081" y="1"/>
                      </a:lnTo>
                      <a:lnTo>
                        <a:pt x="4433" y="689"/>
                      </a:lnTo>
                      <a:lnTo>
                        <a:pt x="352" y="2849"/>
                      </a:ln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7" name="Google Shape;1987;p5"/>
                <p:cNvSpPr/>
                <p:nvPr/>
              </p:nvSpPr>
              <p:spPr>
                <a:xfrm rot="4195360">
                  <a:off x="800184" y="1100885"/>
                  <a:ext cx="125814" cy="125819"/>
                </a:xfrm>
                <a:custGeom>
                  <a:rect b="b" l="l" r="r" t="t"/>
                  <a:pathLst>
                    <a:path extrusionOk="0" h="3105" w="3105">
                      <a:moveTo>
                        <a:pt x="1968" y="241"/>
                      </a:moveTo>
                      <a:cubicBezTo>
                        <a:pt x="2704" y="465"/>
                        <a:pt x="3104" y="1233"/>
                        <a:pt x="2880" y="1969"/>
                      </a:cubicBezTo>
                      <a:cubicBezTo>
                        <a:pt x="2656" y="2705"/>
                        <a:pt x="1872" y="3105"/>
                        <a:pt x="1152" y="2881"/>
                      </a:cubicBezTo>
                      <a:cubicBezTo>
                        <a:pt x="416" y="2657"/>
                        <a:pt x="0" y="1873"/>
                        <a:pt x="240" y="1153"/>
                      </a:cubicBezTo>
                      <a:cubicBezTo>
                        <a:pt x="464" y="417"/>
                        <a:pt x="1232" y="1"/>
                        <a:pt x="1968" y="24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8" name="Google Shape;1988;p5"/>
                <p:cNvSpPr/>
                <p:nvPr/>
              </p:nvSpPr>
              <p:spPr>
                <a:xfrm rot="4195360">
                  <a:off x="813927" y="1121269"/>
                  <a:ext cx="95343" cy="88215"/>
                </a:xfrm>
                <a:custGeom>
                  <a:rect b="b" l="l" r="r" t="t"/>
                  <a:pathLst>
                    <a:path extrusionOk="0" h="2177" w="2353">
                      <a:moveTo>
                        <a:pt x="1968" y="625"/>
                      </a:moveTo>
                      <a:cubicBezTo>
                        <a:pt x="2352" y="1345"/>
                        <a:pt x="1664" y="2177"/>
                        <a:pt x="896" y="1937"/>
                      </a:cubicBezTo>
                      <a:cubicBezTo>
                        <a:pt x="112" y="1681"/>
                        <a:pt x="0" y="625"/>
                        <a:pt x="736" y="241"/>
                      </a:cubicBezTo>
                      <a:cubicBezTo>
                        <a:pt x="1184" y="1"/>
                        <a:pt x="1728" y="177"/>
                        <a:pt x="1968" y="625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89" name="Google Shape;1989;p5"/>
                <p:cNvSpPr/>
                <p:nvPr/>
              </p:nvSpPr>
              <p:spPr>
                <a:xfrm rot="4195360">
                  <a:off x="551059" y="1320445"/>
                  <a:ext cx="173141" cy="194543"/>
                </a:xfrm>
                <a:custGeom>
                  <a:rect b="b" l="l" r="r" t="t"/>
                  <a:pathLst>
                    <a:path extrusionOk="0" h="4801" w="4273">
                      <a:moveTo>
                        <a:pt x="128" y="960"/>
                      </a:moveTo>
                      <a:cubicBezTo>
                        <a:pt x="0" y="1728"/>
                        <a:pt x="128" y="2512"/>
                        <a:pt x="528" y="3200"/>
                      </a:cubicBezTo>
                      <a:cubicBezTo>
                        <a:pt x="1217" y="4528"/>
                        <a:pt x="3329" y="4800"/>
                        <a:pt x="3329" y="4800"/>
                      </a:cubicBezTo>
                      <a:cubicBezTo>
                        <a:pt x="3329" y="4800"/>
                        <a:pt x="4273" y="2928"/>
                        <a:pt x="3585" y="1600"/>
                      </a:cubicBezTo>
                      <a:cubicBezTo>
                        <a:pt x="3169" y="816"/>
                        <a:pt x="2561" y="240"/>
                        <a:pt x="1953" y="0"/>
                      </a:cubicBezTo>
                      <a:close/>
                    </a:path>
                  </a:pathLst>
                </a:custGeom>
                <a:solidFill>
                  <a:srgbClr val="F1C98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90" name="Google Shape;1990;p5"/>
                <p:cNvSpPr/>
                <p:nvPr/>
              </p:nvSpPr>
              <p:spPr>
                <a:xfrm rot="4195360">
                  <a:off x="611855" y="1384276"/>
                  <a:ext cx="52554" cy="55474"/>
                </a:xfrm>
                <a:custGeom>
                  <a:rect b="b" l="l" r="r" t="t"/>
                  <a:pathLst>
                    <a:path extrusionOk="0" h="1369" w="1297">
                      <a:moveTo>
                        <a:pt x="460" y="0"/>
                      </a:moveTo>
                      <a:cubicBezTo>
                        <a:pt x="400" y="0"/>
                        <a:pt x="342" y="13"/>
                        <a:pt x="289" y="40"/>
                      </a:cubicBezTo>
                      <a:cubicBezTo>
                        <a:pt x="49" y="168"/>
                        <a:pt x="1" y="568"/>
                        <a:pt x="209" y="936"/>
                      </a:cubicBezTo>
                      <a:cubicBezTo>
                        <a:pt x="401" y="1304"/>
                        <a:pt x="1009" y="1368"/>
                        <a:pt x="1009" y="1368"/>
                      </a:cubicBezTo>
                      <a:cubicBezTo>
                        <a:pt x="1009" y="1368"/>
                        <a:pt x="1297" y="840"/>
                        <a:pt x="1089" y="472"/>
                      </a:cubicBezTo>
                      <a:cubicBezTo>
                        <a:pt x="937" y="181"/>
                        <a:pt x="685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1991" name="Google Shape;1991;p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992" name="Google Shape;1992;p5"/>
          <p:cNvSpPr txBox="1"/>
          <p:nvPr>
            <p:ph idx="1" type="body"/>
          </p:nvPr>
        </p:nvSpPr>
        <p:spPr>
          <a:xfrm>
            <a:off x="1888225" y="3255251"/>
            <a:ext cx="2093400" cy="80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993" name="Google Shape;1993;p5"/>
          <p:cNvSpPr txBox="1"/>
          <p:nvPr>
            <p:ph idx="2" type="body"/>
          </p:nvPr>
        </p:nvSpPr>
        <p:spPr>
          <a:xfrm>
            <a:off x="5162525" y="3255251"/>
            <a:ext cx="2093400" cy="801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1994" name="Google Shape;1994;p5"/>
          <p:cNvSpPr txBox="1"/>
          <p:nvPr>
            <p:ph idx="3" type="subTitle"/>
          </p:nvPr>
        </p:nvSpPr>
        <p:spPr>
          <a:xfrm>
            <a:off x="1888075" y="2874425"/>
            <a:ext cx="20934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995" name="Google Shape;1995;p5"/>
          <p:cNvSpPr txBox="1"/>
          <p:nvPr>
            <p:ph idx="4" type="subTitle"/>
          </p:nvPr>
        </p:nvSpPr>
        <p:spPr>
          <a:xfrm>
            <a:off x="5162525" y="2874425"/>
            <a:ext cx="2093400" cy="309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6_1_1">
    <p:spTree>
      <p:nvGrpSpPr>
        <p:cNvPr id="19350" name="Shape 193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351" name="Google Shape;19351;p41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9352" name="Google Shape;19352;p4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353" name="Google Shape;19353;p41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19354" name="Google Shape;19354;p4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5" name="Google Shape;19355;p4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6" name="Google Shape;19356;p4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7" name="Google Shape;19357;p4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8" name="Google Shape;19358;p4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59" name="Google Shape;19359;p4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0" name="Google Shape;19360;p4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1" name="Google Shape;19361;p4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2" name="Google Shape;19362;p4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3" name="Google Shape;19363;p4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4" name="Google Shape;19364;p4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5" name="Google Shape;19365;p4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6" name="Google Shape;19366;p4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7" name="Google Shape;19367;p4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8" name="Google Shape;19368;p4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69" name="Google Shape;19369;p4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0" name="Google Shape;19370;p4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1" name="Google Shape;19371;p4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2" name="Google Shape;19372;p4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3" name="Google Shape;19373;p4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4" name="Google Shape;19374;p4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5" name="Google Shape;19375;p4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6" name="Google Shape;19376;p4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7" name="Google Shape;19377;p4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78" name="Google Shape;19378;p4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379" name="Google Shape;19379;p41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19380" name="Google Shape;19380;p4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1" name="Google Shape;19381;p4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2" name="Google Shape;19382;p4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3" name="Google Shape;19383;p4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4" name="Google Shape;19384;p4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5" name="Google Shape;19385;p4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6" name="Google Shape;19386;p4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7" name="Google Shape;19387;p4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8" name="Google Shape;19388;p4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89" name="Google Shape;19389;p4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0" name="Google Shape;19390;p4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1" name="Google Shape;19391;p4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2" name="Google Shape;19392;p4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3" name="Google Shape;19393;p4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4" name="Google Shape;19394;p4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5" name="Google Shape;19395;p4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6" name="Google Shape;19396;p4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7" name="Google Shape;19397;p4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8" name="Google Shape;19398;p4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99" name="Google Shape;19399;p4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0" name="Google Shape;19400;p4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1" name="Google Shape;19401;p4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2" name="Google Shape;19402;p4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3" name="Google Shape;19403;p4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4" name="Google Shape;19404;p4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05" name="Google Shape;19405;p4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406" name="Google Shape;19406;p4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7" name="Google Shape;19407;p4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8" name="Google Shape;19408;p4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09" name="Google Shape;19409;p4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0" name="Google Shape;19410;p4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1" name="Google Shape;19411;p4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2" name="Google Shape;19412;p4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3" name="Google Shape;19413;p4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4" name="Google Shape;19414;p4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5" name="Google Shape;19415;p4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6" name="Google Shape;19416;p4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7" name="Google Shape;19417;p4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8" name="Google Shape;19418;p4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19" name="Google Shape;19419;p4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0" name="Google Shape;19420;p4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1" name="Google Shape;19421;p4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2" name="Google Shape;19422;p4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3" name="Google Shape;19423;p4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4" name="Google Shape;19424;p4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5" name="Google Shape;19425;p4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6" name="Google Shape;19426;p4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7" name="Google Shape;19427;p4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8" name="Google Shape;19428;p4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29" name="Google Shape;19429;p4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0" name="Google Shape;19430;p4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1" name="Google Shape;19431;p4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2" name="Google Shape;19432;p4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3" name="Google Shape;19433;p4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4" name="Google Shape;19434;p4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5" name="Google Shape;19435;p4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6" name="Google Shape;19436;p4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7" name="Google Shape;19437;p4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8" name="Google Shape;19438;p4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39" name="Google Shape;19439;p4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0" name="Google Shape;19440;p4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1" name="Google Shape;19441;p4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2" name="Google Shape;19442;p4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3" name="Google Shape;19443;p4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4" name="Google Shape;19444;p4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5" name="Google Shape;19445;p4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6" name="Google Shape;19446;p4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7" name="Google Shape;19447;p4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8" name="Google Shape;19448;p4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49" name="Google Shape;19449;p4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0" name="Google Shape;19450;p4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1" name="Google Shape;19451;p4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2" name="Google Shape;19452;p4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3" name="Google Shape;19453;p4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4" name="Google Shape;19454;p4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5" name="Google Shape;19455;p4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6" name="Google Shape;19456;p4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7" name="Google Shape;19457;p4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8" name="Google Shape;19458;p4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9" name="Google Shape;19459;p4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0" name="Google Shape;19460;p4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1" name="Google Shape;19461;p4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2" name="Google Shape;19462;p4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3" name="Google Shape;19463;p4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4" name="Google Shape;19464;p4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5" name="Google Shape;19465;p4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6" name="Google Shape;19466;p4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7" name="Google Shape;19467;p4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8" name="Google Shape;19468;p4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9" name="Google Shape;19469;p4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0" name="Google Shape;19470;p4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1" name="Google Shape;19471;p4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2" name="Google Shape;19472;p4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3" name="Google Shape;19473;p4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4" name="Google Shape;19474;p4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5" name="Google Shape;19475;p4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6" name="Google Shape;19476;p4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7" name="Google Shape;19477;p4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8" name="Google Shape;19478;p4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9" name="Google Shape;19479;p4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0" name="Google Shape;19480;p4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1" name="Google Shape;19481;p4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2" name="Google Shape;19482;p4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3" name="Google Shape;19483;p4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4" name="Google Shape;19484;p4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5" name="Google Shape;19485;p4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6" name="Google Shape;19486;p4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7" name="Google Shape;19487;p4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8" name="Google Shape;19488;p4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9" name="Google Shape;19489;p4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0" name="Google Shape;19490;p4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1" name="Google Shape;19491;p4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2" name="Google Shape;19492;p4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3" name="Google Shape;19493;p4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4" name="Google Shape;19494;p4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5" name="Google Shape;19495;p4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6" name="Google Shape;19496;p4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7" name="Google Shape;19497;p4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8" name="Google Shape;19498;p4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9" name="Google Shape;19499;p4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0" name="Google Shape;19500;p4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1" name="Google Shape;19501;p4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2" name="Google Shape;19502;p4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3" name="Google Shape;19503;p4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4" name="Google Shape;19504;p4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5" name="Google Shape;19505;p4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06" name="Google Shape;19506;p41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19507" name="Google Shape;19507;p4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8" name="Google Shape;19508;p4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09" name="Google Shape;19509;p4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0" name="Google Shape;19510;p4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1" name="Google Shape;19511;p4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2" name="Google Shape;19512;p4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3" name="Google Shape;19513;p4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4" name="Google Shape;19514;p4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5" name="Google Shape;19515;p4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6" name="Google Shape;19516;p4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7" name="Google Shape;19517;p4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8" name="Google Shape;19518;p4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19" name="Google Shape;19519;p4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0" name="Google Shape;19520;p4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1" name="Google Shape;19521;p4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2" name="Google Shape;19522;p4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3" name="Google Shape;19523;p4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4" name="Google Shape;19524;p4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5" name="Google Shape;19525;p4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6" name="Google Shape;19526;p4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7" name="Google Shape;19527;p4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8" name="Google Shape;19528;p4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29" name="Google Shape;19529;p4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0" name="Google Shape;19530;p4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1" name="Google Shape;19531;p4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2" name="Google Shape;19532;p4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533" name="Google Shape;19533;p4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4" name="Google Shape;19534;p4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5" name="Google Shape;19535;p4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6" name="Google Shape;19536;p4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37" name="Google Shape;19537;p4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38" name="Google Shape;19538;p4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9539" name="Google Shape;19539;p4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0" name="Google Shape;19540;p4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1" name="Google Shape;19541;p4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2" name="Google Shape;19542;p4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3" name="Google Shape;19543;p4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4" name="Google Shape;19544;p4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5" name="Google Shape;19545;p4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6" name="Google Shape;19546;p4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7" name="Google Shape;19547;p4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8" name="Google Shape;19548;p4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9" name="Google Shape;19549;p4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0" name="Google Shape;19550;p4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1" name="Google Shape;19551;p4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2" name="Google Shape;19552;p4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3" name="Google Shape;19553;p4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4" name="Google Shape;19554;p4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5" name="Google Shape;19555;p4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6" name="Google Shape;19556;p4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7" name="Google Shape;19557;p4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8" name="Google Shape;19558;p4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9" name="Google Shape;19559;p4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0" name="Google Shape;19560;p4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1" name="Google Shape;19561;p4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2" name="Google Shape;19562;p4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3" name="Google Shape;19563;p4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4" name="Google Shape;19564;p4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565" name="Google Shape;19565;p4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66" name="Google Shape;19566;p41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19567" name="Google Shape;19567;p4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8" name="Google Shape;19568;p4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69" name="Google Shape;19569;p4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0" name="Google Shape;19570;p4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1" name="Google Shape;19571;p4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2" name="Google Shape;19572;p4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3" name="Google Shape;19573;p4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4" name="Google Shape;19574;p4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5" name="Google Shape;19575;p4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6" name="Google Shape;19576;p4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7" name="Google Shape;19577;p4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8" name="Google Shape;19578;p4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79" name="Google Shape;19579;p4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0" name="Google Shape;19580;p4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1" name="Google Shape;19581;p4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2" name="Google Shape;19582;p4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3" name="Google Shape;19583;p4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4" name="Google Shape;19584;p4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5" name="Google Shape;19585;p4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6" name="Google Shape;19586;p4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7" name="Google Shape;19587;p4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8" name="Google Shape;19588;p4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9" name="Google Shape;19589;p4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0" name="Google Shape;19590;p4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1" name="Google Shape;19591;p4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2" name="Google Shape;19592;p4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593" name="Google Shape;19593;p41"/>
          <p:cNvGrpSpPr/>
          <p:nvPr/>
        </p:nvGrpSpPr>
        <p:grpSpPr>
          <a:xfrm flipH="1" rot="2871252">
            <a:off x="-245518" y="3148519"/>
            <a:ext cx="1240758" cy="665148"/>
            <a:chOff x="5206900" y="826150"/>
            <a:chExt cx="599275" cy="321250"/>
          </a:xfrm>
        </p:grpSpPr>
        <p:sp>
          <p:nvSpPr>
            <p:cNvPr id="19594" name="Google Shape;19594;p41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5" name="Google Shape;19595;p41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6" name="Google Shape;19596;p41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7" name="Google Shape;19597;p41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8" name="Google Shape;19598;p41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99" name="Google Shape;19599;p41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0" name="Google Shape;19600;p41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1" name="Google Shape;19601;p41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2" name="Google Shape;19602;p41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3" name="Google Shape;19603;p41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4" name="Google Shape;19604;p41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5" name="Google Shape;19605;p41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6" name="Google Shape;19606;p41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07" name="Google Shape;19607;p41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08" name="Google Shape;19608;p41"/>
          <p:cNvGrpSpPr/>
          <p:nvPr/>
        </p:nvGrpSpPr>
        <p:grpSpPr>
          <a:xfrm flipH="1" rot="6433525">
            <a:off x="1366373" y="4081001"/>
            <a:ext cx="1240716" cy="665175"/>
            <a:chOff x="5206900" y="826150"/>
            <a:chExt cx="599275" cy="321250"/>
          </a:xfrm>
        </p:grpSpPr>
        <p:sp>
          <p:nvSpPr>
            <p:cNvPr id="19609" name="Google Shape;19609;p41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0" name="Google Shape;19610;p41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1" name="Google Shape;19611;p41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2" name="Google Shape;19612;p41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3" name="Google Shape;19613;p41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4" name="Google Shape;19614;p41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5" name="Google Shape;19615;p41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6" name="Google Shape;19616;p41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7" name="Google Shape;19617;p41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8" name="Google Shape;19618;p41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19" name="Google Shape;19619;p41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0" name="Google Shape;19620;p41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1" name="Google Shape;19621;p41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2" name="Google Shape;19622;p41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23" name="Google Shape;19623;p41"/>
          <p:cNvGrpSpPr/>
          <p:nvPr/>
        </p:nvGrpSpPr>
        <p:grpSpPr>
          <a:xfrm rot="-9943409">
            <a:off x="1263956" y="3737276"/>
            <a:ext cx="1240826" cy="665092"/>
            <a:chOff x="5206900" y="826150"/>
            <a:chExt cx="599275" cy="321250"/>
          </a:xfrm>
        </p:grpSpPr>
        <p:sp>
          <p:nvSpPr>
            <p:cNvPr id="19624" name="Google Shape;19624;p41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5" name="Google Shape;19625;p41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6" name="Google Shape;19626;p41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7" name="Google Shape;19627;p41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8" name="Google Shape;19628;p41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29" name="Google Shape;19629;p41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0" name="Google Shape;19630;p41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1" name="Google Shape;19631;p41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2" name="Google Shape;19632;p41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3" name="Google Shape;19633;p41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4" name="Google Shape;19634;p41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5" name="Google Shape;19635;p41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6" name="Google Shape;19636;p41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37" name="Google Shape;19637;p41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38" name="Google Shape;19638;p41"/>
          <p:cNvGrpSpPr/>
          <p:nvPr/>
        </p:nvGrpSpPr>
        <p:grpSpPr>
          <a:xfrm flipH="1" rot="5400000">
            <a:off x="57271" y="1922377"/>
            <a:ext cx="1699100" cy="2145071"/>
            <a:chOff x="146217" y="2712579"/>
            <a:chExt cx="1552966" cy="1960401"/>
          </a:xfrm>
        </p:grpSpPr>
        <p:grpSp>
          <p:nvGrpSpPr>
            <p:cNvPr id="19639" name="Google Shape;19639;p41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19640" name="Google Shape;19640;p41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1" name="Google Shape;19641;p41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2" name="Google Shape;19642;p41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3" name="Google Shape;19643;p41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4" name="Google Shape;19644;p41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5" name="Google Shape;19645;p41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6" name="Google Shape;19646;p41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7" name="Google Shape;19647;p41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8" name="Google Shape;19648;p41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9" name="Google Shape;19649;p41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0" name="Google Shape;19650;p41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1" name="Google Shape;19651;p41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2" name="Google Shape;19652;p41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3" name="Google Shape;19653;p41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54" name="Google Shape;19654;p41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19655" name="Google Shape;19655;p41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6" name="Google Shape;19656;p41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7" name="Google Shape;19657;p41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8" name="Google Shape;19658;p41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9" name="Google Shape;19659;p41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0" name="Google Shape;19660;p41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1" name="Google Shape;19661;p41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2" name="Google Shape;19662;p41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3" name="Google Shape;19663;p41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4" name="Google Shape;19664;p41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5" name="Google Shape;19665;p41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6" name="Google Shape;19666;p41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7" name="Google Shape;19667;p41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8" name="Google Shape;19668;p41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69" name="Google Shape;19669;p41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19670" name="Google Shape;19670;p41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1" name="Google Shape;19671;p41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2" name="Google Shape;19672;p41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3" name="Google Shape;19673;p41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4" name="Google Shape;19674;p41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5" name="Google Shape;19675;p41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6" name="Google Shape;19676;p41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7" name="Google Shape;19677;p41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8" name="Google Shape;19678;p41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79" name="Google Shape;19679;p41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0" name="Google Shape;19680;p41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1" name="Google Shape;19681;p41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2" name="Google Shape;19682;p41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83" name="Google Shape;19683;p41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9684" name="Google Shape;19684;p41"/>
          <p:cNvGrpSpPr/>
          <p:nvPr/>
        </p:nvGrpSpPr>
        <p:grpSpPr>
          <a:xfrm rot="5846386">
            <a:off x="454872" y="4197233"/>
            <a:ext cx="1240817" cy="665090"/>
            <a:chOff x="5206900" y="826150"/>
            <a:chExt cx="599275" cy="321250"/>
          </a:xfrm>
        </p:grpSpPr>
        <p:sp>
          <p:nvSpPr>
            <p:cNvPr id="19685" name="Google Shape;19685;p41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6" name="Google Shape;19686;p41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7" name="Google Shape;19687;p41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8" name="Google Shape;19688;p41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89" name="Google Shape;19689;p41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0" name="Google Shape;19690;p41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1" name="Google Shape;19691;p41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2" name="Google Shape;19692;p41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3" name="Google Shape;19693;p41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4" name="Google Shape;19694;p41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5" name="Google Shape;19695;p41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6" name="Google Shape;19696;p41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7" name="Google Shape;19697;p41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698" name="Google Shape;19698;p41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699" name="Google Shape;19699;p41"/>
          <p:cNvGrpSpPr/>
          <p:nvPr/>
        </p:nvGrpSpPr>
        <p:grpSpPr>
          <a:xfrm flipH="1" rot="6300046">
            <a:off x="-304291" y="4197212"/>
            <a:ext cx="1240773" cy="665134"/>
            <a:chOff x="5206900" y="826150"/>
            <a:chExt cx="599275" cy="321250"/>
          </a:xfrm>
        </p:grpSpPr>
        <p:sp>
          <p:nvSpPr>
            <p:cNvPr id="19700" name="Google Shape;19700;p41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1" name="Google Shape;19701;p41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2" name="Google Shape;19702;p41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3" name="Google Shape;19703;p41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4" name="Google Shape;19704;p41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5" name="Google Shape;19705;p41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6" name="Google Shape;19706;p41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7" name="Google Shape;19707;p41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8" name="Google Shape;19708;p41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09" name="Google Shape;19709;p41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0" name="Google Shape;19710;p41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1" name="Google Shape;19711;p41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2" name="Google Shape;19712;p41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3" name="Google Shape;19713;p41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14" name="Google Shape;19714;p41"/>
          <p:cNvGrpSpPr/>
          <p:nvPr/>
        </p:nvGrpSpPr>
        <p:grpSpPr>
          <a:xfrm rot="-8939904">
            <a:off x="828401" y="3356468"/>
            <a:ext cx="494025" cy="594555"/>
            <a:chOff x="4815275" y="840950"/>
            <a:chExt cx="432450" cy="520450"/>
          </a:xfrm>
        </p:grpSpPr>
        <p:sp>
          <p:nvSpPr>
            <p:cNvPr id="19715" name="Google Shape;19715;p41"/>
            <p:cNvSpPr/>
            <p:nvPr/>
          </p:nvSpPr>
          <p:spPr>
            <a:xfrm>
              <a:off x="4884475" y="840950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6" name="Google Shape;19716;p41"/>
            <p:cNvSpPr/>
            <p:nvPr/>
          </p:nvSpPr>
          <p:spPr>
            <a:xfrm>
              <a:off x="4815275" y="115257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7" name="Google Shape;19717;p41"/>
            <p:cNvSpPr/>
            <p:nvPr/>
          </p:nvSpPr>
          <p:spPr>
            <a:xfrm>
              <a:off x="5105275" y="118897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8" name="Google Shape;19718;p41"/>
            <p:cNvSpPr/>
            <p:nvPr/>
          </p:nvSpPr>
          <p:spPr>
            <a:xfrm>
              <a:off x="5024075" y="12869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19" name="Google Shape;19719;p41"/>
            <p:cNvSpPr/>
            <p:nvPr/>
          </p:nvSpPr>
          <p:spPr>
            <a:xfrm>
              <a:off x="5176500" y="106415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9720" name="Google Shape;19720;p41"/>
          <p:cNvGrpSpPr/>
          <p:nvPr/>
        </p:nvGrpSpPr>
        <p:grpSpPr>
          <a:xfrm>
            <a:off x="7825729" y="-3"/>
            <a:ext cx="1866180" cy="2274870"/>
            <a:chOff x="7825729" y="-3"/>
            <a:chExt cx="1866180" cy="2274870"/>
          </a:xfrm>
        </p:grpSpPr>
        <p:grpSp>
          <p:nvGrpSpPr>
            <p:cNvPr id="19721" name="Google Shape;19721;p41"/>
            <p:cNvGrpSpPr/>
            <p:nvPr/>
          </p:nvGrpSpPr>
          <p:grpSpPr>
            <a:xfrm flipH="1" rot="-276790">
              <a:off x="7909234" y="64853"/>
              <a:ext cx="1699169" cy="2145157"/>
              <a:chOff x="146217" y="2712579"/>
              <a:chExt cx="1552966" cy="1960401"/>
            </a:xfrm>
          </p:grpSpPr>
          <p:grpSp>
            <p:nvGrpSpPr>
              <p:cNvPr id="19722" name="Google Shape;19722;p41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19723" name="Google Shape;19723;p4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4" name="Google Shape;19724;p4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5" name="Google Shape;19725;p4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6" name="Google Shape;19726;p4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7" name="Google Shape;19727;p4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8" name="Google Shape;19728;p4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29" name="Google Shape;19729;p4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0" name="Google Shape;19730;p4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1" name="Google Shape;19731;p4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2" name="Google Shape;19732;p4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3" name="Google Shape;19733;p4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4" name="Google Shape;19734;p4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5" name="Google Shape;19735;p4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6" name="Google Shape;19736;p4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737" name="Google Shape;19737;p41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19738" name="Google Shape;19738;p4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39" name="Google Shape;19739;p4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0" name="Google Shape;19740;p4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1" name="Google Shape;19741;p4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2" name="Google Shape;19742;p4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3" name="Google Shape;19743;p4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4" name="Google Shape;19744;p4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5" name="Google Shape;19745;p4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6" name="Google Shape;19746;p4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7" name="Google Shape;19747;p4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8" name="Google Shape;19748;p4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49" name="Google Shape;19749;p4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0" name="Google Shape;19750;p4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1" name="Google Shape;19751;p4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9752" name="Google Shape;19752;p41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19753" name="Google Shape;19753;p4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4" name="Google Shape;19754;p4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5" name="Google Shape;19755;p4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6" name="Google Shape;19756;p4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7" name="Google Shape;19757;p4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8" name="Google Shape;19758;p4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59" name="Google Shape;19759;p4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0" name="Google Shape;19760;p4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1" name="Google Shape;19761;p4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2" name="Google Shape;19762;p4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3" name="Google Shape;19763;p4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4" name="Google Shape;19764;p4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5" name="Google Shape;19765;p4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66" name="Google Shape;19766;p4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19767" name="Google Shape;19767;p41"/>
            <p:cNvGrpSpPr/>
            <p:nvPr/>
          </p:nvGrpSpPr>
          <p:grpSpPr>
            <a:xfrm>
              <a:off x="8189095" y="1182633"/>
              <a:ext cx="723331" cy="725642"/>
              <a:chOff x="6065295" y="2472383"/>
              <a:chExt cx="723331" cy="725642"/>
            </a:xfrm>
          </p:grpSpPr>
          <p:sp>
            <p:nvSpPr>
              <p:cNvPr id="19768" name="Google Shape;19768;p41"/>
              <p:cNvSpPr/>
              <p:nvPr/>
            </p:nvSpPr>
            <p:spPr>
              <a:xfrm>
                <a:off x="6065295" y="2472383"/>
                <a:ext cx="723331" cy="723551"/>
              </a:xfrm>
              <a:custGeom>
                <a:rect b="b" l="l" r="r" t="t"/>
                <a:pathLst>
                  <a:path extrusionOk="0" h="6574" w="6572">
                    <a:moveTo>
                      <a:pt x="3296" y="0"/>
                    </a:moveTo>
                    <a:cubicBezTo>
                      <a:pt x="2433" y="0"/>
                      <a:pt x="1563" y="335"/>
                      <a:pt x="901" y="1013"/>
                    </a:cubicBezTo>
                    <a:cubicBezTo>
                      <a:pt x="668" y="1246"/>
                      <a:pt x="501" y="1513"/>
                      <a:pt x="367" y="1813"/>
                    </a:cubicBezTo>
                    <a:cubicBezTo>
                      <a:pt x="134" y="2280"/>
                      <a:pt x="0" y="2780"/>
                      <a:pt x="0" y="3281"/>
                    </a:cubicBezTo>
                    <a:lnTo>
                      <a:pt x="0" y="3581"/>
                    </a:lnTo>
                    <a:cubicBezTo>
                      <a:pt x="151" y="5360"/>
                      <a:pt x="1674" y="6574"/>
                      <a:pt x="3300" y="6574"/>
                    </a:cubicBezTo>
                    <a:cubicBezTo>
                      <a:pt x="3839" y="6574"/>
                      <a:pt x="4389" y="6440"/>
                      <a:pt x="4904" y="6150"/>
                    </a:cubicBezTo>
                    <a:cubicBezTo>
                      <a:pt x="5471" y="5816"/>
                      <a:pt x="5938" y="5316"/>
                      <a:pt x="6238" y="4715"/>
                    </a:cubicBezTo>
                    <a:cubicBezTo>
                      <a:pt x="6372" y="4448"/>
                      <a:pt x="6472" y="4148"/>
                      <a:pt x="6505" y="3881"/>
                    </a:cubicBezTo>
                    <a:cubicBezTo>
                      <a:pt x="6538" y="3681"/>
                      <a:pt x="6572" y="3481"/>
                      <a:pt x="6572" y="3314"/>
                    </a:cubicBezTo>
                    <a:cubicBezTo>
                      <a:pt x="6572" y="3047"/>
                      <a:pt x="6538" y="2814"/>
                      <a:pt x="6505" y="2580"/>
                    </a:cubicBezTo>
                    <a:cubicBezTo>
                      <a:pt x="6372" y="2080"/>
                      <a:pt x="6171" y="1646"/>
                      <a:pt x="5871" y="1246"/>
                    </a:cubicBezTo>
                    <a:cubicBezTo>
                      <a:pt x="5220" y="419"/>
                      <a:pt x="4262" y="0"/>
                      <a:pt x="3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9769" name="Google Shape;19769;p41"/>
              <p:cNvGrpSpPr/>
              <p:nvPr/>
            </p:nvGrpSpPr>
            <p:grpSpPr>
              <a:xfrm>
                <a:off x="6065295" y="2587398"/>
                <a:ext cx="716067" cy="610627"/>
                <a:chOff x="6065295" y="2587398"/>
                <a:chExt cx="716067" cy="610627"/>
              </a:xfrm>
            </p:grpSpPr>
            <p:sp>
              <p:nvSpPr>
                <p:cNvPr id="19770" name="Google Shape;19770;p41"/>
                <p:cNvSpPr/>
                <p:nvPr/>
              </p:nvSpPr>
              <p:spPr>
                <a:xfrm>
                  <a:off x="6101946" y="2587398"/>
                  <a:ext cx="675674" cy="210550"/>
                </a:xfrm>
                <a:custGeom>
                  <a:rect b="b" l="l" r="r" t="t"/>
                  <a:pathLst>
                    <a:path extrusionOk="0" h="1913" w="6139">
                      <a:moveTo>
                        <a:pt x="568" y="1"/>
                      </a:moveTo>
                      <a:cubicBezTo>
                        <a:pt x="335" y="234"/>
                        <a:pt x="168" y="501"/>
                        <a:pt x="1" y="768"/>
                      </a:cubicBezTo>
                      <a:cubicBezTo>
                        <a:pt x="134" y="801"/>
                        <a:pt x="268" y="868"/>
                        <a:pt x="401" y="935"/>
                      </a:cubicBezTo>
                      <a:cubicBezTo>
                        <a:pt x="501" y="1002"/>
                        <a:pt x="601" y="1102"/>
                        <a:pt x="701" y="1235"/>
                      </a:cubicBezTo>
                      <a:cubicBezTo>
                        <a:pt x="868" y="1435"/>
                        <a:pt x="1035" y="1602"/>
                        <a:pt x="1235" y="1769"/>
                      </a:cubicBezTo>
                      <a:cubicBezTo>
                        <a:pt x="1382" y="1876"/>
                        <a:pt x="1465" y="1913"/>
                        <a:pt x="1535" y="1913"/>
                      </a:cubicBezTo>
                      <a:cubicBezTo>
                        <a:pt x="1640" y="1913"/>
                        <a:pt x="1716" y="1829"/>
                        <a:pt x="1936" y="1769"/>
                      </a:cubicBezTo>
                      <a:cubicBezTo>
                        <a:pt x="2025" y="1745"/>
                        <a:pt x="2094" y="1736"/>
                        <a:pt x="2154" y="1736"/>
                      </a:cubicBezTo>
                      <a:cubicBezTo>
                        <a:pt x="2299" y="1736"/>
                        <a:pt x="2390" y="1785"/>
                        <a:pt x="2574" y="1785"/>
                      </a:cubicBezTo>
                      <a:cubicBezTo>
                        <a:pt x="2629" y="1785"/>
                        <a:pt x="2693" y="1781"/>
                        <a:pt x="2770" y="1769"/>
                      </a:cubicBezTo>
                      <a:cubicBezTo>
                        <a:pt x="3203" y="1702"/>
                        <a:pt x="3203" y="1735"/>
                        <a:pt x="3337" y="1635"/>
                      </a:cubicBezTo>
                      <a:cubicBezTo>
                        <a:pt x="3437" y="1569"/>
                        <a:pt x="3537" y="1469"/>
                        <a:pt x="3604" y="1369"/>
                      </a:cubicBezTo>
                      <a:cubicBezTo>
                        <a:pt x="3604" y="1369"/>
                        <a:pt x="3904" y="1202"/>
                        <a:pt x="4037" y="1135"/>
                      </a:cubicBezTo>
                      <a:cubicBezTo>
                        <a:pt x="4088" y="1110"/>
                        <a:pt x="4139" y="1099"/>
                        <a:pt x="4188" y="1099"/>
                      </a:cubicBezTo>
                      <a:cubicBezTo>
                        <a:pt x="4268" y="1099"/>
                        <a:pt x="4342" y="1127"/>
                        <a:pt x="4404" y="1168"/>
                      </a:cubicBezTo>
                      <a:cubicBezTo>
                        <a:pt x="4471" y="1235"/>
                        <a:pt x="4904" y="1535"/>
                        <a:pt x="4904" y="1535"/>
                      </a:cubicBezTo>
                      <a:lnTo>
                        <a:pt x="5338" y="1769"/>
                      </a:lnTo>
                      <a:lnTo>
                        <a:pt x="5872" y="1669"/>
                      </a:lnTo>
                      <a:cubicBezTo>
                        <a:pt x="5972" y="1635"/>
                        <a:pt x="6039" y="1602"/>
                        <a:pt x="6139" y="1535"/>
                      </a:cubicBezTo>
                      <a:cubicBezTo>
                        <a:pt x="6039" y="1068"/>
                        <a:pt x="5838" y="601"/>
                        <a:pt x="5538" y="234"/>
                      </a:cubicBezTo>
                      <a:lnTo>
                        <a:pt x="5038" y="201"/>
                      </a:lnTo>
                      <a:cubicBezTo>
                        <a:pt x="4989" y="191"/>
                        <a:pt x="4943" y="187"/>
                        <a:pt x="4899" y="187"/>
                      </a:cubicBezTo>
                      <a:cubicBezTo>
                        <a:pt x="4793" y="187"/>
                        <a:pt x="4699" y="211"/>
                        <a:pt x="4604" y="234"/>
                      </a:cubicBezTo>
                      <a:lnTo>
                        <a:pt x="3904" y="368"/>
                      </a:lnTo>
                      <a:cubicBezTo>
                        <a:pt x="3570" y="435"/>
                        <a:pt x="3537" y="501"/>
                        <a:pt x="3337" y="535"/>
                      </a:cubicBezTo>
                      <a:cubicBezTo>
                        <a:pt x="3137" y="535"/>
                        <a:pt x="2936" y="535"/>
                        <a:pt x="2770" y="501"/>
                      </a:cubicBezTo>
                      <a:cubicBezTo>
                        <a:pt x="2770" y="501"/>
                        <a:pt x="2236" y="401"/>
                        <a:pt x="1969" y="368"/>
                      </a:cubicBezTo>
                      <a:cubicBezTo>
                        <a:pt x="1919" y="351"/>
                        <a:pt x="1861" y="343"/>
                        <a:pt x="1798" y="343"/>
                      </a:cubicBezTo>
                      <a:cubicBezTo>
                        <a:pt x="1736" y="343"/>
                        <a:pt x="1669" y="351"/>
                        <a:pt x="1602" y="368"/>
                      </a:cubicBezTo>
                      <a:cubicBezTo>
                        <a:pt x="1602" y="368"/>
                        <a:pt x="1302" y="334"/>
                        <a:pt x="1068" y="268"/>
                      </a:cubicBezTo>
                      <a:cubicBezTo>
                        <a:pt x="802" y="234"/>
                        <a:pt x="735" y="234"/>
                        <a:pt x="568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9771" name="Google Shape;19771;p41"/>
                <p:cNvSpPr/>
                <p:nvPr/>
              </p:nvSpPr>
              <p:spPr>
                <a:xfrm>
                  <a:off x="6065295" y="2862775"/>
                  <a:ext cx="716067" cy="335250"/>
                </a:xfrm>
                <a:custGeom>
                  <a:rect b="b" l="l" r="r" t="t"/>
                  <a:pathLst>
                    <a:path extrusionOk="0" h="3046" w="6506">
                      <a:moveTo>
                        <a:pt x="201" y="1"/>
                      </a:moveTo>
                      <a:cubicBezTo>
                        <a:pt x="134" y="1"/>
                        <a:pt x="67" y="34"/>
                        <a:pt x="0" y="34"/>
                      </a:cubicBezTo>
                      <a:cubicBezTo>
                        <a:pt x="150" y="1828"/>
                        <a:pt x="1640" y="3046"/>
                        <a:pt x="3261" y="3046"/>
                      </a:cubicBezTo>
                      <a:cubicBezTo>
                        <a:pt x="3809" y="3046"/>
                        <a:pt x="4373" y="2906"/>
                        <a:pt x="4904" y="2603"/>
                      </a:cubicBezTo>
                      <a:cubicBezTo>
                        <a:pt x="4737" y="2536"/>
                        <a:pt x="4537" y="2469"/>
                        <a:pt x="4370" y="2436"/>
                      </a:cubicBezTo>
                      <a:cubicBezTo>
                        <a:pt x="4259" y="2410"/>
                        <a:pt x="4185" y="2400"/>
                        <a:pt x="4133" y="2400"/>
                      </a:cubicBezTo>
                      <a:cubicBezTo>
                        <a:pt x="3981" y="2400"/>
                        <a:pt x="4010" y="2486"/>
                        <a:pt x="3836" y="2536"/>
                      </a:cubicBezTo>
                      <a:cubicBezTo>
                        <a:pt x="3774" y="2551"/>
                        <a:pt x="3705" y="2558"/>
                        <a:pt x="3636" y="2558"/>
                      </a:cubicBezTo>
                      <a:cubicBezTo>
                        <a:pt x="3407" y="2558"/>
                        <a:pt x="3177" y="2487"/>
                        <a:pt x="3203" y="2436"/>
                      </a:cubicBezTo>
                      <a:cubicBezTo>
                        <a:pt x="3303" y="2369"/>
                        <a:pt x="3369" y="2302"/>
                        <a:pt x="3470" y="2236"/>
                      </a:cubicBezTo>
                      <a:cubicBezTo>
                        <a:pt x="3603" y="2252"/>
                        <a:pt x="3736" y="2261"/>
                        <a:pt x="3870" y="2261"/>
                      </a:cubicBezTo>
                      <a:cubicBezTo>
                        <a:pt x="4003" y="2261"/>
                        <a:pt x="4137" y="2252"/>
                        <a:pt x="4270" y="2236"/>
                      </a:cubicBezTo>
                      <a:cubicBezTo>
                        <a:pt x="4537" y="2169"/>
                        <a:pt x="4804" y="2036"/>
                        <a:pt x="5037" y="1902"/>
                      </a:cubicBezTo>
                      <a:cubicBezTo>
                        <a:pt x="5338" y="1702"/>
                        <a:pt x="5271" y="1769"/>
                        <a:pt x="6005" y="1302"/>
                      </a:cubicBezTo>
                      <a:cubicBezTo>
                        <a:pt x="6071" y="1235"/>
                        <a:pt x="6171" y="1202"/>
                        <a:pt x="6238" y="1168"/>
                      </a:cubicBezTo>
                      <a:cubicBezTo>
                        <a:pt x="6372" y="901"/>
                        <a:pt x="6472" y="601"/>
                        <a:pt x="6505" y="334"/>
                      </a:cubicBezTo>
                      <a:lnTo>
                        <a:pt x="6505" y="334"/>
                      </a:lnTo>
                      <a:lnTo>
                        <a:pt x="5905" y="401"/>
                      </a:lnTo>
                      <a:cubicBezTo>
                        <a:pt x="5004" y="501"/>
                        <a:pt x="5371" y="501"/>
                        <a:pt x="5204" y="601"/>
                      </a:cubicBezTo>
                      <a:cubicBezTo>
                        <a:pt x="5037" y="701"/>
                        <a:pt x="5004" y="735"/>
                        <a:pt x="4937" y="901"/>
                      </a:cubicBezTo>
                      <a:cubicBezTo>
                        <a:pt x="4871" y="1068"/>
                        <a:pt x="4770" y="1168"/>
                        <a:pt x="4637" y="1268"/>
                      </a:cubicBezTo>
                      <a:cubicBezTo>
                        <a:pt x="4337" y="1402"/>
                        <a:pt x="4037" y="1502"/>
                        <a:pt x="3736" y="1569"/>
                      </a:cubicBezTo>
                      <a:cubicBezTo>
                        <a:pt x="3596" y="1594"/>
                        <a:pt x="3461" y="1605"/>
                        <a:pt x="3329" y="1605"/>
                      </a:cubicBezTo>
                      <a:cubicBezTo>
                        <a:pt x="3115" y="1605"/>
                        <a:pt x="2909" y="1576"/>
                        <a:pt x="2702" y="1535"/>
                      </a:cubicBezTo>
                      <a:cubicBezTo>
                        <a:pt x="2069" y="1468"/>
                        <a:pt x="2302" y="1368"/>
                        <a:pt x="1968" y="1135"/>
                      </a:cubicBezTo>
                      <a:cubicBezTo>
                        <a:pt x="1768" y="935"/>
                        <a:pt x="1568" y="735"/>
                        <a:pt x="1435" y="468"/>
                      </a:cubicBezTo>
                      <a:cubicBezTo>
                        <a:pt x="1235" y="301"/>
                        <a:pt x="1034" y="168"/>
                        <a:pt x="801" y="67"/>
                      </a:cubicBezTo>
                      <a:cubicBezTo>
                        <a:pt x="601" y="34"/>
                        <a:pt x="401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grpSp>
        <p:nvGrpSpPr>
          <p:cNvPr id="19772" name="Google Shape;19772;p41"/>
          <p:cNvGrpSpPr/>
          <p:nvPr/>
        </p:nvGrpSpPr>
        <p:grpSpPr>
          <a:xfrm rot="1592248">
            <a:off x="-228183" y="2401745"/>
            <a:ext cx="1926500" cy="2239678"/>
            <a:chOff x="-1470741" y="4281315"/>
            <a:chExt cx="2074541" cy="2411785"/>
          </a:xfrm>
        </p:grpSpPr>
        <p:sp>
          <p:nvSpPr>
            <p:cNvPr id="19773" name="Google Shape;19773;p41"/>
            <p:cNvSpPr/>
            <p:nvPr/>
          </p:nvSpPr>
          <p:spPr>
            <a:xfrm flipH="1">
              <a:off x="-1470741" y="4504609"/>
              <a:ext cx="582076" cy="321512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4" name="Google Shape;19774;p41"/>
            <p:cNvSpPr/>
            <p:nvPr/>
          </p:nvSpPr>
          <p:spPr>
            <a:xfrm flipH="1">
              <a:off x="202303" y="4281315"/>
              <a:ext cx="401496" cy="221734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75" name="Google Shape;19775;p41"/>
            <p:cNvSpPr/>
            <p:nvPr/>
          </p:nvSpPr>
          <p:spPr>
            <a:xfrm flipH="1">
              <a:off x="-393420" y="6434369"/>
              <a:ext cx="468487" cy="258731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19779" name="Shape 197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780" name="Google Shape;19780;p43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19781" name="Google Shape;19781;p4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782" name="Google Shape;19782;p43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19783" name="Google Shape;19783;p4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4" name="Google Shape;19784;p4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5" name="Google Shape;19785;p4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6" name="Google Shape;19786;p4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7" name="Google Shape;19787;p4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8" name="Google Shape;19788;p4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89" name="Google Shape;19789;p4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0" name="Google Shape;19790;p4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1" name="Google Shape;19791;p4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2" name="Google Shape;19792;p4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3" name="Google Shape;19793;p4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4" name="Google Shape;19794;p4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5" name="Google Shape;19795;p4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6" name="Google Shape;19796;p4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7" name="Google Shape;19797;p4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8" name="Google Shape;19798;p4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799" name="Google Shape;19799;p4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0" name="Google Shape;19800;p4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1" name="Google Shape;19801;p4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2" name="Google Shape;19802;p4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3" name="Google Shape;19803;p4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4" name="Google Shape;19804;p4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5" name="Google Shape;19805;p4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6" name="Google Shape;19806;p4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07" name="Google Shape;19807;p4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19808" name="Google Shape;19808;p43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19809" name="Google Shape;19809;p4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0" name="Google Shape;19810;p4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1" name="Google Shape;19811;p4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2" name="Google Shape;19812;p4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3" name="Google Shape;19813;p4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4" name="Google Shape;19814;p4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5" name="Google Shape;19815;p4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6" name="Google Shape;19816;p4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7" name="Google Shape;19817;p4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8" name="Google Shape;19818;p4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19" name="Google Shape;19819;p4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0" name="Google Shape;19820;p4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1" name="Google Shape;19821;p4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2" name="Google Shape;19822;p4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3" name="Google Shape;19823;p4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4" name="Google Shape;19824;p4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5" name="Google Shape;19825;p4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6" name="Google Shape;19826;p4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7" name="Google Shape;19827;p4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8" name="Google Shape;19828;p4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29" name="Google Shape;19829;p4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0" name="Google Shape;19830;p4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1" name="Google Shape;19831;p4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2" name="Google Shape;19832;p4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3" name="Google Shape;19833;p4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834" name="Google Shape;19834;p4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835" name="Google Shape;19835;p4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6" name="Google Shape;19836;p4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7" name="Google Shape;19837;p4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8" name="Google Shape;19838;p4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39" name="Google Shape;19839;p4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0" name="Google Shape;19840;p4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1" name="Google Shape;19841;p4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2" name="Google Shape;19842;p4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3" name="Google Shape;19843;p4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4" name="Google Shape;19844;p4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5" name="Google Shape;19845;p4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6" name="Google Shape;19846;p4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7" name="Google Shape;19847;p4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8" name="Google Shape;19848;p4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49" name="Google Shape;19849;p4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0" name="Google Shape;19850;p4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1" name="Google Shape;19851;p4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2" name="Google Shape;19852;p4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3" name="Google Shape;19853;p4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4" name="Google Shape;19854;p4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5" name="Google Shape;19855;p4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6" name="Google Shape;19856;p4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7" name="Google Shape;19857;p4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8" name="Google Shape;19858;p4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59" name="Google Shape;19859;p4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0" name="Google Shape;19860;p4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1" name="Google Shape;19861;p4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2" name="Google Shape;19862;p4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3" name="Google Shape;19863;p4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4" name="Google Shape;19864;p4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5" name="Google Shape;19865;p4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6" name="Google Shape;19866;p4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7" name="Google Shape;19867;p4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8" name="Google Shape;19868;p4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69" name="Google Shape;19869;p4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0" name="Google Shape;19870;p4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1" name="Google Shape;19871;p4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2" name="Google Shape;19872;p4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3" name="Google Shape;19873;p4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4" name="Google Shape;19874;p4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5" name="Google Shape;19875;p4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6" name="Google Shape;19876;p4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7" name="Google Shape;19877;p4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8" name="Google Shape;19878;p4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79" name="Google Shape;19879;p4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0" name="Google Shape;19880;p4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1" name="Google Shape;19881;p4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2" name="Google Shape;19882;p4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3" name="Google Shape;19883;p4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4" name="Google Shape;19884;p4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5" name="Google Shape;19885;p4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6" name="Google Shape;19886;p4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7" name="Google Shape;19887;p4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8" name="Google Shape;19888;p4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89" name="Google Shape;19889;p4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0" name="Google Shape;19890;p4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1" name="Google Shape;19891;p4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2" name="Google Shape;19892;p4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3" name="Google Shape;19893;p4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4" name="Google Shape;19894;p4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5" name="Google Shape;19895;p4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6" name="Google Shape;19896;p4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7" name="Google Shape;19897;p4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8" name="Google Shape;19898;p4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899" name="Google Shape;19899;p4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0" name="Google Shape;19900;p4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1" name="Google Shape;19901;p4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2" name="Google Shape;19902;p4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3" name="Google Shape;19903;p4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4" name="Google Shape;19904;p4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5" name="Google Shape;19905;p4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6" name="Google Shape;19906;p4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7" name="Google Shape;19907;p4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8" name="Google Shape;19908;p4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09" name="Google Shape;19909;p4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0" name="Google Shape;19910;p4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1" name="Google Shape;19911;p4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2" name="Google Shape;19912;p4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3" name="Google Shape;19913;p4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4" name="Google Shape;19914;p4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5" name="Google Shape;19915;p4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6" name="Google Shape;19916;p4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7" name="Google Shape;19917;p4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8" name="Google Shape;19918;p4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19" name="Google Shape;19919;p4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0" name="Google Shape;19920;p4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1" name="Google Shape;19921;p4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2" name="Google Shape;19922;p4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3" name="Google Shape;19923;p4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4" name="Google Shape;19924;p4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5" name="Google Shape;19925;p4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6" name="Google Shape;19926;p4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7" name="Google Shape;19927;p4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8" name="Google Shape;19928;p4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29" name="Google Shape;19929;p4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0" name="Google Shape;19930;p4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1" name="Google Shape;19931;p4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2" name="Google Shape;19932;p4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3" name="Google Shape;19933;p4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34" name="Google Shape;19934;p4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35" name="Google Shape;19935;p43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19936" name="Google Shape;19936;p4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7" name="Google Shape;19937;p4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8" name="Google Shape;19938;p4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39" name="Google Shape;19939;p4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0" name="Google Shape;19940;p4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1" name="Google Shape;19941;p4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2" name="Google Shape;19942;p4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3" name="Google Shape;19943;p4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4" name="Google Shape;19944;p4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5" name="Google Shape;19945;p4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6" name="Google Shape;19946;p4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7" name="Google Shape;19947;p4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8" name="Google Shape;19948;p4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49" name="Google Shape;19949;p4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0" name="Google Shape;19950;p4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1" name="Google Shape;19951;p4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2" name="Google Shape;19952;p4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3" name="Google Shape;19953;p4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4" name="Google Shape;19954;p4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5" name="Google Shape;19955;p4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6" name="Google Shape;19956;p4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7" name="Google Shape;19957;p4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8" name="Google Shape;19958;p4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59" name="Google Shape;19959;p4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60" name="Google Shape;19960;p4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61" name="Google Shape;19961;p4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962" name="Google Shape;19962;p4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3" name="Google Shape;19963;p4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4" name="Google Shape;19964;p4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5" name="Google Shape;19965;p4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19966" name="Google Shape;19966;p4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67" name="Google Shape;19967;p4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19968" name="Google Shape;19968;p4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69" name="Google Shape;19969;p4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0" name="Google Shape;19970;p4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1" name="Google Shape;19971;p4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2" name="Google Shape;19972;p4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3" name="Google Shape;19973;p4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4" name="Google Shape;19974;p4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5" name="Google Shape;19975;p4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6" name="Google Shape;19976;p4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7" name="Google Shape;19977;p4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8" name="Google Shape;19978;p4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79" name="Google Shape;19979;p4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0" name="Google Shape;19980;p4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1" name="Google Shape;19981;p4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2" name="Google Shape;19982;p4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3" name="Google Shape;19983;p4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4" name="Google Shape;19984;p4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5" name="Google Shape;19985;p4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6" name="Google Shape;19986;p4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7" name="Google Shape;19987;p4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8" name="Google Shape;19988;p4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89" name="Google Shape;19989;p4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0" name="Google Shape;19990;p4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1" name="Google Shape;19991;p4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2" name="Google Shape;19992;p4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3" name="Google Shape;19993;p4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19994" name="Google Shape;19994;p4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19995" name="Google Shape;19995;p43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19996" name="Google Shape;19996;p4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7" name="Google Shape;19997;p4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8" name="Google Shape;19998;p4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19999" name="Google Shape;19999;p4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0" name="Google Shape;20000;p4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1" name="Google Shape;20001;p4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2" name="Google Shape;20002;p4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3" name="Google Shape;20003;p4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4" name="Google Shape;20004;p4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5" name="Google Shape;20005;p4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6" name="Google Shape;20006;p4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7" name="Google Shape;20007;p4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8" name="Google Shape;20008;p4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09" name="Google Shape;20009;p4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0" name="Google Shape;20010;p4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1" name="Google Shape;20011;p4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2" name="Google Shape;20012;p4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3" name="Google Shape;20013;p4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4" name="Google Shape;20014;p4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5" name="Google Shape;20015;p4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6" name="Google Shape;20016;p4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7" name="Google Shape;20017;p4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8" name="Google Shape;20018;p4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19" name="Google Shape;20019;p4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20" name="Google Shape;20020;p4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021" name="Google Shape;20021;p4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0022" name="Google Shape;20022;p43"/>
          <p:cNvSpPr txBox="1"/>
          <p:nvPr>
            <p:ph type="ctrTitle"/>
          </p:nvPr>
        </p:nvSpPr>
        <p:spPr>
          <a:xfrm>
            <a:off x="713250" y="539500"/>
            <a:ext cx="7717500" cy="1119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6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023" name="Google Shape;20023;p43"/>
          <p:cNvSpPr txBox="1"/>
          <p:nvPr>
            <p:ph idx="1" type="subTitle"/>
          </p:nvPr>
        </p:nvSpPr>
        <p:spPr>
          <a:xfrm>
            <a:off x="2856900" y="1772617"/>
            <a:ext cx="3430200" cy="39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1400">
                <a:latin typeface="Roboto"/>
                <a:ea typeface="Roboto"/>
                <a:cs typeface="Roboto"/>
                <a:sym typeface="Roboto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Font typeface="Roboto"/>
              <a:buNone/>
              <a:defRPr sz="2800"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  <p:grpSp>
        <p:nvGrpSpPr>
          <p:cNvPr id="20024" name="Google Shape;20024;p43"/>
          <p:cNvGrpSpPr/>
          <p:nvPr/>
        </p:nvGrpSpPr>
        <p:grpSpPr>
          <a:xfrm>
            <a:off x="135399" y="2750587"/>
            <a:ext cx="9523746" cy="3285364"/>
            <a:chOff x="135399" y="2750587"/>
            <a:chExt cx="9523746" cy="3285364"/>
          </a:xfrm>
        </p:grpSpPr>
        <p:grpSp>
          <p:nvGrpSpPr>
            <p:cNvPr id="20025" name="Google Shape;20025;p43"/>
            <p:cNvGrpSpPr/>
            <p:nvPr/>
          </p:nvGrpSpPr>
          <p:grpSpPr>
            <a:xfrm>
              <a:off x="135399" y="2998442"/>
              <a:ext cx="9523746" cy="3037509"/>
              <a:chOff x="135399" y="2998442"/>
              <a:chExt cx="9523746" cy="3037509"/>
            </a:xfrm>
          </p:grpSpPr>
          <p:grpSp>
            <p:nvGrpSpPr>
              <p:cNvPr id="20026" name="Google Shape;20026;p43"/>
              <p:cNvGrpSpPr/>
              <p:nvPr/>
            </p:nvGrpSpPr>
            <p:grpSpPr>
              <a:xfrm>
                <a:off x="5692951" y="2998442"/>
                <a:ext cx="3966194" cy="3037509"/>
                <a:chOff x="5692951" y="2998442"/>
                <a:chExt cx="3966194" cy="3037509"/>
              </a:xfrm>
            </p:grpSpPr>
            <p:grpSp>
              <p:nvGrpSpPr>
                <p:cNvPr id="20027" name="Google Shape;20027;p43"/>
                <p:cNvGrpSpPr/>
                <p:nvPr/>
              </p:nvGrpSpPr>
              <p:grpSpPr>
                <a:xfrm flipH="1" rot="10800000">
                  <a:off x="7960046" y="2998442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20028" name="Google Shape;20028;p43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0029" name="Google Shape;20029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0" name="Google Shape;20030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1" name="Google Shape;20031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2" name="Google Shape;20032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3" name="Google Shape;20033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4" name="Google Shape;20034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5" name="Google Shape;20035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6" name="Google Shape;20036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7" name="Google Shape;20037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8" name="Google Shape;20038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39" name="Google Shape;20039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0" name="Google Shape;20040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1" name="Google Shape;20041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2" name="Google Shape;20042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0043" name="Google Shape;20043;p43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0044" name="Google Shape;20044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5" name="Google Shape;20045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6" name="Google Shape;20046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7" name="Google Shape;20047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8" name="Google Shape;20048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49" name="Google Shape;20049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0" name="Google Shape;20050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1" name="Google Shape;20051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2" name="Google Shape;20052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3" name="Google Shape;20053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4" name="Google Shape;20054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5" name="Google Shape;20055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6" name="Google Shape;20056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57" name="Google Shape;20057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0058" name="Google Shape;20058;p43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0059" name="Google Shape;20059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0" name="Google Shape;20060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1" name="Google Shape;20061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2" name="Google Shape;20062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3" name="Google Shape;20063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4" name="Google Shape;20064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5" name="Google Shape;20065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6" name="Google Shape;20066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7" name="Google Shape;20067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8" name="Google Shape;20068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69" name="Google Shape;20069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0" name="Google Shape;20070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1" name="Google Shape;20071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2" name="Google Shape;20072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0073" name="Google Shape;20073;p43"/>
                <p:cNvGrpSpPr/>
                <p:nvPr/>
              </p:nvGrpSpPr>
              <p:grpSpPr>
                <a:xfrm flipH="1" rot="-6352235">
                  <a:off x="6107374" y="3852943"/>
                  <a:ext cx="1699107" cy="2145072"/>
                  <a:chOff x="146217" y="2712579"/>
                  <a:chExt cx="1552965" cy="1960400"/>
                </a:xfrm>
              </p:grpSpPr>
              <p:grpSp>
                <p:nvGrpSpPr>
                  <p:cNvPr id="20074" name="Google Shape;20074;p43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0075" name="Google Shape;20075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6" name="Google Shape;20076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7" name="Google Shape;20077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8" name="Google Shape;20078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79" name="Google Shape;20079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0" name="Google Shape;20080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1" name="Google Shape;20081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2" name="Google Shape;20082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3" name="Google Shape;20083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4" name="Google Shape;20084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5" name="Google Shape;20085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6" name="Google Shape;20086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7" name="Google Shape;20087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88" name="Google Shape;20088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0089" name="Google Shape;20089;p43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0090" name="Google Shape;20090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1" name="Google Shape;20091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2" name="Google Shape;20092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3" name="Google Shape;20093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4" name="Google Shape;20094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5" name="Google Shape;20095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6" name="Google Shape;20096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7" name="Google Shape;20097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8" name="Google Shape;20098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099" name="Google Shape;20099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0" name="Google Shape;20100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1" name="Google Shape;20101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2" name="Google Shape;20102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3" name="Google Shape;20103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0104" name="Google Shape;20104;p43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0105" name="Google Shape;20105;p43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6" name="Google Shape;20106;p43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7" name="Google Shape;20107;p43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8" name="Google Shape;20108;p43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09" name="Google Shape;20109;p43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0" name="Google Shape;20110;p43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1" name="Google Shape;20111;p43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2" name="Google Shape;20112;p43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3" name="Google Shape;20113;p43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4" name="Google Shape;20114;p43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5" name="Google Shape;20115;p43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6" name="Google Shape;20116;p43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7" name="Google Shape;20117;p43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118" name="Google Shape;20118;p43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0119" name="Google Shape;20119;p43"/>
              <p:cNvGrpSpPr/>
              <p:nvPr/>
            </p:nvGrpSpPr>
            <p:grpSpPr>
              <a:xfrm flipH="1" rot="-5655077">
                <a:off x="2757686" y="3644747"/>
                <a:ext cx="1698959" cy="2145088"/>
                <a:chOff x="146217" y="2712579"/>
                <a:chExt cx="1552965" cy="1960400"/>
              </a:xfrm>
            </p:grpSpPr>
            <p:grpSp>
              <p:nvGrpSpPr>
                <p:cNvPr id="20120" name="Google Shape;20120;p4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121" name="Google Shape;20121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2" name="Google Shape;20122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3" name="Google Shape;20123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4" name="Google Shape;20124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5" name="Google Shape;20125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6" name="Google Shape;20126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7" name="Google Shape;20127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8" name="Google Shape;20128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29" name="Google Shape;20129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0" name="Google Shape;20130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1" name="Google Shape;20131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2" name="Google Shape;20132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3" name="Google Shape;20133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4" name="Google Shape;20134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135" name="Google Shape;20135;p4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136" name="Google Shape;20136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7" name="Google Shape;20137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8" name="Google Shape;20138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39" name="Google Shape;20139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0" name="Google Shape;20140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1" name="Google Shape;20141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2" name="Google Shape;20142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3" name="Google Shape;20143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4" name="Google Shape;20144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5" name="Google Shape;20145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6" name="Google Shape;20146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7" name="Google Shape;20147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8" name="Google Shape;20148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49" name="Google Shape;20149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150" name="Google Shape;20150;p4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151" name="Google Shape;20151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2" name="Google Shape;20152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3" name="Google Shape;20153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4" name="Google Shape;20154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5" name="Google Shape;20155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6" name="Google Shape;20156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7" name="Google Shape;20157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8" name="Google Shape;20158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59" name="Google Shape;20159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0" name="Google Shape;20160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1" name="Google Shape;20161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2" name="Google Shape;20162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3" name="Google Shape;20163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4" name="Google Shape;20164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165" name="Google Shape;20165;p43"/>
              <p:cNvGrpSpPr/>
              <p:nvPr/>
            </p:nvGrpSpPr>
            <p:grpSpPr>
              <a:xfrm flipH="1" rot="-314">
                <a:off x="135497" y="3186895"/>
                <a:ext cx="1699099" cy="2144873"/>
                <a:chOff x="146217" y="2712579"/>
                <a:chExt cx="1552965" cy="1960400"/>
              </a:xfrm>
            </p:grpSpPr>
            <p:grpSp>
              <p:nvGrpSpPr>
                <p:cNvPr id="20166" name="Google Shape;20166;p4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167" name="Google Shape;20167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8" name="Google Shape;20168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69" name="Google Shape;20169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0" name="Google Shape;20170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1" name="Google Shape;20171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2" name="Google Shape;20172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3" name="Google Shape;20173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4" name="Google Shape;20174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5" name="Google Shape;20175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6" name="Google Shape;20176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7" name="Google Shape;20177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8" name="Google Shape;20178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79" name="Google Shape;20179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0" name="Google Shape;20180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181" name="Google Shape;20181;p4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182" name="Google Shape;20182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3" name="Google Shape;20183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4" name="Google Shape;20184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5" name="Google Shape;20185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6" name="Google Shape;20186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7" name="Google Shape;20187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8" name="Google Shape;20188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89" name="Google Shape;20189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0" name="Google Shape;20190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1" name="Google Shape;20191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2" name="Google Shape;20192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3" name="Google Shape;20193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4" name="Google Shape;20194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5" name="Google Shape;20195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196" name="Google Shape;20196;p4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197" name="Google Shape;20197;p4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8" name="Google Shape;20198;p4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199" name="Google Shape;20199;p4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0" name="Google Shape;20200;p4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1" name="Google Shape;20201;p4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2" name="Google Shape;20202;p4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3" name="Google Shape;20203;p4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4" name="Google Shape;20204;p4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5" name="Google Shape;20205;p4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6" name="Google Shape;20206;p4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7" name="Google Shape;20207;p4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8" name="Google Shape;20208;p4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09" name="Google Shape;20209;p4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210" name="Google Shape;20210;p4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0211" name="Google Shape;20211;p43"/>
            <p:cNvGrpSpPr/>
            <p:nvPr/>
          </p:nvGrpSpPr>
          <p:grpSpPr>
            <a:xfrm>
              <a:off x="817988" y="2750587"/>
              <a:ext cx="7423579" cy="1258835"/>
              <a:chOff x="817988" y="2750588"/>
              <a:chExt cx="7423579" cy="1258835"/>
            </a:xfrm>
          </p:grpSpPr>
          <p:sp>
            <p:nvSpPr>
              <p:cNvPr id="20212" name="Google Shape;20212;p43"/>
              <p:cNvSpPr/>
              <p:nvPr/>
            </p:nvSpPr>
            <p:spPr>
              <a:xfrm>
                <a:off x="6227654" y="3803792"/>
                <a:ext cx="372339" cy="205631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13" name="Google Shape;20213;p43"/>
              <p:cNvSpPr/>
              <p:nvPr/>
            </p:nvSpPr>
            <p:spPr>
              <a:xfrm>
                <a:off x="7806441" y="27505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14" name="Google Shape;20214;p43"/>
              <p:cNvSpPr/>
              <p:nvPr/>
            </p:nvSpPr>
            <p:spPr>
              <a:xfrm>
                <a:off x="817988" y="32929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3">
  <p:cSld name="CUSTOM_4_1_1">
    <p:spTree>
      <p:nvGrpSpPr>
        <p:cNvPr id="20215" name="Shape 20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216" name="Google Shape;20216;p44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0217" name="Google Shape;20217;p4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218" name="Google Shape;20218;p44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0219" name="Google Shape;20219;p4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0" name="Google Shape;20220;p4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1" name="Google Shape;20221;p4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2" name="Google Shape;20222;p4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3" name="Google Shape;20223;p4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4" name="Google Shape;20224;p4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5" name="Google Shape;20225;p4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6" name="Google Shape;20226;p4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7" name="Google Shape;20227;p4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8" name="Google Shape;20228;p4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29" name="Google Shape;20229;p4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0" name="Google Shape;20230;p4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1" name="Google Shape;20231;p4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2" name="Google Shape;20232;p4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3" name="Google Shape;20233;p4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4" name="Google Shape;20234;p4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5" name="Google Shape;20235;p4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6" name="Google Shape;20236;p4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7" name="Google Shape;20237;p4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8" name="Google Shape;20238;p4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39" name="Google Shape;20239;p4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0" name="Google Shape;20240;p4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1" name="Google Shape;20241;p4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2" name="Google Shape;20242;p4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3" name="Google Shape;20243;p4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244" name="Google Shape;20244;p44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0245" name="Google Shape;20245;p4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6" name="Google Shape;20246;p4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7" name="Google Shape;20247;p4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8" name="Google Shape;20248;p4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49" name="Google Shape;20249;p4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0" name="Google Shape;20250;p4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1" name="Google Shape;20251;p4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2" name="Google Shape;20252;p4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3" name="Google Shape;20253;p4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4" name="Google Shape;20254;p4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5" name="Google Shape;20255;p4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6" name="Google Shape;20256;p4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7" name="Google Shape;20257;p4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8" name="Google Shape;20258;p4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59" name="Google Shape;20259;p4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0" name="Google Shape;20260;p4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1" name="Google Shape;20261;p4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2" name="Google Shape;20262;p4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3" name="Google Shape;20263;p4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4" name="Google Shape;20264;p4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5" name="Google Shape;20265;p4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6" name="Google Shape;20266;p4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7" name="Google Shape;20267;p4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8" name="Google Shape;20268;p4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69" name="Google Shape;20269;p4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270" name="Google Shape;20270;p4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271" name="Google Shape;20271;p4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2" name="Google Shape;20272;p4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3" name="Google Shape;20273;p4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4" name="Google Shape;20274;p4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5" name="Google Shape;20275;p4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6" name="Google Shape;20276;p4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7" name="Google Shape;20277;p4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8" name="Google Shape;20278;p4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79" name="Google Shape;20279;p4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0" name="Google Shape;20280;p4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1" name="Google Shape;20281;p4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2" name="Google Shape;20282;p4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3" name="Google Shape;20283;p4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4" name="Google Shape;20284;p4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5" name="Google Shape;20285;p4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6" name="Google Shape;20286;p4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7" name="Google Shape;20287;p4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8" name="Google Shape;20288;p4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89" name="Google Shape;20289;p4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0" name="Google Shape;20290;p4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1" name="Google Shape;20291;p4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2" name="Google Shape;20292;p4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3" name="Google Shape;20293;p4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4" name="Google Shape;20294;p4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5" name="Google Shape;20295;p4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6" name="Google Shape;20296;p4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7" name="Google Shape;20297;p4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8" name="Google Shape;20298;p4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299" name="Google Shape;20299;p4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0" name="Google Shape;20300;p4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1" name="Google Shape;20301;p4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2" name="Google Shape;20302;p4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3" name="Google Shape;20303;p4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4" name="Google Shape;20304;p4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5" name="Google Shape;20305;p4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6" name="Google Shape;20306;p4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7" name="Google Shape;20307;p4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8" name="Google Shape;20308;p4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09" name="Google Shape;20309;p4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0" name="Google Shape;20310;p4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1" name="Google Shape;20311;p4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2" name="Google Shape;20312;p4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3" name="Google Shape;20313;p4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4" name="Google Shape;20314;p4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5" name="Google Shape;20315;p4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6" name="Google Shape;20316;p4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7" name="Google Shape;20317;p4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8" name="Google Shape;20318;p4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19" name="Google Shape;20319;p4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0" name="Google Shape;20320;p4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1" name="Google Shape;20321;p4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2" name="Google Shape;20322;p4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3" name="Google Shape;20323;p4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4" name="Google Shape;20324;p4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5" name="Google Shape;20325;p4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6" name="Google Shape;20326;p4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7" name="Google Shape;20327;p4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8" name="Google Shape;20328;p4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29" name="Google Shape;20329;p4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0" name="Google Shape;20330;p4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1" name="Google Shape;20331;p4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2" name="Google Shape;20332;p4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3" name="Google Shape;20333;p4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4" name="Google Shape;20334;p4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5" name="Google Shape;20335;p4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6" name="Google Shape;20336;p4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7" name="Google Shape;20337;p4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8" name="Google Shape;20338;p4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39" name="Google Shape;20339;p4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0" name="Google Shape;20340;p4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1" name="Google Shape;20341;p4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2" name="Google Shape;20342;p4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3" name="Google Shape;20343;p4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4" name="Google Shape;20344;p4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5" name="Google Shape;20345;p4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6" name="Google Shape;20346;p4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7" name="Google Shape;20347;p4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8" name="Google Shape;20348;p4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49" name="Google Shape;20349;p4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0" name="Google Shape;20350;p4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1" name="Google Shape;20351;p4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2" name="Google Shape;20352;p4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3" name="Google Shape;20353;p4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4" name="Google Shape;20354;p4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5" name="Google Shape;20355;p4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6" name="Google Shape;20356;p4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7" name="Google Shape;20357;p4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8" name="Google Shape;20358;p4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59" name="Google Shape;20359;p4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0" name="Google Shape;20360;p4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1" name="Google Shape;20361;p4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2" name="Google Shape;20362;p4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3" name="Google Shape;20363;p4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4" name="Google Shape;20364;p4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5" name="Google Shape;20365;p4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6" name="Google Shape;20366;p4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7" name="Google Shape;20367;p4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8" name="Google Shape;20368;p4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69" name="Google Shape;20369;p4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70" name="Google Shape;20370;p4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371" name="Google Shape;20371;p44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0372" name="Google Shape;20372;p4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3" name="Google Shape;20373;p4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4" name="Google Shape;20374;p4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5" name="Google Shape;20375;p4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6" name="Google Shape;20376;p4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7" name="Google Shape;20377;p4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8" name="Google Shape;20378;p4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79" name="Google Shape;20379;p4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0" name="Google Shape;20380;p4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1" name="Google Shape;20381;p4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2" name="Google Shape;20382;p4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3" name="Google Shape;20383;p4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4" name="Google Shape;20384;p4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5" name="Google Shape;20385;p4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6" name="Google Shape;20386;p4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7" name="Google Shape;20387;p4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8" name="Google Shape;20388;p4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89" name="Google Shape;20389;p4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0" name="Google Shape;20390;p4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1" name="Google Shape;20391;p4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2" name="Google Shape;20392;p4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3" name="Google Shape;20393;p4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4" name="Google Shape;20394;p4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5" name="Google Shape;20395;p4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6" name="Google Shape;20396;p4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397" name="Google Shape;20397;p4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398" name="Google Shape;20398;p4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399" name="Google Shape;20399;p4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0" name="Google Shape;20400;p4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1" name="Google Shape;20401;p4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402" name="Google Shape;20402;p4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403" name="Google Shape;20403;p4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0404" name="Google Shape;20404;p4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5" name="Google Shape;20405;p4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6" name="Google Shape;20406;p4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7" name="Google Shape;20407;p4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8" name="Google Shape;20408;p4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09" name="Google Shape;20409;p4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0" name="Google Shape;20410;p4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1" name="Google Shape;20411;p4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2" name="Google Shape;20412;p4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3" name="Google Shape;20413;p4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4" name="Google Shape;20414;p4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5" name="Google Shape;20415;p4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6" name="Google Shape;20416;p4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7" name="Google Shape;20417;p4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8" name="Google Shape;20418;p4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19" name="Google Shape;20419;p4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0" name="Google Shape;20420;p4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1" name="Google Shape;20421;p4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2" name="Google Shape;20422;p4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3" name="Google Shape;20423;p4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4" name="Google Shape;20424;p4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5" name="Google Shape;20425;p4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6" name="Google Shape;20426;p4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7" name="Google Shape;20427;p4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8" name="Google Shape;20428;p4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29" name="Google Shape;20429;p4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430" name="Google Shape;20430;p4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431" name="Google Shape;20431;p44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0432" name="Google Shape;20432;p4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3" name="Google Shape;20433;p4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4" name="Google Shape;20434;p4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5" name="Google Shape;20435;p4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6" name="Google Shape;20436;p4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7" name="Google Shape;20437;p4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8" name="Google Shape;20438;p4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39" name="Google Shape;20439;p4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0" name="Google Shape;20440;p4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1" name="Google Shape;20441;p4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2" name="Google Shape;20442;p4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3" name="Google Shape;20443;p4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4" name="Google Shape;20444;p4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5" name="Google Shape;20445;p4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6" name="Google Shape;20446;p4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7" name="Google Shape;20447;p4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8" name="Google Shape;20448;p4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49" name="Google Shape;20449;p4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0" name="Google Shape;20450;p4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1" name="Google Shape;20451;p4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2" name="Google Shape;20452;p4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3" name="Google Shape;20453;p4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4" name="Google Shape;20454;p4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5" name="Google Shape;20455;p4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6" name="Google Shape;20456;p4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457" name="Google Shape;20457;p4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0458" name="Google Shape;20458;p44"/>
          <p:cNvGrpSpPr/>
          <p:nvPr/>
        </p:nvGrpSpPr>
        <p:grpSpPr>
          <a:xfrm>
            <a:off x="-111930" y="470425"/>
            <a:ext cx="10155759" cy="5761914"/>
            <a:chOff x="-111930" y="470425"/>
            <a:chExt cx="10155759" cy="5761914"/>
          </a:xfrm>
        </p:grpSpPr>
        <p:grpSp>
          <p:nvGrpSpPr>
            <p:cNvPr id="20459" name="Google Shape;20459;p44"/>
            <p:cNvGrpSpPr/>
            <p:nvPr/>
          </p:nvGrpSpPr>
          <p:grpSpPr>
            <a:xfrm rot="-1552544">
              <a:off x="7961926" y="3824152"/>
              <a:ext cx="1699018" cy="2144968"/>
              <a:chOff x="7367734" y="196366"/>
              <a:chExt cx="1699099" cy="2145070"/>
            </a:xfrm>
          </p:grpSpPr>
          <p:grpSp>
            <p:nvGrpSpPr>
              <p:cNvPr id="20460" name="Google Shape;20460;p44"/>
              <p:cNvGrpSpPr/>
              <p:nvPr/>
            </p:nvGrpSpPr>
            <p:grpSpPr>
              <a:xfrm flipH="1">
                <a:off x="7367734" y="196366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0461" name="Google Shape;20461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462" name="Google Shape;20462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3" name="Google Shape;20463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4" name="Google Shape;20464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5" name="Google Shape;20465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6" name="Google Shape;20466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7" name="Google Shape;20467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8" name="Google Shape;20468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69" name="Google Shape;20469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0" name="Google Shape;20470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1" name="Google Shape;20471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2" name="Google Shape;20472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3" name="Google Shape;20473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4" name="Google Shape;20474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5" name="Google Shape;20475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476" name="Google Shape;20476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477" name="Google Shape;20477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8" name="Google Shape;20478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79" name="Google Shape;20479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0" name="Google Shape;20480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1" name="Google Shape;20481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2" name="Google Shape;20482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3" name="Google Shape;20483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4" name="Google Shape;20484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5" name="Google Shape;20485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6" name="Google Shape;20486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7" name="Google Shape;20487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8" name="Google Shape;20488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89" name="Google Shape;20489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0" name="Google Shape;20490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491" name="Google Shape;20491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492" name="Google Shape;20492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3" name="Google Shape;20493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4" name="Google Shape;20494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5" name="Google Shape;20495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6" name="Google Shape;20496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7" name="Google Shape;20497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8" name="Google Shape;20498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499" name="Google Shape;20499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0" name="Google Shape;20500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1" name="Google Shape;20501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2" name="Google Shape;20502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3" name="Google Shape;20503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4" name="Google Shape;20504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5" name="Google Shape;20505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506" name="Google Shape;20506;p44"/>
              <p:cNvGrpSpPr/>
              <p:nvPr/>
            </p:nvGrpSpPr>
            <p:grpSpPr>
              <a:xfrm>
                <a:off x="7920143" y="760581"/>
                <a:ext cx="384810" cy="524875"/>
                <a:chOff x="7920143" y="760581"/>
                <a:chExt cx="384810" cy="524875"/>
              </a:xfrm>
            </p:grpSpPr>
            <p:grpSp>
              <p:nvGrpSpPr>
                <p:cNvPr id="20507" name="Google Shape;20507;p44"/>
                <p:cNvGrpSpPr/>
                <p:nvPr/>
              </p:nvGrpSpPr>
              <p:grpSpPr>
                <a:xfrm>
                  <a:off x="8008359" y="1010231"/>
                  <a:ext cx="179611" cy="275225"/>
                  <a:chOff x="1146109" y="401894"/>
                  <a:chExt cx="179611" cy="275225"/>
                </a:xfrm>
              </p:grpSpPr>
              <p:sp>
                <p:nvSpPr>
                  <p:cNvPr id="20508" name="Google Shape;20508;p44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09" name="Google Shape;20509;p44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510" name="Google Shape;20510;p44"/>
                <p:cNvGrpSpPr/>
                <p:nvPr/>
              </p:nvGrpSpPr>
              <p:grpSpPr>
                <a:xfrm>
                  <a:off x="7920143" y="760581"/>
                  <a:ext cx="384810" cy="264431"/>
                  <a:chOff x="7920143" y="760581"/>
                  <a:chExt cx="384810" cy="264431"/>
                </a:xfrm>
              </p:grpSpPr>
              <p:sp>
                <p:nvSpPr>
                  <p:cNvPr id="20511" name="Google Shape;20511;p44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0512" name="Google Shape;20512;p44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20513" name="Google Shape;20513;p44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0514" name="Google Shape;20514;p44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20515" name="Google Shape;20515;p44"/>
            <p:cNvGrpSpPr/>
            <p:nvPr/>
          </p:nvGrpSpPr>
          <p:grpSpPr>
            <a:xfrm>
              <a:off x="-111930" y="470425"/>
              <a:ext cx="9600023" cy="2827598"/>
              <a:chOff x="-111930" y="241825"/>
              <a:chExt cx="9600023" cy="2827598"/>
            </a:xfrm>
          </p:grpSpPr>
          <p:grpSp>
            <p:nvGrpSpPr>
              <p:cNvPr id="20516" name="Google Shape;20516;p44"/>
              <p:cNvGrpSpPr/>
              <p:nvPr/>
            </p:nvGrpSpPr>
            <p:grpSpPr>
              <a:xfrm flipH="1" rot="4394975">
                <a:off x="6493546" y="874323"/>
                <a:ext cx="1698975" cy="2145092"/>
                <a:chOff x="146217" y="2712579"/>
                <a:chExt cx="1552965" cy="1960400"/>
              </a:xfrm>
            </p:grpSpPr>
            <p:grpSp>
              <p:nvGrpSpPr>
                <p:cNvPr id="20517" name="Google Shape;20517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518" name="Google Shape;20518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19" name="Google Shape;20519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0" name="Google Shape;20520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1" name="Google Shape;20521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2" name="Google Shape;20522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3" name="Google Shape;20523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4" name="Google Shape;20524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5" name="Google Shape;20525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6" name="Google Shape;20526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7" name="Google Shape;20527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8" name="Google Shape;20528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29" name="Google Shape;20529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0" name="Google Shape;20530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1" name="Google Shape;20531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532" name="Google Shape;20532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533" name="Google Shape;20533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4" name="Google Shape;20534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5" name="Google Shape;20535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6" name="Google Shape;20536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7" name="Google Shape;20537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8" name="Google Shape;20538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39" name="Google Shape;20539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0" name="Google Shape;20540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1" name="Google Shape;20541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2" name="Google Shape;20542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3" name="Google Shape;20543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4" name="Google Shape;20544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5" name="Google Shape;20545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6" name="Google Shape;20546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547" name="Google Shape;20547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548" name="Google Shape;20548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49" name="Google Shape;20549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0" name="Google Shape;20550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1" name="Google Shape;20551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2" name="Google Shape;20552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3" name="Google Shape;20553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4" name="Google Shape;20554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5" name="Google Shape;20555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6" name="Google Shape;20556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7" name="Google Shape;20557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8" name="Google Shape;20558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59" name="Google Shape;20559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0" name="Google Shape;20560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1" name="Google Shape;20561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562" name="Google Shape;20562;p44"/>
              <p:cNvGrpSpPr/>
              <p:nvPr/>
            </p:nvGrpSpPr>
            <p:grpSpPr>
              <a:xfrm flipH="1" rot="-5400000">
                <a:off x="110978" y="18917"/>
                <a:ext cx="1699254" cy="2145070"/>
                <a:chOff x="146217" y="2712579"/>
                <a:chExt cx="1552965" cy="1960400"/>
              </a:xfrm>
            </p:grpSpPr>
            <p:grpSp>
              <p:nvGrpSpPr>
                <p:cNvPr id="20563" name="Google Shape;20563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564" name="Google Shape;20564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5" name="Google Shape;20565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6" name="Google Shape;20566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7" name="Google Shape;20567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8" name="Google Shape;20568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69" name="Google Shape;20569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0" name="Google Shape;20570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1" name="Google Shape;20571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2" name="Google Shape;20572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3" name="Google Shape;20573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4" name="Google Shape;20574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5" name="Google Shape;20575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6" name="Google Shape;20576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77" name="Google Shape;20577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578" name="Google Shape;20578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579" name="Google Shape;20579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0" name="Google Shape;20580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1" name="Google Shape;20581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2" name="Google Shape;20582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3" name="Google Shape;20583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4" name="Google Shape;20584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5" name="Google Shape;20585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6" name="Google Shape;20586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7" name="Google Shape;20587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8" name="Google Shape;20588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89" name="Google Shape;20589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0" name="Google Shape;20590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1" name="Google Shape;20591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2" name="Google Shape;20592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593" name="Google Shape;20593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594" name="Google Shape;20594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5" name="Google Shape;20595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6" name="Google Shape;20596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7" name="Google Shape;20597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8" name="Google Shape;20598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599" name="Google Shape;20599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0" name="Google Shape;20600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1" name="Google Shape;20601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2" name="Google Shape;20602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3" name="Google Shape;20603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4" name="Google Shape;20604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5" name="Google Shape;20605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6" name="Google Shape;20606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07" name="Google Shape;20607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608" name="Google Shape;20608;p44"/>
              <p:cNvGrpSpPr/>
              <p:nvPr/>
            </p:nvGrpSpPr>
            <p:grpSpPr>
              <a:xfrm flipH="1" rot="-4760041">
                <a:off x="2573686" y="674980"/>
                <a:ext cx="1699103" cy="2145108"/>
                <a:chOff x="146217" y="2712579"/>
                <a:chExt cx="1552965" cy="1960400"/>
              </a:xfrm>
            </p:grpSpPr>
            <p:grpSp>
              <p:nvGrpSpPr>
                <p:cNvPr id="20609" name="Google Shape;20609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610" name="Google Shape;20610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1" name="Google Shape;20611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2" name="Google Shape;20612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3" name="Google Shape;20613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4" name="Google Shape;20614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5" name="Google Shape;20615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6" name="Google Shape;20616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7" name="Google Shape;20617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8" name="Google Shape;20618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19" name="Google Shape;20619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0" name="Google Shape;20620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1" name="Google Shape;20621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2" name="Google Shape;20622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3" name="Google Shape;20623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624" name="Google Shape;20624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625" name="Google Shape;20625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6" name="Google Shape;20626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7" name="Google Shape;20627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8" name="Google Shape;20628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29" name="Google Shape;20629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0" name="Google Shape;20630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1" name="Google Shape;20631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2" name="Google Shape;20632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3" name="Google Shape;20633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4" name="Google Shape;20634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5" name="Google Shape;20635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6" name="Google Shape;20636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7" name="Google Shape;20637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38" name="Google Shape;20638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639" name="Google Shape;20639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640" name="Google Shape;20640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1" name="Google Shape;20641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2" name="Google Shape;20642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3" name="Google Shape;20643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4" name="Google Shape;20644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5" name="Google Shape;20645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6" name="Google Shape;20646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7" name="Google Shape;20647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8" name="Google Shape;20648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49" name="Google Shape;20649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0" name="Google Shape;20650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1" name="Google Shape;20651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2" name="Google Shape;20652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3" name="Google Shape;20653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654" name="Google Shape;20654;p44"/>
              <p:cNvGrpSpPr/>
              <p:nvPr/>
            </p:nvGrpSpPr>
            <p:grpSpPr>
              <a:xfrm flipH="1" rot="-7103110">
                <a:off x="3775507" y="718358"/>
                <a:ext cx="1698996" cy="2145182"/>
                <a:chOff x="146217" y="2712579"/>
                <a:chExt cx="1552965" cy="1960400"/>
              </a:xfrm>
            </p:grpSpPr>
            <p:grpSp>
              <p:nvGrpSpPr>
                <p:cNvPr id="20655" name="Google Shape;20655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656" name="Google Shape;20656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7" name="Google Shape;20657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8" name="Google Shape;20658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59" name="Google Shape;20659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0" name="Google Shape;20660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1" name="Google Shape;20661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2" name="Google Shape;20662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3" name="Google Shape;20663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4" name="Google Shape;20664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5" name="Google Shape;20665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6" name="Google Shape;20666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7" name="Google Shape;20667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8" name="Google Shape;20668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69" name="Google Shape;20669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670" name="Google Shape;20670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671" name="Google Shape;20671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2" name="Google Shape;20672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3" name="Google Shape;20673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4" name="Google Shape;20674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5" name="Google Shape;20675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6" name="Google Shape;20676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7" name="Google Shape;20677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8" name="Google Shape;20678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79" name="Google Shape;20679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0" name="Google Shape;20680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1" name="Google Shape;20681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2" name="Google Shape;20682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3" name="Google Shape;20683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4" name="Google Shape;20684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685" name="Google Shape;20685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686" name="Google Shape;20686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7" name="Google Shape;20687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8" name="Google Shape;20688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89" name="Google Shape;20689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0" name="Google Shape;20690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1" name="Google Shape;20691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2" name="Google Shape;20692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3" name="Google Shape;20693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4" name="Google Shape;20694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5" name="Google Shape;20695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6" name="Google Shape;20696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7" name="Google Shape;20697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8" name="Google Shape;20698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699" name="Google Shape;20699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700" name="Google Shape;20700;p44"/>
              <p:cNvGrpSpPr/>
              <p:nvPr/>
            </p:nvGrpSpPr>
            <p:grpSpPr>
              <a:xfrm flipH="1" rot="6200188">
                <a:off x="819338" y="718415"/>
                <a:ext cx="1699267" cy="2145086"/>
                <a:chOff x="146217" y="2712579"/>
                <a:chExt cx="1552965" cy="1960400"/>
              </a:xfrm>
            </p:grpSpPr>
            <p:grpSp>
              <p:nvGrpSpPr>
                <p:cNvPr id="20701" name="Google Shape;20701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702" name="Google Shape;20702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3" name="Google Shape;20703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4" name="Google Shape;20704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5" name="Google Shape;20705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6" name="Google Shape;20706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7" name="Google Shape;20707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8" name="Google Shape;20708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09" name="Google Shape;20709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0" name="Google Shape;20710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1" name="Google Shape;20711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2" name="Google Shape;20712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3" name="Google Shape;20713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4" name="Google Shape;20714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5" name="Google Shape;20715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716" name="Google Shape;20716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717" name="Google Shape;20717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8" name="Google Shape;20718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19" name="Google Shape;20719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0" name="Google Shape;20720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1" name="Google Shape;20721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2" name="Google Shape;20722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3" name="Google Shape;20723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4" name="Google Shape;20724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5" name="Google Shape;20725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6" name="Google Shape;20726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7" name="Google Shape;20727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8" name="Google Shape;20728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29" name="Google Shape;20729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0" name="Google Shape;20730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731" name="Google Shape;20731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732" name="Google Shape;20732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3" name="Google Shape;20733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4" name="Google Shape;20734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5" name="Google Shape;20735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6" name="Google Shape;20736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7" name="Google Shape;20737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8" name="Google Shape;20738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39" name="Google Shape;20739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0" name="Google Shape;20740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1" name="Google Shape;20741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2" name="Google Shape;20742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3" name="Google Shape;20743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4" name="Google Shape;20744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5" name="Google Shape;20745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746" name="Google Shape;20746;p44"/>
              <p:cNvGrpSpPr/>
              <p:nvPr/>
            </p:nvGrpSpPr>
            <p:grpSpPr>
              <a:xfrm rot="5730442">
                <a:off x="4901049" y="843870"/>
                <a:ext cx="1699022" cy="2145185"/>
                <a:chOff x="146217" y="2712579"/>
                <a:chExt cx="1552965" cy="1960400"/>
              </a:xfrm>
            </p:grpSpPr>
            <p:grpSp>
              <p:nvGrpSpPr>
                <p:cNvPr id="20747" name="Google Shape;20747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748" name="Google Shape;20748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49" name="Google Shape;20749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0" name="Google Shape;20750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1" name="Google Shape;20751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2" name="Google Shape;20752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3" name="Google Shape;20753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4" name="Google Shape;20754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5" name="Google Shape;20755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6" name="Google Shape;20756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7" name="Google Shape;20757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8" name="Google Shape;20758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59" name="Google Shape;20759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0" name="Google Shape;20760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1" name="Google Shape;20761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762" name="Google Shape;20762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763" name="Google Shape;20763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4" name="Google Shape;20764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5" name="Google Shape;20765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6" name="Google Shape;20766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7" name="Google Shape;20767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8" name="Google Shape;20768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69" name="Google Shape;20769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0" name="Google Shape;20770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1" name="Google Shape;20771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2" name="Google Shape;20772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3" name="Google Shape;20773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4" name="Google Shape;20774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5" name="Google Shape;20775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6" name="Google Shape;20776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777" name="Google Shape;20777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778" name="Google Shape;20778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79" name="Google Shape;20779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0" name="Google Shape;20780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1" name="Google Shape;20781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2" name="Google Shape;20782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3" name="Google Shape;20783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4" name="Google Shape;20784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5" name="Google Shape;20785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6" name="Google Shape;20786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7" name="Google Shape;20787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8" name="Google Shape;20788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89" name="Google Shape;20789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0" name="Google Shape;20790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1" name="Google Shape;20791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0792" name="Google Shape;20792;p44"/>
              <p:cNvGrpSpPr/>
              <p:nvPr/>
            </p:nvGrpSpPr>
            <p:grpSpPr>
              <a:xfrm flipH="1" rot="-10648498">
                <a:off x="7742628" y="409085"/>
                <a:ext cx="1699040" cy="2145004"/>
                <a:chOff x="146217" y="2712579"/>
                <a:chExt cx="1552965" cy="1960400"/>
              </a:xfrm>
            </p:grpSpPr>
            <p:grpSp>
              <p:nvGrpSpPr>
                <p:cNvPr id="20793" name="Google Shape;20793;p44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0794" name="Google Shape;20794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5" name="Google Shape;20795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6" name="Google Shape;20796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7" name="Google Shape;20797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8" name="Google Shape;20798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799" name="Google Shape;20799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0" name="Google Shape;20800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1" name="Google Shape;20801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2" name="Google Shape;20802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3" name="Google Shape;20803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4" name="Google Shape;20804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5" name="Google Shape;20805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6" name="Google Shape;20806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07" name="Google Shape;20807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808" name="Google Shape;20808;p44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0809" name="Google Shape;20809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0" name="Google Shape;20810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1" name="Google Shape;20811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2" name="Google Shape;20812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3" name="Google Shape;20813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4" name="Google Shape;20814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5" name="Google Shape;20815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6" name="Google Shape;20816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7" name="Google Shape;20817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8" name="Google Shape;20818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19" name="Google Shape;20819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0" name="Google Shape;20820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1" name="Google Shape;20821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2" name="Google Shape;20822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0823" name="Google Shape;20823;p44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0824" name="Google Shape;20824;p44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5" name="Google Shape;20825;p44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6" name="Google Shape;20826;p44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7" name="Google Shape;20827;p44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8" name="Google Shape;20828;p44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29" name="Google Shape;20829;p44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0" name="Google Shape;20830;p44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1" name="Google Shape;20831;p44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2" name="Google Shape;20832;p44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3" name="Google Shape;20833;p44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4" name="Google Shape;20834;p44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5" name="Google Shape;20835;p44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6" name="Google Shape;20836;p44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0837" name="Google Shape;20837;p44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0838" name="Google Shape;20838;p4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0839" name="Google Shape;20839;p44"/>
          <p:cNvSpPr txBox="1"/>
          <p:nvPr>
            <p:ph idx="1" type="body"/>
          </p:nvPr>
        </p:nvSpPr>
        <p:spPr>
          <a:xfrm>
            <a:off x="1888225" y="3427701"/>
            <a:ext cx="2093400" cy="8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0840" name="Google Shape;20840;p44"/>
          <p:cNvSpPr txBox="1"/>
          <p:nvPr>
            <p:ph idx="2" type="body"/>
          </p:nvPr>
        </p:nvSpPr>
        <p:spPr>
          <a:xfrm>
            <a:off x="5162525" y="3427701"/>
            <a:ext cx="2093400" cy="8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>
                <a:solidFill>
                  <a:schemeClr val="accent3"/>
                </a:solidFill>
              </a:defRPr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0841" name="Google Shape;20841;p44"/>
          <p:cNvSpPr txBox="1"/>
          <p:nvPr>
            <p:ph idx="3" type="subTitle"/>
          </p:nvPr>
        </p:nvSpPr>
        <p:spPr>
          <a:xfrm>
            <a:off x="1888075" y="3069375"/>
            <a:ext cx="20934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0842" name="Google Shape;20842;p44"/>
          <p:cNvSpPr txBox="1"/>
          <p:nvPr>
            <p:ph idx="4" type="subTitle"/>
          </p:nvPr>
        </p:nvSpPr>
        <p:spPr>
          <a:xfrm>
            <a:off x="5162525" y="3069375"/>
            <a:ext cx="20934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0843" name="Google Shape;20843;p44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20844" name="Shape 208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845" name="Google Shape;20845;p45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0846" name="Google Shape;20846;p4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0847" name="Google Shape;20847;p45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0848" name="Google Shape;20848;p4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49" name="Google Shape;20849;p4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0" name="Google Shape;20850;p4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1" name="Google Shape;20851;p4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2" name="Google Shape;20852;p4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3" name="Google Shape;20853;p4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4" name="Google Shape;20854;p4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5" name="Google Shape;20855;p4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6" name="Google Shape;20856;p4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7" name="Google Shape;20857;p4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8" name="Google Shape;20858;p4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59" name="Google Shape;20859;p4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0" name="Google Shape;20860;p4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1" name="Google Shape;20861;p4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2" name="Google Shape;20862;p4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3" name="Google Shape;20863;p4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4" name="Google Shape;20864;p4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5" name="Google Shape;20865;p4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6" name="Google Shape;20866;p4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7" name="Google Shape;20867;p4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8" name="Google Shape;20868;p4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69" name="Google Shape;20869;p4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0" name="Google Shape;20870;p4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1" name="Google Shape;20871;p4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2" name="Google Shape;20872;p4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0873" name="Google Shape;20873;p45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0874" name="Google Shape;20874;p4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5" name="Google Shape;20875;p4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6" name="Google Shape;20876;p4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7" name="Google Shape;20877;p4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8" name="Google Shape;20878;p4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79" name="Google Shape;20879;p4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0" name="Google Shape;20880;p4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1" name="Google Shape;20881;p4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2" name="Google Shape;20882;p4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3" name="Google Shape;20883;p4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4" name="Google Shape;20884;p4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5" name="Google Shape;20885;p4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6" name="Google Shape;20886;p4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7" name="Google Shape;20887;p4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8" name="Google Shape;20888;p4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89" name="Google Shape;20889;p4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0" name="Google Shape;20890;p4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1" name="Google Shape;20891;p4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2" name="Google Shape;20892;p4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3" name="Google Shape;20893;p4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4" name="Google Shape;20894;p4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5" name="Google Shape;20895;p4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6" name="Google Shape;20896;p4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7" name="Google Shape;20897;p4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8" name="Google Shape;20898;p4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0899" name="Google Shape;20899;p4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0900" name="Google Shape;20900;p4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1" name="Google Shape;20901;p4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2" name="Google Shape;20902;p4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3" name="Google Shape;20903;p4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4" name="Google Shape;20904;p4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5" name="Google Shape;20905;p4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6" name="Google Shape;20906;p4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7" name="Google Shape;20907;p4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8" name="Google Shape;20908;p4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09" name="Google Shape;20909;p4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0" name="Google Shape;20910;p4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1" name="Google Shape;20911;p4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2" name="Google Shape;20912;p4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3" name="Google Shape;20913;p4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4" name="Google Shape;20914;p4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5" name="Google Shape;20915;p4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6" name="Google Shape;20916;p4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7" name="Google Shape;20917;p4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8" name="Google Shape;20918;p4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19" name="Google Shape;20919;p4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0" name="Google Shape;20920;p4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1" name="Google Shape;20921;p4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2" name="Google Shape;20922;p4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3" name="Google Shape;20923;p4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4" name="Google Shape;20924;p4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5" name="Google Shape;20925;p4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6" name="Google Shape;20926;p4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7" name="Google Shape;20927;p4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8" name="Google Shape;20928;p4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29" name="Google Shape;20929;p4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0" name="Google Shape;20930;p4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1" name="Google Shape;20931;p4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2" name="Google Shape;20932;p4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3" name="Google Shape;20933;p4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4" name="Google Shape;20934;p4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5" name="Google Shape;20935;p4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6" name="Google Shape;20936;p4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7" name="Google Shape;20937;p4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8" name="Google Shape;20938;p4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39" name="Google Shape;20939;p4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0" name="Google Shape;20940;p4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1" name="Google Shape;20941;p4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2" name="Google Shape;20942;p4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3" name="Google Shape;20943;p4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4" name="Google Shape;20944;p4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5" name="Google Shape;20945;p4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6" name="Google Shape;20946;p4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7" name="Google Shape;20947;p4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8" name="Google Shape;20948;p4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49" name="Google Shape;20949;p4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0" name="Google Shape;20950;p4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1" name="Google Shape;20951;p4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2" name="Google Shape;20952;p4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3" name="Google Shape;20953;p4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4" name="Google Shape;20954;p4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5" name="Google Shape;20955;p4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6" name="Google Shape;20956;p4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7" name="Google Shape;20957;p4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8" name="Google Shape;20958;p4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59" name="Google Shape;20959;p4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0" name="Google Shape;20960;p4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1" name="Google Shape;20961;p4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2" name="Google Shape;20962;p4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3" name="Google Shape;20963;p4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4" name="Google Shape;20964;p4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5" name="Google Shape;20965;p4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6" name="Google Shape;20966;p4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7" name="Google Shape;20967;p4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8" name="Google Shape;20968;p4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69" name="Google Shape;20969;p4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0" name="Google Shape;20970;p4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1" name="Google Shape;20971;p4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2" name="Google Shape;20972;p4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3" name="Google Shape;20973;p4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4" name="Google Shape;20974;p4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5" name="Google Shape;20975;p4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6" name="Google Shape;20976;p4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7" name="Google Shape;20977;p4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8" name="Google Shape;20978;p4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79" name="Google Shape;20979;p4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0" name="Google Shape;20980;p4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1" name="Google Shape;20981;p4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2" name="Google Shape;20982;p4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3" name="Google Shape;20983;p4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4" name="Google Shape;20984;p4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5" name="Google Shape;20985;p4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6" name="Google Shape;20986;p4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7" name="Google Shape;20987;p4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8" name="Google Shape;20988;p4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89" name="Google Shape;20989;p4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0" name="Google Shape;20990;p4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1" name="Google Shape;20991;p4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2" name="Google Shape;20992;p4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3" name="Google Shape;20993;p4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4" name="Google Shape;20994;p4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5" name="Google Shape;20995;p4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6" name="Google Shape;20996;p4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7" name="Google Shape;20997;p4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8" name="Google Shape;20998;p4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0999" name="Google Shape;20999;p4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000" name="Google Shape;21000;p45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1001" name="Google Shape;21001;p4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2" name="Google Shape;21002;p4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3" name="Google Shape;21003;p4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4" name="Google Shape;21004;p4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5" name="Google Shape;21005;p4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6" name="Google Shape;21006;p4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7" name="Google Shape;21007;p4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8" name="Google Shape;21008;p4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09" name="Google Shape;21009;p4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0" name="Google Shape;21010;p4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1" name="Google Shape;21011;p4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2" name="Google Shape;21012;p4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3" name="Google Shape;21013;p4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4" name="Google Shape;21014;p4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5" name="Google Shape;21015;p4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6" name="Google Shape;21016;p4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7" name="Google Shape;21017;p4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8" name="Google Shape;21018;p4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19" name="Google Shape;21019;p4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0" name="Google Shape;21020;p4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1" name="Google Shape;21021;p4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2" name="Google Shape;21022;p4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3" name="Google Shape;21023;p4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4" name="Google Shape;21024;p4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5" name="Google Shape;21025;p4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26" name="Google Shape;21026;p4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027" name="Google Shape;21027;p4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8" name="Google Shape;21028;p4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29" name="Google Shape;21029;p4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0" name="Google Shape;21030;p4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031" name="Google Shape;21031;p4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032" name="Google Shape;21032;p4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1033" name="Google Shape;21033;p4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4" name="Google Shape;21034;p4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5" name="Google Shape;21035;p4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6" name="Google Shape;21036;p4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7" name="Google Shape;21037;p4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8" name="Google Shape;21038;p4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39" name="Google Shape;21039;p4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0" name="Google Shape;21040;p4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1" name="Google Shape;21041;p4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2" name="Google Shape;21042;p4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3" name="Google Shape;21043;p4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4" name="Google Shape;21044;p4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5" name="Google Shape;21045;p4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6" name="Google Shape;21046;p4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7" name="Google Shape;21047;p4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8" name="Google Shape;21048;p4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49" name="Google Shape;21049;p4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0" name="Google Shape;21050;p4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1" name="Google Shape;21051;p4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2" name="Google Shape;21052;p4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3" name="Google Shape;21053;p4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4" name="Google Shape;21054;p4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5" name="Google Shape;21055;p4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6" name="Google Shape;21056;p4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7" name="Google Shape;21057;p4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58" name="Google Shape;21058;p4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059" name="Google Shape;21059;p4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060" name="Google Shape;21060;p45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1061" name="Google Shape;21061;p4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2" name="Google Shape;21062;p4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3" name="Google Shape;21063;p4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4" name="Google Shape;21064;p4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5" name="Google Shape;21065;p4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6" name="Google Shape;21066;p4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7" name="Google Shape;21067;p4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8" name="Google Shape;21068;p4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69" name="Google Shape;21069;p4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0" name="Google Shape;21070;p4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1" name="Google Shape;21071;p4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2" name="Google Shape;21072;p4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3" name="Google Shape;21073;p4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4" name="Google Shape;21074;p4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5" name="Google Shape;21075;p4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6" name="Google Shape;21076;p4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7" name="Google Shape;21077;p4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8" name="Google Shape;21078;p4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79" name="Google Shape;21079;p4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0" name="Google Shape;21080;p4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1" name="Google Shape;21081;p4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2" name="Google Shape;21082;p4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3" name="Google Shape;21083;p4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4" name="Google Shape;21084;p4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5" name="Google Shape;21085;p4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086" name="Google Shape;21086;p4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087" name="Google Shape;21087;p45"/>
          <p:cNvGrpSpPr/>
          <p:nvPr/>
        </p:nvGrpSpPr>
        <p:grpSpPr>
          <a:xfrm>
            <a:off x="-466768" y="-458971"/>
            <a:ext cx="3825794" cy="2654259"/>
            <a:chOff x="-466768" y="-458971"/>
            <a:chExt cx="3825794" cy="2654259"/>
          </a:xfrm>
        </p:grpSpPr>
        <p:grpSp>
          <p:nvGrpSpPr>
            <p:cNvPr id="21088" name="Google Shape;21088;p45"/>
            <p:cNvGrpSpPr/>
            <p:nvPr/>
          </p:nvGrpSpPr>
          <p:grpSpPr>
            <a:xfrm flipH="1">
              <a:off x="-466768" y="50218"/>
              <a:ext cx="1699099" cy="2145070"/>
              <a:chOff x="146217" y="2712579"/>
              <a:chExt cx="1552965" cy="1960400"/>
            </a:xfrm>
          </p:grpSpPr>
          <p:grpSp>
            <p:nvGrpSpPr>
              <p:cNvPr id="21089" name="Google Shape;21089;p45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1090" name="Google Shape;21090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1" name="Google Shape;21091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2" name="Google Shape;21092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3" name="Google Shape;21093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4" name="Google Shape;21094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5" name="Google Shape;21095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6" name="Google Shape;21096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7" name="Google Shape;21097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8" name="Google Shape;21098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099" name="Google Shape;21099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0" name="Google Shape;21100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1" name="Google Shape;21101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2" name="Google Shape;21102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3" name="Google Shape;21103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04" name="Google Shape;21104;p45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1105" name="Google Shape;21105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6" name="Google Shape;21106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7" name="Google Shape;21107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8" name="Google Shape;21108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09" name="Google Shape;21109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0" name="Google Shape;21110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1" name="Google Shape;21111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2" name="Google Shape;21112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3" name="Google Shape;21113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4" name="Google Shape;21114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5" name="Google Shape;21115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6" name="Google Shape;21116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7" name="Google Shape;21117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18" name="Google Shape;21118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19" name="Google Shape;21119;p45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1120" name="Google Shape;21120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1" name="Google Shape;21121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2" name="Google Shape;21122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3" name="Google Shape;21123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4" name="Google Shape;21124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5" name="Google Shape;21125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6" name="Google Shape;21126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7" name="Google Shape;21127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8" name="Google Shape;21128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29" name="Google Shape;21129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0" name="Google Shape;21130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1" name="Google Shape;21131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2" name="Google Shape;21132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3" name="Google Shape;21133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134" name="Google Shape;21134;p45"/>
            <p:cNvGrpSpPr/>
            <p:nvPr/>
          </p:nvGrpSpPr>
          <p:grpSpPr>
            <a:xfrm flipH="1" rot="4447765">
              <a:off x="1245496" y="-421035"/>
              <a:ext cx="1699107" cy="2145072"/>
              <a:chOff x="146217" y="2712579"/>
              <a:chExt cx="1552965" cy="1960400"/>
            </a:xfrm>
          </p:grpSpPr>
          <p:grpSp>
            <p:nvGrpSpPr>
              <p:cNvPr id="21135" name="Google Shape;21135;p45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1136" name="Google Shape;21136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7" name="Google Shape;21137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8" name="Google Shape;21138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39" name="Google Shape;21139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0" name="Google Shape;21140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1" name="Google Shape;21141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2" name="Google Shape;21142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3" name="Google Shape;21143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4" name="Google Shape;21144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5" name="Google Shape;21145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6" name="Google Shape;21146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7" name="Google Shape;21147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8" name="Google Shape;21148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49" name="Google Shape;21149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50" name="Google Shape;21150;p45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1151" name="Google Shape;21151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2" name="Google Shape;21152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3" name="Google Shape;21153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4" name="Google Shape;21154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5" name="Google Shape;21155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6" name="Google Shape;21156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7" name="Google Shape;21157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8" name="Google Shape;21158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59" name="Google Shape;21159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0" name="Google Shape;21160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1" name="Google Shape;21161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2" name="Google Shape;21162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3" name="Google Shape;21163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4" name="Google Shape;21164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165" name="Google Shape;21165;p45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1166" name="Google Shape;21166;p45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7" name="Google Shape;21167;p45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8" name="Google Shape;21168;p45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69" name="Google Shape;21169;p45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0" name="Google Shape;21170;p45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1" name="Google Shape;21171;p45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2" name="Google Shape;21172;p45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3" name="Google Shape;21173;p45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4" name="Google Shape;21174;p45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5" name="Google Shape;21175;p45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6" name="Google Shape;21176;p45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7" name="Google Shape;21177;p45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8" name="Google Shape;21178;p45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179" name="Google Shape;21179;p45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1180" name="Google Shape;21180;p45"/>
          <p:cNvGrpSpPr/>
          <p:nvPr/>
        </p:nvGrpSpPr>
        <p:grpSpPr>
          <a:xfrm>
            <a:off x="7993668" y="4063296"/>
            <a:ext cx="1424466" cy="1367806"/>
            <a:chOff x="1328711" y="539500"/>
            <a:chExt cx="864465" cy="830130"/>
          </a:xfrm>
        </p:grpSpPr>
        <p:sp>
          <p:nvSpPr>
            <p:cNvPr id="21181" name="Google Shape;21181;p45"/>
            <p:cNvSpPr/>
            <p:nvPr/>
          </p:nvSpPr>
          <p:spPr>
            <a:xfrm>
              <a:off x="1401688" y="637364"/>
              <a:ext cx="260331" cy="277447"/>
            </a:xfrm>
            <a:custGeom>
              <a:rect b="b" l="l" r="r" t="t"/>
              <a:pathLst>
                <a:path extrusionOk="0" fill="none" h="5106" w="4791">
                  <a:moveTo>
                    <a:pt x="4791" y="0"/>
                  </a:moveTo>
                  <a:lnTo>
                    <a:pt x="2117" y="2843"/>
                  </a:lnTo>
                  <a:lnTo>
                    <a:pt x="1" y="5105"/>
                  </a:lnTo>
                </a:path>
              </a:pathLst>
            </a:custGeom>
            <a:noFill/>
            <a:ln cap="flat" cmpd="sng" w="95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2" name="Google Shape;21182;p45"/>
            <p:cNvSpPr/>
            <p:nvPr/>
          </p:nvSpPr>
          <p:spPr>
            <a:xfrm>
              <a:off x="1516722" y="791795"/>
              <a:ext cx="239954" cy="554840"/>
            </a:xfrm>
            <a:custGeom>
              <a:rect b="b" l="l" r="r" t="t"/>
              <a:pathLst>
                <a:path extrusionOk="0" fill="none" h="10211" w="4416">
                  <a:moveTo>
                    <a:pt x="0" y="1"/>
                  </a:moveTo>
                  <a:lnTo>
                    <a:pt x="2674" y="4936"/>
                  </a:lnTo>
                  <a:lnTo>
                    <a:pt x="4089" y="6678"/>
                  </a:lnTo>
                  <a:lnTo>
                    <a:pt x="4416" y="10211"/>
                  </a:lnTo>
                </a:path>
              </a:pathLst>
            </a:custGeom>
            <a:noFill/>
            <a:ln cap="flat" cmpd="sng" w="95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3" name="Google Shape;21183;p45"/>
            <p:cNvSpPr/>
            <p:nvPr/>
          </p:nvSpPr>
          <p:spPr>
            <a:xfrm>
              <a:off x="1738911" y="854936"/>
              <a:ext cx="356943" cy="299780"/>
            </a:xfrm>
            <a:custGeom>
              <a:rect b="b" l="l" r="r" t="t"/>
              <a:pathLst>
                <a:path extrusionOk="0" fill="none" h="5517" w="6569">
                  <a:moveTo>
                    <a:pt x="6569" y="0"/>
                  </a:moveTo>
                  <a:lnTo>
                    <a:pt x="2480" y="5069"/>
                  </a:lnTo>
                  <a:lnTo>
                    <a:pt x="0" y="5516"/>
                  </a:lnTo>
                </a:path>
              </a:pathLst>
            </a:custGeom>
            <a:noFill/>
            <a:ln cap="flat" cmpd="sng" w="9525">
              <a:solidFill>
                <a:srgbClr val="E7A662"/>
              </a:solidFill>
              <a:prstDash val="solid"/>
              <a:miter lim="12096"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4" name="Google Shape;21184;p45"/>
            <p:cNvSpPr/>
            <p:nvPr/>
          </p:nvSpPr>
          <p:spPr>
            <a:xfrm>
              <a:off x="1328711" y="849665"/>
              <a:ext cx="138778" cy="138072"/>
            </a:xfrm>
            <a:custGeom>
              <a:rect b="b" l="l" r="r" t="t"/>
              <a:pathLst>
                <a:path extrusionOk="0" h="2541" w="2554">
                  <a:moveTo>
                    <a:pt x="1283" y="0"/>
                  </a:moveTo>
                  <a:cubicBezTo>
                    <a:pt x="1114" y="980"/>
                    <a:pt x="981" y="1101"/>
                    <a:pt x="1" y="1259"/>
                  </a:cubicBezTo>
                  <a:cubicBezTo>
                    <a:pt x="981" y="1428"/>
                    <a:pt x="1114" y="1561"/>
                    <a:pt x="1271" y="2541"/>
                  </a:cubicBezTo>
                  <a:cubicBezTo>
                    <a:pt x="1428" y="1561"/>
                    <a:pt x="1561" y="1428"/>
                    <a:pt x="2553" y="1283"/>
                  </a:cubicBezTo>
                  <a:cubicBezTo>
                    <a:pt x="1561" y="1113"/>
                    <a:pt x="1428" y="980"/>
                    <a:pt x="1283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5" name="Google Shape;21185;p45"/>
            <p:cNvSpPr/>
            <p:nvPr/>
          </p:nvSpPr>
          <p:spPr>
            <a:xfrm>
              <a:off x="1492378" y="770114"/>
              <a:ext cx="48741" cy="48686"/>
            </a:xfrm>
            <a:custGeom>
              <a:rect b="b" l="l" r="r" t="t"/>
              <a:pathLst>
                <a:path extrusionOk="0" h="896" w="897">
                  <a:moveTo>
                    <a:pt x="448" y="1"/>
                  </a:moveTo>
                  <a:cubicBezTo>
                    <a:pt x="388" y="352"/>
                    <a:pt x="352" y="388"/>
                    <a:pt x="1" y="448"/>
                  </a:cubicBezTo>
                  <a:cubicBezTo>
                    <a:pt x="340" y="509"/>
                    <a:pt x="388" y="557"/>
                    <a:pt x="448" y="896"/>
                  </a:cubicBezTo>
                  <a:cubicBezTo>
                    <a:pt x="509" y="557"/>
                    <a:pt x="545" y="509"/>
                    <a:pt x="896" y="460"/>
                  </a:cubicBezTo>
                  <a:cubicBezTo>
                    <a:pt x="557" y="400"/>
                    <a:pt x="509" y="352"/>
                    <a:pt x="448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6" name="Google Shape;21186;p45"/>
            <p:cNvSpPr/>
            <p:nvPr/>
          </p:nvSpPr>
          <p:spPr>
            <a:xfrm>
              <a:off x="1613335" y="1009367"/>
              <a:ext cx="85527" cy="85527"/>
            </a:xfrm>
            <a:custGeom>
              <a:rect b="b" l="l" r="r" t="t"/>
              <a:pathLst>
                <a:path extrusionOk="0" h="1574" w="1574">
                  <a:moveTo>
                    <a:pt x="799" y="1"/>
                  </a:moveTo>
                  <a:cubicBezTo>
                    <a:pt x="690" y="606"/>
                    <a:pt x="606" y="690"/>
                    <a:pt x="1" y="787"/>
                  </a:cubicBezTo>
                  <a:cubicBezTo>
                    <a:pt x="606" y="884"/>
                    <a:pt x="690" y="969"/>
                    <a:pt x="787" y="1574"/>
                  </a:cubicBezTo>
                  <a:cubicBezTo>
                    <a:pt x="884" y="969"/>
                    <a:pt x="968" y="884"/>
                    <a:pt x="1573" y="799"/>
                  </a:cubicBezTo>
                  <a:cubicBezTo>
                    <a:pt x="968" y="690"/>
                    <a:pt x="884" y="606"/>
                    <a:pt x="799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7" name="Google Shape;21187;p45"/>
            <p:cNvSpPr/>
            <p:nvPr/>
          </p:nvSpPr>
          <p:spPr>
            <a:xfrm>
              <a:off x="1713264" y="1130216"/>
              <a:ext cx="51295" cy="48958"/>
            </a:xfrm>
            <a:custGeom>
              <a:rect b="b" l="l" r="r" t="t"/>
              <a:pathLst>
                <a:path extrusionOk="0" h="901" w="944">
                  <a:moveTo>
                    <a:pt x="477" y="1"/>
                  </a:moveTo>
                  <a:cubicBezTo>
                    <a:pt x="253" y="1"/>
                    <a:pt x="59" y="175"/>
                    <a:pt x="25" y="402"/>
                  </a:cubicBezTo>
                  <a:cubicBezTo>
                    <a:pt x="0" y="656"/>
                    <a:pt x="182" y="874"/>
                    <a:pt x="424" y="898"/>
                  </a:cubicBezTo>
                  <a:cubicBezTo>
                    <a:pt x="439" y="899"/>
                    <a:pt x="454" y="900"/>
                    <a:pt x="469" y="900"/>
                  </a:cubicBezTo>
                  <a:cubicBezTo>
                    <a:pt x="703" y="900"/>
                    <a:pt x="897" y="726"/>
                    <a:pt x="920" y="499"/>
                  </a:cubicBezTo>
                  <a:cubicBezTo>
                    <a:pt x="944" y="257"/>
                    <a:pt x="763" y="39"/>
                    <a:pt x="521" y="3"/>
                  </a:cubicBezTo>
                  <a:cubicBezTo>
                    <a:pt x="506" y="1"/>
                    <a:pt x="492" y="1"/>
                    <a:pt x="477" y="1"/>
                  </a:cubicBezTo>
                  <a:close/>
                </a:path>
              </a:pathLst>
            </a:custGeom>
            <a:solidFill>
              <a:srgbClr val="5F7D95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8" name="Google Shape;21188;p45"/>
            <p:cNvSpPr/>
            <p:nvPr/>
          </p:nvSpPr>
          <p:spPr>
            <a:xfrm>
              <a:off x="1849979" y="1096797"/>
              <a:ext cx="49338" cy="48686"/>
            </a:xfrm>
            <a:custGeom>
              <a:rect b="b" l="l" r="r" t="t"/>
              <a:pathLst>
                <a:path extrusionOk="0" h="896" w="908">
                  <a:moveTo>
                    <a:pt x="460" y="1"/>
                  </a:moveTo>
                  <a:cubicBezTo>
                    <a:pt x="400" y="340"/>
                    <a:pt x="351" y="388"/>
                    <a:pt x="1" y="448"/>
                  </a:cubicBezTo>
                  <a:cubicBezTo>
                    <a:pt x="351" y="509"/>
                    <a:pt x="400" y="545"/>
                    <a:pt x="448" y="896"/>
                  </a:cubicBezTo>
                  <a:cubicBezTo>
                    <a:pt x="509" y="557"/>
                    <a:pt x="557" y="509"/>
                    <a:pt x="908" y="448"/>
                  </a:cubicBezTo>
                  <a:cubicBezTo>
                    <a:pt x="557" y="400"/>
                    <a:pt x="521" y="352"/>
                    <a:pt x="460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89" name="Google Shape;21189;p45"/>
            <p:cNvSpPr/>
            <p:nvPr/>
          </p:nvSpPr>
          <p:spPr>
            <a:xfrm>
              <a:off x="1732336" y="1320944"/>
              <a:ext cx="48686" cy="48686"/>
            </a:xfrm>
            <a:custGeom>
              <a:rect b="b" l="l" r="r" t="t"/>
              <a:pathLst>
                <a:path extrusionOk="0" h="896" w="896">
                  <a:moveTo>
                    <a:pt x="448" y="1"/>
                  </a:moveTo>
                  <a:cubicBezTo>
                    <a:pt x="387" y="352"/>
                    <a:pt x="339" y="388"/>
                    <a:pt x="0" y="448"/>
                  </a:cubicBezTo>
                  <a:cubicBezTo>
                    <a:pt x="339" y="509"/>
                    <a:pt x="387" y="557"/>
                    <a:pt x="436" y="896"/>
                  </a:cubicBezTo>
                  <a:cubicBezTo>
                    <a:pt x="508" y="557"/>
                    <a:pt x="545" y="509"/>
                    <a:pt x="895" y="460"/>
                  </a:cubicBezTo>
                  <a:cubicBezTo>
                    <a:pt x="545" y="400"/>
                    <a:pt x="508" y="352"/>
                    <a:pt x="448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0" name="Google Shape;21190;p45"/>
            <p:cNvSpPr/>
            <p:nvPr/>
          </p:nvSpPr>
          <p:spPr>
            <a:xfrm>
              <a:off x="1554215" y="539500"/>
              <a:ext cx="215611" cy="195941"/>
            </a:xfrm>
            <a:custGeom>
              <a:rect b="b" l="l" r="r" t="t"/>
              <a:pathLst>
                <a:path extrusionOk="0" h="3606" w="3968">
                  <a:moveTo>
                    <a:pt x="1977" y="0"/>
                  </a:moveTo>
                  <a:cubicBezTo>
                    <a:pt x="1521" y="0"/>
                    <a:pt x="1066" y="173"/>
                    <a:pt x="714" y="519"/>
                  </a:cubicBezTo>
                  <a:cubicBezTo>
                    <a:pt x="0" y="1221"/>
                    <a:pt x="0" y="2358"/>
                    <a:pt x="690" y="3071"/>
                  </a:cubicBezTo>
                  <a:cubicBezTo>
                    <a:pt x="1045" y="3427"/>
                    <a:pt x="1512" y="3605"/>
                    <a:pt x="1979" y="3605"/>
                  </a:cubicBezTo>
                  <a:cubicBezTo>
                    <a:pt x="2434" y="3605"/>
                    <a:pt x="2890" y="3436"/>
                    <a:pt x="3242" y="3096"/>
                  </a:cubicBezTo>
                  <a:cubicBezTo>
                    <a:pt x="3956" y="2394"/>
                    <a:pt x="3968" y="1257"/>
                    <a:pt x="3266" y="543"/>
                  </a:cubicBezTo>
                  <a:cubicBezTo>
                    <a:pt x="2911" y="182"/>
                    <a:pt x="2444" y="0"/>
                    <a:pt x="1977" y="0"/>
                  </a:cubicBezTo>
                  <a:close/>
                </a:path>
              </a:pathLst>
            </a:custGeom>
            <a:solidFill>
              <a:srgbClr val="5F7D95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1" name="Google Shape;21191;p45"/>
            <p:cNvSpPr/>
            <p:nvPr/>
          </p:nvSpPr>
          <p:spPr>
            <a:xfrm>
              <a:off x="1606108" y="581450"/>
              <a:ext cx="111827" cy="111827"/>
            </a:xfrm>
            <a:custGeom>
              <a:rect b="b" l="l" r="r" t="t"/>
              <a:pathLst>
                <a:path extrusionOk="0" h="2058" w="2058">
                  <a:moveTo>
                    <a:pt x="1041" y="1"/>
                  </a:moveTo>
                  <a:cubicBezTo>
                    <a:pt x="896" y="787"/>
                    <a:pt x="799" y="896"/>
                    <a:pt x="1" y="1017"/>
                  </a:cubicBezTo>
                  <a:cubicBezTo>
                    <a:pt x="799" y="1150"/>
                    <a:pt x="896" y="1259"/>
                    <a:pt x="1017" y="2057"/>
                  </a:cubicBezTo>
                  <a:cubicBezTo>
                    <a:pt x="1150" y="1259"/>
                    <a:pt x="1259" y="1150"/>
                    <a:pt x="2057" y="1029"/>
                  </a:cubicBezTo>
                  <a:cubicBezTo>
                    <a:pt x="1259" y="896"/>
                    <a:pt x="1162" y="799"/>
                    <a:pt x="1041" y="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2" name="Google Shape;21192;p45"/>
            <p:cNvSpPr/>
            <p:nvPr/>
          </p:nvSpPr>
          <p:spPr>
            <a:xfrm>
              <a:off x="1970936" y="760115"/>
              <a:ext cx="222240" cy="196267"/>
            </a:xfrm>
            <a:custGeom>
              <a:rect b="b" l="l" r="r" t="t"/>
              <a:pathLst>
                <a:path extrusionOk="0" h="3612" w="4090">
                  <a:moveTo>
                    <a:pt x="2054" y="0"/>
                  </a:moveTo>
                  <a:cubicBezTo>
                    <a:pt x="1332" y="0"/>
                    <a:pt x="654" y="437"/>
                    <a:pt x="375" y="1152"/>
                  </a:cubicBezTo>
                  <a:cubicBezTo>
                    <a:pt x="0" y="2072"/>
                    <a:pt x="460" y="3124"/>
                    <a:pt x="1391" y="3487"/>
                  </a:cubicBezTo>
                  <a:cubicBezTo>
                    <a:pt x="1605" y="3572"/>
                    <a:pt x="1826" y="3611"/>
                    <a:pt x="2044" y="3611"/>
                  </a:cubicBezTo>
                  <a:cubicBezTo>
                    <a:pt x="2763" y="3611"/>
                    <a:pt x="3448" y="3177"/>
                    <a:pt x="3726" y="2471"/>
                  </a:cubicBezTo>
                  <a:cubicBezTo>
                    <a:pt x="4089" y="1540"/>
                    <a:pt x="3629" y="499"/>
                    <a:pt x="2710" y="124"/>
                  </a:cubicBezTo>
                  <a:cubicBezTo>
                    <a:pt x="2494" y="40"/>
                    <a:pt x="2272" y="0"/>
                    <a:pt x="2054" y="0"/>
                  </a:cubicBezTo>
                  <a:close/>
                </a:path>
              </a:pathLst>
            </a:custGeom>
            <a:solidFill>
              <a:srgbClr val="5F7D95">
                <a:alpha val="17254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3" name="Google Shape;21193;p45"/>
            <p:cNvSpPr/>
            <p:nvPr/>
          </p:nvSpPr>
          <p:spPr>
            <a:xfrm>
              <a:off x="2026144" y="802336"/>
              <a:ext cx="111772" cy="111120"/>
            </a:xfrm>
            <a:custGeom>
              <a:rect b="b" l="l" r="r" t="t"/>
              <a:pathLst>
                <a:path extrusionOk="0" h="2045" w="2057">
                  <a:moveTo>
                    <a:pt x="1041" y="0"/>
                  </a:moveTo>
                  <a:cubicBezTo>
                    <a:pt x="908" y="787"/>
                    <a:pt x="799" y="896"/>
                    <a:pt x="0" y="1017"/>
                  </a:cubicBezTo>
                  <a:cubicBezTo>
                    <a:pt x="799" y="1138"/>
                    <a:pt x="896" y="1259"/>
                    <a:pt x="1017" y="2045"/>
                  </a:cubicBezTo>
                  <a:cubicBezTo>
                    <a:pt x="1162" y="1259"/>
                    <a:pt x="1259" y="1150"/>
                    <a:pt x="2057" y="1029"/>
                  </a:cubicBezTo>
                  <a:cubicBezTo>
                    <a:pt x="1271" y="896"/>
                    <a:pt x="1162" y="787"/>
                    <a:pt x="1041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194" name="Google Shape;21194;p45"/>
            <p:cNvSpPr/>
            <p:nvPr/>
          </p:nvSpPr>
          <p:spPr>
            <a:xfrm>
              <a:off x="1696147" y="1111958"/>
              <a:ext cx="85527" cy="85473"/>
            </a:xfrm>
            <a:custGeom>
              <a:rect b="b" l="l" r="r" t="t"/>
              <a:pathLst>
                <a:path extrusionOk="0" h="1573" w="1574">
                  <a:moveTo>
                    <a:pt x="799" y="0"/>
                  </a:moveTo>
                  <a:cubicBezTo>
                    <a:pt x="690" y="605"/>
                    <a:pt x="606" y="690"/>
                    <a:pt x="1" y="786"/>
                  </a:cubicBezTo>
                  <a:cubicBezTo>
                    <a:pt x="606" y="883"/>
                    <a:pt x="690" y="968"/>
                    <a:pt x="787" y="1573"/>
                  </a:cubicBezTo>
                  <a:cubicBezTo>
                    <a:pt x="884" y="968"/>
                    <a:pt x="969" y="883"/>
                    <a:pt x="1573" y="798"/>
                  </a:cubicBezTo>
                  <a:cubicBezTo>
                    <a:pt x="969" y="690"/>
                    <a:pt x="884" y="605"/>
                    <a:pt x="799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1195" name="Google Shape;21195;p45"/>
          <p:cNvSpPr txBox="1"/>
          <p:nvPr>
            <p:ph idx="1" type="subTitle"/>
          </p:nvPr>
        </p:nvSpPr>
        <p:spPr>
          <a:xfrm>
            <a:off x="1158250" y="1496200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196" name="Google Shape;21196;p45"/>
          <p:cNvSpPr txBox="1"/>
          <p:nvPr>
            <p:ph idx="2" type="subTitle"/>
          </p:nvPr>
        </p:nvSpPr>
        <p:spPr>
          <a:xfrm>
            <a:off x="865950" y="188331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197" name="Google Shape;21197;p45"/>
          <p:cNvSpPr txBox="1"/>
          <p:nvPr>
            <p:ph idx="3" type="subTitle"/>
          </p:nvPr>
        </p:nvSpPr>
        <p:spPr>
          <a:xfrm>
            <a:off x="1166497" y="2899825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198" name="Google Shape;21198;p45"/>
          <p:cNvSpPr txBox="1"/>
          <p:nvPr>
            <p:ph idx="4" type="subTitle"/>
          </p:nvPr>
        </p:nvSpPr>
        <p:spPr>
          <a:xfrm>
            <a:off x="865950" y="3287203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199" name="Google Shape;21199;p45"/>
          <p:cNvSpPr txBox="1"/>
          <p:nvPr>
            <p:ph idx="5" type="subTitle"/>
          </p:nvPr>
        </p:nvSpPr>
        <p:spPr>
          <a:xfrm>
            <a:off x="4034950" y="1496200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200" name="Google Shape;21200;p45"/>
          <p:cNvSpPr txBox="1"/>
          <p:nvPr>
            <p:ph idx="6" type="subTitle"/>
          </p:nvPr>
        </p:nvSpPr>
        <p:spPr>
          <a:xfrm>
            <a:off x="3688695" y="188331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201" name="Google Shape;21201;p45"/>
          <p:cNvSpPr txBox="1"/>
          <p:nvPr>
            <p:ph idx="7" type="subTitle"/>
          </p:nvPr>
        </p:nvSpPr>
        <p:spPr>
          <a:xfrm>
            <a:off x="4032200" y="2899825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202" name="Google Shape;21202;p45"/>
          <p:cNvSpPr txBox="1"/>
          <p:nvPr>
            <p:ph idx="8" type="subTitle"/>
          </p:nvPr>
        </p:nvSpPr>
        <p:spPr>
          <a:xfrm>
            <a:off x="3688695" y="3287203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203" name="Google Shape;21203;p45"/>
          <p:cNvSpPr txBox="1"/>
          <p:nvPr>
            <p:ph idx="9" type="subTitle"/>
          </p:nvPr>
        </p:nvSpPr>
        <p:spPr>
          <a:xfrm>
            <a:off x="6851961" y="1491850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204" name="Google Shape;21204;p45"/>
          <p:cNvSpPr txBox="1"/>
          <p:nvPr>
            <p:ph idx="13" type="subTitle"/>
          </p:nvPr>
        </p:nvSpPr>
        <p:spPr>
          <a:xfrm>
            <a:off x="6511441" y="188331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205" name="Google Shape;21205;p45"/>
          <p:cNvSpPr txBox="1"/>
          <p:nvPr>
            <p:ph idx="14" type="subTitle"/>
          </p:nvPr>
        </p:nvSpPr>
        <p:spPr>
          <a:xfrm>
            <a:off x="6852361" y="2895475"/>
            <a:ext cx="11613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1206" name="Google Shape;21206;p45"/>
          <p:cNvSpPr txBox="1"/>
          <p:nvPr>
            <p:ph idx="15" type="subTitle"/>
          </p:nvPr>
        </p:nvSpPr>
        <p:spPr>
          <a:xfrm>
            <a:off x="6511441" y="3287203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1207" name="Google Shape;21207;p45"/>
          <p:cNvSpPr txBox="1"/>
          <p:nvPr>
            <p:ph type="title"/>
          </p:nvPr>
        </p:nvSpPr>
        <p:spPr>
          <a:xfrm>
            <a:off x="910265" y="1493625"/>
            <a:ext cx="2625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08" name="Google Shape;21208;p45"/>
          <p:cNvSpPr txBox="1"/>
          <p:nvPr>
            <p:ph idx="16" type="title"/>
          </p:nvPr>
        </p:nvSpPr>
        <p:spPr>
          <a:xfrm>
            <a:off x="3746181" y="1493625"/>
            <a:ext cx="2781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09" name="Google Shape;21209;p45"/>
          <p:cNvSpPr txBox="1"/>
          <p:nvPr>
            <p:ph idx="17" type="title"/>
          </p:nvPr>
        </p:nvSpPr>
        <p:spPr>
          <a:xfrm>
            <a:off x="6569497" y="1491850"/>
            <a:ext cx="2787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10" name="Google Shape;21210;p45"/>
          <p:cNvSpPr txBox="1"/>
          <p:nvPr>
            <p:ph idx="18" type="title"/>
          </p:nvPr>
        </p:nvSpPr>
        <p:spPr>
          <a:xfrm>
            <a:off x="931463" y="2897198"/>
            <a:ext cx="2625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11" name="Google Shape;21211;p45"/>
          <p:cNvSpPr txBox="1"/>
          <p:nvPr>
            <p:ph idx="19" type="title"/>
          </p:nvPr>
        </p:nvSpPr>
        <p:spPr>
          <a:xfrm>
            <a:off x="3747379" y="2895401"/>
            <a:ext cx="2781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12" name="Google Shape;21212;p45"/>
          <p:cNvSpPr txBox="1"/>
          <p:nvPr>
            <p:ph idx="20" type="title"/>
          </p:nvPr>
        </p:nvSpPr>
        <p:spPr>
          <a:xfrm>
            <a:off x="6570739" y="2895400"/>
            <a:ext cx="2787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1213" name="Google Shape;21213;p45"/>
          <p:cNvSpPr txBox="1"/>
          <p:nvPr>
            <p:ph idx="21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21214" name="Shape 212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15" name="Google Shape;21215;p46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1216" name="Google Shape;21216;p4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217" name="Google Shape;21217;p46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1218" name="Google Shape;21218;p4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19" name="Google Shape;21219;p4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0" name="Google Shape;21220;p4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1" name="Google Shape;21221;p4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2" name="Google Shape;21222;p4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3" name="Google Shape;21223;p4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4" name="Google Shape;21224;p4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5" name="Google Shape;21225;p4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6" name="Google Shape;21226;p4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7" name="Google Shape;21227;p4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8" name="Google Shape;21228;p4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29" name="Google Shape;21229;p4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0" name="Google Shape;21230;p4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1" name="Google Shape;21231;p4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2" name="Google Shape;21232;p4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3" name="Google Shape;21233;p4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4" name="Google Shape;21234;p4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5" name="Google Shape;21235;p4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6" name="Google Shape;21236;p4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7" name="Google Shape;21237;p4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8" name="Google Shape;21238;p4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39" name="Google Shape;21239;p4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0" name="Google Shape;21240;p4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1" name="Google Shape;21241;p4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2" name="Google Shape;21242;p4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243" name="Google Shape;21243;p46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1244" name="Google Shape;21244;p4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5" name="Google Shape;21245;p4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6" name="Google Shape;21246;p4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7" name="Google Shape;21247;p4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8" name="Google Shape;21248;p4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49" name="Google Shape;21249;p4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0" name="Google Shape;21250;p4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1" name="Google Shape;21251;p4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2" name="Google Shape;21252;p4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3" name="Google Shape;21253;p4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4" name="Google Shape;21254;p4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5" name="Google Shape;21255;p4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6" name="Google Shape;21256;p4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7" name="Google Shape;21257;p4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8" name="Google Shape;21258;p4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59" name="Google Shape;21259;p4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0" name="Google Shape;21260;p4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1" name="Google Shape;21261;p4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2" name="Google Shape;21262;p4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3" name="Google Shape;21263;p4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4" name="Google Shape;21264;p4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5" name="Google Shape;21265;p4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6" name="Google Shape;21266;p4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7" name="Google Shape;21267;p4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8" name="Google Shape;21268;p4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269" name="Google Shape;21269;p4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270" name="Google Shape;21270;p4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1" name="Google Shape;21271;p4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2" name="Google Shape;21272;p4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3" name="Google Shape;21273;p4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4" name="Google Shape;21274;p4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5" name="Google Shape;21275;p4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6" name="Google Shape;21276;p4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7" name="Google Shape;21277;p4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8" name="Google Shape;21278;p4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79" name="Google Shape;21279;p4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0" name="Google Shape;21280;p4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1" name="Google Shape;21281;p4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2" name="Google Shape;21282;p4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3" name="Google Shape;21283;p4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4" name="Google Shape;21284;p4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5" name="Google Shape;21285;p4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6" name="Google Shape;21286;p4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7" name="Google Shape;21287;p4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8" name="Google Shape;21288;p4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89" name="Google Shape;21289;p4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0" name="Google Shape;21290;p4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1" name="Google Shape;21291;p4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2" name="Google Shape;21292;p4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3" name="Google Shape;21293;p4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4" name="Google Shape;21294;p4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5" name="Google Shape;21295;p4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6" name="Google Shape;21296;p4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7" name="Google Shape;21297;p4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8" name="Google Shape;21298;p4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299" name="Google Shape;21299;p4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0" name="Google Shape;21300;p4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1" name="Google Shape;21301;p4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2" name="Google Shape;21302;p4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3" name="Google Shape;21303;p4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4" name="Google Shape;21304;p4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5" name="Google Shape;21305;p4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6" name="Google Shape;21306;p4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7" name="Google Shape;21307;p4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8" name="Google Shape;21308;p4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09" name="Google Shape;21309;p4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0" name="Google Shape;21310;p4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1" name="Google Shape;21311;p4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2" name="Google Shape;21312;p4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3" name="Google Shape;21313;p4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4" name="Google Shape;21314;p4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5" name="Google Shape;21315;p4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6" name="Google Shape;21316;p4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7" name="Google Shape;21317;p4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8" name="Google Shape;21318;p4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19" name="Google Shape;21319;p4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0" name="Google Shape;21320;p4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1" name="Google Shape;21321;p4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2" name="Google Shape;21322;p4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3" name="Google Shape;21323;p4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4" name="Google Shape;21324;p4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5" name="Google Shape;21325;p4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6" name="Google Shape;21326;p4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7" name="Google Shape;21327;p4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8" name="Google Shape;21328;p4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29" name="Google Shape;21329;p4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0" name="Google Shape;21330;p4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1" name="Google Shape;21331;p4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2" name="Google Shape;21332;p4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3" name="Google Shape;21333;p4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4" name="Google Shape;21334;p4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5" name="Google Shape;21335;p4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6" name="Google Shape;21336;p4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7" name="Google Shape;21337;p4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8" name="Google Shape;21338;p4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39" name="Google Shape;21339;p4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0" name="Google Shape;21340;p4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1" name="Google Shape;21341;p4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2" name="Google Shape;21342;p4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3" name="Google Shape;21343;p4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4" name="Google Shape;21344;p4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5" name="Google Shape;21345;p4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6" name="Google Shape;21346;p4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7" name="Google Shape;21347;p4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8" name="Google Shape;21348;p4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49" name="Google Shape;21349;p4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0" name="Google Shape;21350;p4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1" name="Google Shape;21351;p4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2" name="Google Shape;21352;p4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3" name="Google Shape;21353;p4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4" name="Google Shape;21354;p4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5" name="Google Shape;21355;p4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6" name="Google Shape;21356;p4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7" name="Google Shape;21357;p4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8" name="Google Shape;21358;p4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59" name="Google Shape;21359;p4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0" name="Google Shape;21360;p4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1" name="Google Shape;21361;p4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2" name="Google Shape;21362;p4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3" name="Google Shape;21363;p4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4" name="Google Shape;21364;p4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5" name="Google Shape;21365;p4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6" name="Google Shape;21366;p4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7" name="Google Shape;21367;p4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8" name="Google Shape;21368;p4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69" name="Google Shape;21369;p4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370" name="Google Shape;21370;p46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1371" name="Google Shape;21371;p4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2" name="Google Shape;21372;p4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3" name="Google Shape;21373;p4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4" name="Google Shape;21374;p4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5" name="Google Shape;21375;p4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6" name="Google Shape;21376;p4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7" name="Google Shape;21377;p4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8" name="Google Shape;21378;p4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79" name="Google Shape;21379;p4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0" name="Google Shape;21380;p4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1" name="Google Shape;21381;p4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2" name="Google Shape;21382;p4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3" name="Google Shape;21383;p4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4" name="Google Shape;21384;p4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5" name="Google Shape;21385;p4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6" name="Google Shape;21386;p4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7" name="Google Shape;21387;p4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8" name="Google Shape;21388;p4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89" name="Google Shape;21389;p4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0" name="Google Shape;21390;p4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1" name="Google Shape;21391;p4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2" name="Google Shape;21392;p4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3" name="Google Shape;21393;p4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4" name="Google Shape;21394;p4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5" name="Google Shape;21395;p4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396" name="Google Shape;21396;p4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397" name="Google Shape;21397;p4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8" name="Google Shape;21398;p4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399" name="Google Shape;21399;p4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0" name="Google Shape;21400;p4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401" name="Google Shape;21401;p4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02" name="Google Shape;21402;p4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1403" name="Google Shape;21403;p4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4" name="Google Shape;21404;p4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5" name="Google Shape;21405;p4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6" name="Google Shape;21406;p4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7" name="Google Shape;21407;p4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8" name="Google Shape;21408;p4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09" name="Google Shape;21409;p4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0" name="Google Shape;21410;p4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1" name="Google Shape;21411;p4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2" name="Google Shape;21412;p4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3" name="Google Shape;21413;p4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4" name="Google Shape;21414;p4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5" name="Google Shape;21415;p4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6" name="Google Shape;21416;p4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7" name="Google Shape;21417;p4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8" name="Google Shape;21418;p4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19" name="Google Shape;21419;p4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0" name="Google Shape;21420;p4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1" name="Google Shape;21421;p4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2" name="Google Shape;21422;p4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3" name="Google Shape;21423;p4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4" name="Google Shape;21424;p4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5" name="Google Shape;21425;p4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6" name="Google Shape;21426;p4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7" name="Google Shape;21427;p4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28" name="Google Shape;21428;p4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429" name="Google Shape;21429;p4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430" name="Google Shape;21430;p46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1431" name="Google Shape;21431;p4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2" name="Google Shape;21432;p4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3" name="Google Shape;21433;p4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4" name="Google Shape;21434;p4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5" name="Google Shape;21435;p4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6" name="Google Shape;21436;p4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7" name="Google Shape;21437;p4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8" name="Google Shape;21438;p4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39" name="Google Shape;21439;p4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0" name="Google Shape;21440;p4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1" name="Google Shape;21441;p4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2" name="Google Shape;21442;p4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3" name="Google Shape;21443;p4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4" name="Google Shape;21444;p4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5" name="Google Shape;21445;p4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6" name="Google Shape;21446;p4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7" name="Google Shape;21447;p4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8" name="Google Shape;21448;p4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49" name="Google Shape;21449;p4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0" name="Google Shape;21450;p4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1" name="Google Shape;21451;p4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2" name="Google Shape;21452;p4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3" name="Google Shape;21453;p4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4" name="Google Shape;21454;p4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5" name="Google Shape;21455;p4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456" name="Google Shape;21456;p4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1457" name="Google Shape;21457;p46"/>
          <p:cNvGrpSpPr/>
          <p:nvPr/>
        </p:nvGrpSpPr>
        <p:grpSpPr>
          <a:xfrm>
            <a:off x="7367734" y="196366"/>
            <a:ext cx="1699099" cy="2145070"/>
            <a:chOff x="7367734" y="196366"/>
            <a:chExt cx="1699099" cy="2145070"/>
          </a:xfrm>
        </p:grpSpPr>
        <p:grpSp>
          <p:nvGrpSpPr>
            <p:cNvPr id="21458" name="Google Shape;21458;p46"/>
            <p:cNvGrpSpPr/>
            <p:nvPr/>
          </p:nvGrpSpPr>
          <p:grpSpPr>
            <a:xfrm flipH="1">
              <a:off x="7367734" y="196366"/>
              <a:ext cx="1699099" cy="2145070"/>
              <a:chOff x="146217" y="2712579"/>
              <a:chExt cx="1552965" cy="1960400"/>
            </a:xfrm>
          </p:grpSpPr>
          <p:grpSp>
            <p:nvGrpSpPr>
              <p:cNvPr id="21459" name="Google Shape;21459;p46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1460" name="Google Shape;21460;p4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1" name="Google Shape;21461;p4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2" name="Google Shape;21462;p4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3" name="Google Shape;21463;p4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4" name="Google Shape;21464;p4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5" name="Google Shape;21465;p4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6" name="Google Shape;21466;p4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7" name="Google Shape;21467;p4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8" name="Google Shape;21468;p4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69" name="Google Shape;21469;p4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0" name="Google Shape;21470;p4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1" name="Google Shape;21471;p4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2" name="Google Shape;21472;p4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3" name="Google Shape;21473;p4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474" name="Google Shape;21474;p46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1475" name="Google Shape;21475;p4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6" name="Google Shape;21476;p4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7" name="Google Shape;21477;p4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8" name="Google Shape;21478;p4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79" name="Google Shape;21479;p4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0" name="Google Shape;21480;p4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1" name="Google Shape;21481;p4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2" name="Google Shape;21482;p4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3" name="Google Shape;21483;p4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4" name="Google Shape;21484;p4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5" name="Google Shape;21485;p4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6" name="Google Shape;21486;p4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7" name="Google Shape;21487;p4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88" name="Google Shape;21488;p4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489" name="Google Shape;21489;p46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1490" name="Google Shape;21490;p4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1" name="Google Shape;21491;p4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2" name="Google Shape;21492;p4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3" name="Google Shape;21493;p4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4" name="Google Shape;21494;p4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5" name="Google Shape;21495;p4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6" name="Google Shape;21496;p4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7" name="Google Shape;21497;p4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8" name="Google Shape;21498;p4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499" name="Google Shape;21499;p4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00" name="Google Shape;21500;p4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01" name="Google Shape;21501;p4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02" name="Google Shape;21502;p4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03" name="Google Shape;21503;p4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504" name="Google Shape;21504;p46"/>
            <p:cNvGrpSpPr/>
            <p:nvPr/>
          </p:nvGrpSpPr>
          <p:grpSpPr>
            <a:xfrm>
              <a:off x="7920143" y="332346"/>
              <a:ext cx="611894" cy="953110"/>
              <a:chOff x="7920143" y="332346"/>
              <a:chExt cx="611894" cy="953110"/>
            </a:xfrm>
          </p:grpSpPr>
          <p:grpSp>
            <p:nvGrpSpPr>
              <p:cNvPr id="21505" name="Google Shape;21505;p46"/>
              <p:cNvGrpSpPr/>
              <p:nvPr/>
            </p:nvGrpSpPr>
            <p:grpSpPr>
              <a:xfrm>
                <a:off x="7925836" y="1010231"/>
                <a:ext cx="262134" cy="275225"/>
                <a:chOff x="1063586" y="401894"/>
                <a:chExt cx="262134" cy="275225"/>
              </a:xfrm>
            </p:grpSpPr>
            <p:sp>
              <p:nvSpPr>
                <p:cNvPr id="21506" name="Google Shape;21506;p46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1507" name="Google Shape;21507;p46"/>
                <p:cNvGrpSpPr/>
                <p:nvPr/>
              </p:nvGrpSpPr>
              <p:grpSpPr>
                <a:xfrm>
                  <a:off x="1241304" y="608348"/>
                  <a:ext cx="84416" cy="68771"/>
                  <a:chOff x="1241304" y="608348"/>
                  <a:chExt cx="84416" cy="68771"/>
                </a:xfrm>
              </p:grpSpPr>
              <p:sp>
                <p:nvSpPr>
                  <p:cNvPr id="21508" name="Google Shape;21508;p46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1509" name="Google Shape;21509;p46"/>
                  <p:cNvSpPr/>
                  <p:nvPr/>
                </p:nvSpPr>
                <p:spPr>
                  <a:xfrm rot="1446749">
                    <a:off x="1253704" y="622868"/>
                    <a:ext cx="53594" cy="43667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1510" name="Google Shape;21510;p46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21511" name="Google Shape;21511;p46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1512" name="Google Shape;21512;p46"/>
                  <p:cNvGrpSpPr/>
                  <p:nvPr/>
                </p:nvGrpSpPr>
                <p:grpSpPr>
                  <a:xfrm>
                    <a:off x="1167199" y="418649"/>
                    <a:ext cx="111958" cy="108119"/>
                    <a:chOff x="1167199" y="418649"/>
                    <a:chExt cx="111958" cy="108119"/>
                  </a:xfrm>
                </p:grpSpPr>
                <p:sp>
                  <p:nvSpPr>
                    <p:cNvPr id="21513" name="Google Shape;21513;p46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1514" name="Google Shape;21514;p46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1515" name="Google Shape;21515;p46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1516" name="Google Shape;21516;p46"/>
              <p:cNvGrpSpPr/>
              <p:nvPr/>
            </p:nvGrpSpPr>
            <p:grpSpPr>
              <a:xfrm>
                <a:off x="7920143" y="332346"/>
                <a:ext cx="611894" cy="715202"/>
                <a:chOff x="7920143" y="332346"/>
                <a:chExt cx="611894" cy="715202"/>
              </a:xfrm>
            </p:grpSpPr>
            <p:sp>
              <p:nvSpPr>
                <p:cNvPr id="21517" name="Google Shape;21517;p46"/>
                <p:cNvSpPr/>
                <p:nvPr/>
              </p:nvSpPr>
              <p:spPr>
                <a:xfrm rot="-3261661">
                  <a:off x="8416538" y="639068"/>
                  <a:ext cx="95677" cy="97910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518" name="Google Shape;21518;p46"/>
                <p:cNvSpPr/>
                <p:nvPr/>
              </p:nvSpPr>
              <p:spPr>
                <a:xfrm>
                  <a:off x="8015237" y="332346"/>
                  <a:ext cx="421673" cy="380997"/>
                </a:xfrm>
                <a:custGeom>
                  <a:rect b="b" l="l" r="r" t="t"/>
                  <a:pathLst>
                    <a:path extrusionOk="0" h="11090" w="12274">
                      <a:moveTo>
                        <a:pt x="624" y="7825"/>
                      </a:moveTo>
                      <a:cubicBezTo>
                        <a:pt x="960" y="8417"/>
                        <a:pt x="1520" y="8817"/>
                        <a:pt x="2016" y="9297"/>
                      </a:cubicBezTo>
                      <a:cubicBezTo>
                        <a:pt x="2465" y="9729"/>
                        <a:pt x="2865" y="10241"/>
                        <a:pt x="3425" y="10529"/>
                      </a:cubicBezTo>
                      <a:cubicBezTo>
                        <a:pt x="3825" y="10689"/>
                        <a:pt x="4241" y="10801"/>
                        <a:pt x="4657" y="10833"/>
                      </a:cubicBezTo>
                      <a:cubicBezTo>
                        <a:pt x="5521" y="10961"/>
                        <a:pt x="6417" y="11089"/>
                        <a:pt x="7265" y="10881"/>
                      </a:cubicBezTo>
                      <a:cubicBezTo>
                        <a:pt x="8193" y="10641"/>
                        <a:pt x="8961" y="10017"/>
                        <a:pt x="9681" y="9393"/>
                      </a:cubicBezTo>
                      <a:cubicBezTo>
                        <a:pt x="10753" y="8481"/>
                        <a:pt x="11873" y="7425"/>
                        <a:pt x="12081" y="6033"/>
                      </a:cubicBezTo>
                      <a:cubicBezTo>
                        <a:pt x="12273" y="4849"/>
                        <a:pt x="11761" y="3665"/>
                        <a:pt x="10993" y="2752"/>
                      </a:cubicBezTo>
                      <a:cubicBezTo>
                        <a:pt x="10225" y="1840"/>
                        <a:pt x="9233" y="1184"/>
                        <a:pt x="8241" y="528"/>
                      </a:cubicBezTo>
                      <a:cubicBezTo>
                        <a:pt x="7841" y="272"/>
                        <a:pt x="7393" y="0"/>
                        <a:pt x="6913" y="32"/>
                      </a:cubicBezTo>
                      <a:cubicBezTo>
                        <a:pt x="6257" y="64"/>
                        <a:pt x="5793" y="656"/>
                        <a:pt x="5345" y="1136"/>
                      </a:cubicBezTo>
                      <a:cubicBezTo>
                        <a:pt x="4209" y="2352"/>
                        <a:pt x="2561" y="2544"/>
                        <a:pt x="1424" y="3553"/>
                      </a:cubicBezTo>
                      <a:cubicBezTo>
                        <a:pt x="448" y="4449"/>
                        <a:pt x="0" y="6673"/>
                        <a:pt x="624" y="7825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1519" name="Google Shape;21519;p46"/>
                <p:cNvGrpSpPr/>
                <p:nvPr/>
              </p:nvGrpSpPr>
              <p:grpSpPr>
                <a:xfrm>
                  <a:off x="7920143" y="760581"/>
                  <a:ext cx="198469" cy="169885"/>
                  <a:chOff x="7920143" y="760581"/>
                  <a:chExt cx="198469" cy="169885"/>
                </a:xfrm>
              </p:grpSpPr>
              <p:sp>
                <p:nvSpPr>
                  <p:cNvPr id="21520" name="Google Shape;21520;p46"/>
                  <p:cNvSpPr/>
                  <p:nvPr/>
                </p:nvSpPr>
                <p:spPr>
                  <a:xfrm>
                    <a:off x="7920143" y="760581"/>
                    <a:ext cx="198469" cy="169885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1521" name="Google Shape;21521;p46"/>
                  <p:cNvSpPr/>
                  <p:nvPr/>
                </p:nvSpPr>
                <p:spPr>
                  <a:xfrm>
                    <a:off x="7954080" y="786290"/>
                    <a:ext cx="97877" cy="11845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1522" name="Google Shape;21522;p46"/>
                <p:cNvSpPr/>
                <p:nvPr/>
              </p:nvSpPr>
              <p:spPr>
                <a:xfrm>
                  <a:off x="8318661" y="810602"/>
                  <a:ext cx="195755" cy="236946"/>
                </a:xfrm>
                <a:custGeom>
                  <a:rect b="b" l="l" r="r" t="t"/>
                  <a:pathLst>
                    <a:path extrusionOk="0" h="6897" w="5698">
                      <a:moveTo>
                        <a:pt x="337" y="3040"/>
                      </a:moveTo>
                      <a:cubicBezTo>
                        <a:pt x="513" y="3264"/>
                        <a:pt x="721" y="3472"/>
                        <a:pt x="961" y="3649"/>
                      </a:cubicBezTo>
                      <a:cubicBezTo>
                        <a:pt x="1505" y="4161"/>
                        <a:pt x="1713" y="4913"/>
                        <a:pt x="2049" y="5585"/>
                      </a:cubicBezTo>
                      <a:cubicBezTo>
                        <a:pt x="2385" y="6257"/>
                        <a:pt x="2993" y="6897"/>
                        <a:pt x="3745" y="6833"/>
                      </a:cubicBezTo>
                      <a:cubicBezTo>
                        <a:pt x="4193" y="6753"/>
                        <a:pt x="4593" y="6481"/>
                        <a:pt x="4833" y="6065"/>
                      </a:cubicBezTo>
                      <a:cubicBezTo>
                        <a:pt x="5041" y="5665"/>
                        <a:pt x="5201" y="5233"/>
                        <a:pt x="5297" y="4785"/>
                      </a:cubicBezTo>
                      <a:cubicBezTo>
                        <a:pt x="5521" y="3937"/>
                        <a:pt x="5697" y="2928"/>
                        <a:pt x="5121" y="2272"/>
                      </a:cubicBezTo>
                      <a:cubicBezTo>
                        <a:pt x="4897" y="2032"/>
                        <a:pt x="4593" y="1872"/>
                        <a:pt x="4417" y="1584"/>
                      </a:cubicBezTo>
                      <a:cubicBezTo>
                        <a:pt x="4241" y="1280"/>
                        <a:pt x="4289" y="864"/>
                        <a:pt x="4097" y="544"/>
                      </a:cubicBezTo>
                      <a:cubicBezTo>
                        <a:pt x="3873" y="128"/>
                        <a:pt x="3329" y="0"/>
                        <a:pt x="2865" y="0"/>
                      </a:cubicBezTo>
                      <a:cubicBezTo>
                        <a:pt x="2129" y="0"/>
                        <a:pt x="993" y="256"/>
                        <a:pt x="561" y="912"/>
                      </a:cubicBezTo>
                      <a:cubicBezTo>
                        <a:pt x="225" y="1408"/>
                        <a:pt x="1" y="2544"/>
                        <a:pt x="337" y="304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1523" name="Google Shape;21523;p46"/>
                <p:cNvGrpSpPr/>
                <p:nvPr/>
              </p:nvGrpSpPr>
              <p:grpSpPr>
                <a:xfrm>
                  <a:off x="8207076" y="945274"/>
                  <a:ext cx="97879" cy="79738"/>
                  <a:chOff x="8207076" y="945274"/>
                  <a:chExt cx="97879" cy="79738"/>
                </a:xfrm>
              </p:grpSpPr>
              <p:sp>
                <p:nvSpPr>
                  <p:cNvPr id="21524" name="Google Shape;21524;p46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1525" name="Google Shape;21525;p46"/>
                  <p:cNvSpPr/>
                  <p:nvPr/>
                </p:nvSpPr>
                <p:spPr>
                  <a:xfrm rot="2700000">
                    <a:off x="8245618" y="956203"/>
                    <a:ext cx="45547" cy="57869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1526" name="Google Shape;21526;p46"/>
          <p:cNvSpPr txBox="1"/>
          <p:nvPr>
            <p:ph type="title"/>
          </p:nvPr>
        </p:nvSpPr>
        <p:spPr>
          <a:xfrm>
            <a:off x="5438050" y="2961536"/>
            <a:ext cx="2170800" cy="53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3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1527" name="Google Shape;21527;p46"/>
          <p:cNvSpPr txBox="1"/>
          <p:nvPr>
            <p:ph idx="1" type="subTitle"/>
          </p:nvPr>
        </p:nvSpPr>
        <p:spPr>
          <a:xfrm>
            <a:off x="5438050" y="3514842"/>
            <a:ext cx="2170800" cy="5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1528" name="Google Shape;21528;p46"/>
          <p:cNvSpPr txBox="1"/>
          <p:nvPr>
            <p:ph idx="2" type="title"/>
          </p:nvPr>
        </p:nvSpPr>
        <p:spPr>
          <a:xfrm>
            <a:off x="5438050" y="1047550"/>
            <a:ext cx="2170800" cy="16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</p:spTree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21529" name="Shape 215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30" name="Google Shape;21530;p47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1531" name="Google Shape;21531;p4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532" name="Google Shape;21532;p47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1533" name="Google Shape;21533;p4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4" name="Google Shape;21534;p4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5" name="Google Shape;21535;p4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6" name="Google Shape;21536;p4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7" name="Google Shape;21537;p4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8" name="Google Shape;21538;p4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39" name="Google Shape;21539;p4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0" name="Google Shape;21540;p4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1" name="Google Shape;21541;p4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2" name="Google Shape;21542;p4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3" name="Google Shape;21543;p4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4" name="Google Shape;21544;p4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5" name="Google Shape;21545;p4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6" name="Google Shape;21546;p4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7" name="Google Shape;21547;p4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8" name="Google Shape;21548;p4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49" name="Google Shape;21549;p4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0" name="Google Shape;21550;p4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1" name="Google Shape;21551;p4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2" name="Google Shape;21552;p4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3" name="Google Shape;21553;p4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4" name="Google Shape;21554;p4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5" name="Google Shape;21555;p4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6" name="Google Shape;21556;p4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57" name="Google Shape;21557;p4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558" name="Google Shape;21558;p47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1559" name="Google Shape;21559;p4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0" name="Google Shape;21560;p4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1" name="Google Shape;21561;p4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2" name="Google Shape;21562;p4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3" name="Google Shape;21563;p4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4" name="Google Shape;21564;p4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5" name="Google Shape;21565;p4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6" name="Google Shape;21566;p4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7" name="Google Shape;21567;p4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8" name="Google Shape;21568;p4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69" name="Google Shape;21569;p4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0" name="Google Shape;21570;p4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1" name="Google Shape;21571;p4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2" name="Google Shape;21572;p4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3" name="Google Shape;21573;p4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4" name="Google Shape;21574;p4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5" name="Google Shape;21575;p4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6" name="Google Shape;21576;p4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7" name="Google Shape;21577;p4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8" name="Google Shape;21578;p4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79" name="Google Shape;21579;p4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0" name="Google Shape;21580;p4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1" name="Google Shape;21581;p4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2" name="Google Shape;21582;p4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3" name="Google Shape;21583;p4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584" name="Google Shape;21584;p4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585" name="Google Shape;21585;p4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6" name="Google Shape;21586;p4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7" name="Google Shape;21587;p4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8" name="Google Shape;21588;p4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89" name="Google Shape;21589;p4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0" name="Google Shape;21590;p4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1" name="Google Shape;21591;p4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2" name="Google Shape;21592;p4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3" name="Google Shape;21593;p4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4" name="Google Shape;21594;p4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5" name="Google Shape;21595;p4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6" name="Google Shape;21596;p4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7" name="Google Shape;21597;p4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8" name="Google Shape;21598;p4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599" name="Google Shape;21599;p4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0" name="Google Shape;21600;p4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1" name="Google Shape;21601;p4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2" name="Google Shape;21602;p4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3" name="Google Shape;21603;p4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4" name="Google Shape;21604;p4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5" name="Google Shape;21605;p4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6" name="Google Shape;21606;p4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7" name="Google Shape;21607;p4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8" name="Google Shape;21608;p4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09" name="Google Shape;21609;p4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0" name="Google Shape;21610;p4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1" name="Google Shape;21611;p4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2" name="Google Shape;21612;p4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3" name="Google Shape;21613;p4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4" name="Google Shape;21614;p4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5" name="Google Shape;21615;p4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6" name="Google Shape;21616;p4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7" name="Google Shape;21617;p4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8" name="Google Shape;21618;p4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19" name="Google Shape;21619;p4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0" name="Google Shape;21620;p4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1" name="Google Shape;21621;p4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2" name="Google Shape;21622;p4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3" name="Google Shape;21623;p4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4" name="Google Shape;21624;p4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5" name="Google Shape;21625;p4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6" name="Google Shape;21626;p4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7" name="Google Shape;21627;p4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8" name="Google Shape;21628;p4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29" name="Google Shape;21629;p4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0" name="Google Shape;21630;p4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1" name="Google Shape;21631;p4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2" name="Google Shape;21632;p4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3" name="Google Shape;21633;p4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4" name="Google Shape;21634;p4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5" name="Google Shape;21635;p4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6" name="Google Shape;21636;p4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7" name="Google Shape;21637;p4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8" name="Google Shape;21638;p4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39" name="Google Shape;21639;p4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0" name="Google Shape;21640;p4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1" name="Google Shape;21641;p4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2" name="Google Shape;21642;p4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3" name="Google Shape;21643;p4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4" name="Google Shape;21644;p4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5" name="Google Shape;21645;p4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6" name="Google Shape;21646;p4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7" name="Google Shape;21647;p4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8" name="Google Shape;21648;p4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49" name="Google Shape;21649;p4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0" name="Google Shape;21650;p4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1" name="Google Shape;21651;p4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2" name="Google Shape;21652;p4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3" name="Google Shape;21653;p4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4" name="Google Shape;21654;p4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5" name="Google Shape;21655;p4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6" name="Google Shape;21656;p4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7" name="Google Shape;21657;p4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8" name="Google Shape;21658;p4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59" name="Google Shape;21659;p4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0" name="Google Shape;21660;p4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1" name="Google Shape;21661;p4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2" name="Google Shape;21662;p4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3" name="Google Shape;21663;p4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4" name="Google Shape;21664;p4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5" name="Google Shape;21665;p4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6" name="Google Shape;21666;p4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7" name="Google Shape;21667;p4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8" name="Google Shape;21668;p4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69" name="Google Shape;21669;p4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0" name="Google Shape;21670;p4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1" name="Google Shape;21671;p4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2" name="Google Shape;21672;p4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3" name="Google Shape;21673;p4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4" name="Google Shape;21674;p4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5" name="Google Shape;21675;p4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6" name="Google Shape;21676;p4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7" name="Google Shape;21677;p4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8" name="Google Shape;21678;p4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79" name="Google Shape;21679;p4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0" name="Google Shape;21680;p4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1" name="Google Shape;21681;p4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2" name="Google Shape;21682;p4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3" name="Google Shape;21683;p4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684" name="Google Shape;21684;p4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685" name="Google Shape;21685;p47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1686" name="Google Shape;21686;p4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7" name="Google Shape;21687;p4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8" name="Google Shape;21688;p4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89" name="Google Shape;21689;p4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0" name="Google Shape;21690;p4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1" name="Google Shape;21691;p4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2" name="Google Shape;21692;p4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3" name="Google Shape;21693;p4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4" name="Google Shape;21694;p4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5" name="Google Shape;21695;p4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6" name="Google Shape;21696;p4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7" name="Google Shape;21697;p4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8" name="Google Shape;21698;p4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699" name="Google Shape;21699;p4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0" name="Google Shape;21700;p4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1" name="Google Shape;21701;p4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2" name="Google Shape;21702;p4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3" name="Google Shape;21703;p4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4" name="Google Shape;21704;p4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5" name="Google Shape;21705;p4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6" name="Google Shape;21706;p4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7" name="Google Shape;21707;p4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8" name="Google Shape;21708;p4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09" name="Google Shape;21709;p4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0" name="Google Shape;21710;p4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1" name="Google Shape;21711;p4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712" name="Google Shape;21712;p4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3" name="Google Shape;21713;p4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4" name="Google Shape;21714;p4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5" name="Google Shape;21715;p4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716" name="Google Shape;21716;p4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717" name="Google Shape;21717;p4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1718" name="Google Shape;21718;p4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19" name="Google Shape;21719;p4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0" name="Google Shape;21720;p4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1" name="Google Shape;21721;p4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2" name="Google Shape;21722;p4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3" name="Google Shape;21723;p4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4" name="Google Shape;21724;p4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5" name="Google Shape;21725;p4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6" name="Google Shape;21726;p4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7" name="Google Shape;21727;p4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8" name="Google Shape;21728;p4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29" name="Google Shape;21729;p4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0" name="Google Shape;21730;p4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1" name="Google Shape;21731;p4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2" name="Google Shape;21732;p4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3" name="Google Shape;21733;p4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4" name="Google Shape;21734;p4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5" name="Google Shape;21735;p4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6" name="Google Shape;21736;p4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7" name="Google Shape;21737;p4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8" name="Google Shape;21738;p4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39" name="Google Shape;21739;p4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0" name="Google Shape;21740;p4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1" name="Google Shape;21741;p4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2" name="Google Shape;21742;p4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3" name="Google Shape;21743;p4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744" name="Google Shape;21744;p4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745" name="Google Shape;21745;p47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1746" name="Google Shape;21746;p4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7" name="Google Shape;21747;p4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8" name="Google Shape;21748;p4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49" name="Google Shape;21749;p4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0" name="Google Shape;21750;p4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1" name="Google Shape;21751;p4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2" name="Google Shape;21752;p4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3" name="Google Shape;21753;p4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4" name="Google Shape;21754;p4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5" name="Google Shape;21755;p4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6" name="Google Shape;21756;p4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7" name="Google Shape;21757;p4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8" name="Google Shape;21758;p4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59" name="Google Shape;21759;p4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0" name="Google Shape;21760;p4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1" name="Google Shape;21761;p4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2" name="Google Shape;21762;p4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3" name="Google Shape;21763;p4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4" name="Google Shape;21764;p4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5" name="Google Shape;21765;p4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6" name="Google Shape;21766;p4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7" name="Google Shape;21767;p4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8" name="Google Shape;21768;p4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69" name="Google Shape;21769;p4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70" name="Google Shape;21770;p4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771" name="Google Shape;21771;p4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1772" name="Google Shape;21772;p47"/>
          <p:cNvSpPr txBox="1"/>
          <p:nvPr>
            <p:ph idx="1" type="body"/>
          </p:nvPr>
        </p:nvSpPr>
        <p:spPr>
          <a:xfrm>
            <a:off x="713225" y="1152475"/>
            <a:ext cx="7754100" cy="34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1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21773" name="Google Shape;21773;p47"/>
          <p:cNvGrpSpPr/>
          <p:nvPr/>
        </p:nvGrpSpPr>
        <p:grpSpPr>
          <a:xfrm>
            <a:off x="7742920" y="1797642"/>
            <a:ext cx="2037474" cy="3447945"/>
            <a:chOff x="7694395" y="1765292"/>
            <a:chExt cx="2037474" cy="3447945"/>
          </a:xfrm>
        </p:grpSpPr>
        <p:grpSp>
          <p:nvGrpSpPr>
            <p:cNvPr id="21774" name="Google Shape;21774;p47"/>
            <p:cNvGrpSpPr/>
            <p:nvPr/>
          </p:nvGrpSpPr>
          <p:grpSpPr>
            <a:xfrm flipH="1" rot="10800000">
              <a:off x="7694395" y="3068167"/>
              <a:ext cx="1699099" cy="2145070"/>
              <a:chOff x="146217" y="2712579"/>
              <a:chExt cx="1552965" cy="1960400"/>
            </a:xfrm>
          </p:grpSpPr>
          <p:grpSp>
            <p:nvGrpSpPr>
              <p:cNvPr id="21775" name="Google Shape;21775;p47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1776" name="Google Shape;21776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77" name="Google Shape;21777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78" name="Google Shape;21778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79" name="Google Shape;21779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0" name="Google Shape;21780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1" name="Google Shape;21781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2" name="Google Shape;21782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3" name="Google Shape;21783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4" name="Google Shape;21784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5" name="Google Shape;21785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6" name="Google Shape;21786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7" name="Google Shape;21787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8" name="Google Shape;21788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89" name="Google Shape;21789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790" name="Google Shape;21790;p47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1791" name="Google Shape;21791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2" name="Google Shape;21792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3" name="Google Shape;21793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4" name="Google Shape;21794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5" name="Google Shape;21795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6" name="Google Shape;21796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7" name="Google Shape;21797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8" name="Google Shape;21798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799" name="Google Shape;21799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0" name="Google Shape;21800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1" name="Google Shape;21801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2" name="Google Shape;21802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3" name="Google Shape;21803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4" name="Google Shape;21804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05" name="Google Shape;21805;p47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1806" name="Google Shape;21806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7" name="Google Shape;21807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8" name="Google Shape;21808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09" name="Google Shape;21809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0" name="Google Shape;21810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1" name="Google Shape;21811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2" name="Google Shape;21812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3" name="Google Shape;21813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4" name="Google Shape;21814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5" name="Google Shape;21815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6" name="Google Shape;21816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7" name="Google Shape;21817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8" name="Google Shape;21818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19" name="Google Shape;21819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1820" name="Google Shape;21820;p47"/>
            <p:cNvGrpSpPr/>
            <p:nvPr/>
          </p:nvGrpSpPr>
          <p:grpSpPr>
            <a:xfrm flipH="1" rot="10800000">
              <a:off x="8032770" y="1765292"/>
              <a:ext cx="1699099" cy="2145070"/>
              <a:chOff x="146217" y="2712579"/>
              <a:chExt cx="1552965" cy="1960400"/>
            </a:xfrm>
          </p:grpSpPr>
          <p:grpSp>
            <p:nvGrpSpPr>
              <p:cNvPr id="21821" name="Google Shape;21821;p47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1822" name="Google Shape;21822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3" name="Google Shape;21823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4" name="Google Shape;21824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5" name="Google Shape;21825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6" name="Google Shape;21826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7" name="Google Shape;21827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8" name="Google Shape;21828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29" name="Google Shape;21829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0" name="Google Shape;21830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1" name="Google Shape;21831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2" name="Google Shape;21832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3" name="Google Shape;21833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4" name="Google Shape;21834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5" name="Google Shape;21835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36" name="Google Shape;21836;p47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1837" name="Google Shape;21837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8" name="Google Shape;21838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39" name="Google Shape;21839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0" name="Google Shape;21840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1" name="Google Shape;21841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2" name="Google Shape;21842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3" name="Google Shape;21843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4" name="Google Shape;21844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5" name="Google Shape;21845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6" name="Google Shape;21846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7" name="Google Shape;21847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8" name="Google Shape;21848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49" name="Google Shape;21849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0" name="Google Shape;21850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1851" name="Google Shape;21851;p47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1852" name="Google Shape;21852;p4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3" name="Google Shape;21853;p4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4" name="Google Shape;21854;p4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5" name="Google Shape;21855;p4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6" name="Google Shape;21856;p4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7" name="Google Shape;21857;p4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8" name="Google Shape;21858;p4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59" name="Google Shape;21859;p4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0" name="Google Shape;21860;p4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1" name="Google Shape;21861;p4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2" name="Google Shape;21862;p4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3" name="Google Shape;21863;p4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4" name="Google Shape;21864;p4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1865" name="Google Shape;21865;p4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1866" name="Google Shape;21866;p4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 2">
  <p:cSld name="CUSTOM_8">
    <p:spTree>
      <p:nvGrpSpPr>
        <p:cNvPr id="21867" name="Shape 218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68" name="Google Shape;21868;p48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1869" name="Google Shape;21869;p4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1870" name="Google Shape;21870;p48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1871" name="Google Shape;21871;p4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2" name="Google Shape;21872;p4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3" name="Google Shape;21873;p4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4" name="Google Shape;21874;p4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5" name="Google Shape;21875;p4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6" name="Google Shape;21876;p4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7" name="Google Shape;21877;p4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8" name="Google Shape;21878;p4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79" name="Google Shape;21879;p4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0" name="Google Shape;21880;p4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1" name="Google Shape;21881;p4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2" name="Google Shape;21882;p4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3" name="Google Shape;21883;p4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4" name="Google Shape;21884;p4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5" name="Google Shape;21885;p4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6" name="Google Shape;21886;p4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7" name="Google Shape;21887;p4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8" name="Google Shape;21888;p4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89" name="Google Shape;21889;p4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0" name="Google Shape;21890;p4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1" name="Google Shape;21891;p4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2" name="Google Shape;21892;p4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3" name="Google Shape;21893;p4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4" name="Google Shape;21894;p4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5" name="Google Shape;21895;p4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1896" name="Google Shape;21896;p48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1897" name="Google Shape;21897;p4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8" name="Google Shape;21898;p4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899" name="Google Shape;21899;p4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0" name="Google Shape;21900;p4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1" name="Google Shape;21901;p4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2" name="Google Shape;21902;p4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3" name="Google Shape;21903;p4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4" name="Google Shape;21904;p4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5" name="Google Shape;21905;p4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6" name="Google Shape;21906;p4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7" name="Google Shape;21907;p4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8" name="Google Shape;21908;p4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09" name="Google Shape;21909;p4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0" name="Google Shape;21910;p4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1" name="Google Shape;21911;p4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2" name="Google Shape;21912;p4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3" name="Google Shape;21913;p4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4" name="Google Shape;21914;p4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5" name="Google Shape;21915;p4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6" name="Google Shape;21916;p4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7" name="Google Shape;21917;p4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8" name="Google Shape;21918;p4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19" name="Google Shape;21919;p4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20" name="Google Shape;21920;p4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21" name="Google Shape;21921;p4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1922" name="Google Shape;21922;p4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1923" name="Google Shape;21923;p4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4" name="Google Shape;21924;p4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5" name="Google Shape;21925;p4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6" name="Google Shape;21926;p4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7" name="Google Shape;21927;p4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8" name="Google Shape;21928;p4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29" name="Google Shape;21929;p4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0" name="Google Shape;21930;p4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1" name="Google Shape;21931;p4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2" name="Google Shape;21932;p4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3" name="Google Shape;21933;p4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4" name="Google Shape;21934;p4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5" name="Google Shape;21935;p4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6" name="Google Shape;21936;p4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7" name="Google Shape;21937;p4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8" name="Google Shape;21938;p4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39" name="Google Shape;21939;p4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0" name="Google Shape;21940;p4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1" name="Google Shape;21941;p4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2" name="Google Shape;21942;p4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3" name="Google Shape;21943;p4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4" name="Google Shape;21944;p4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5" name="Google Shape;21945;p4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6" name="Google Shape;21946;p4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7" name="Google Shape;21947;p4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8" name="Google Shape;21948;p4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49" name="Google Shape;21949;p4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0" name="Google Shape;21950;p4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1" name="Google Shape;21951;p4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2" name="Google Shape;21952;p4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3" name="Google Shape;21953;p4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4" name="Google Shape;21954;p4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5" name="Google Shape;21955;p4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6" name="Google Shape;21956;p4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7" name="Google Shape;21957;p4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8" name="Google Shape;21958;p4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59" name="Google Shape;21959;p4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0" name="Google Shape;21960;p4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1" name="Google Shape;21961;p4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2" name="Google Shape;21962;p4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3" name="Google Shape;21963;p4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4" name="Google Shape;21964;p4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5" name="Google Shape;21965;p4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6" name="Google Shape;21966;p4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7" name="Google Shape;21967;p4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8" name="Google Shape;21968;p4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69" name="Google Shape;21969;p4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0" name="Google Shape;21970;p4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1" name="Google Shape;21971;p4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2" name="Google Shape;21972;p4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3" name="Google Shape;21973;p4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4" name="Google Shape;21974;p4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5" name="Google Shape;21975;p4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6" name="Google Shape;21976;p4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7" name="Google Shape;21977;p4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8" name="Google Shape;21978;p4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79" name="Google Shape;21979;p4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0" name="Google Shape;21980;p4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1" name="Google Shape;21981;p4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2" name="Google Shape;21982;p4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3" name="Google Shape;21983;p4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4" name="Google Shape;21984;p4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5" name="Google Shape;21985;p4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6" name="Google Shape;21986;p4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7" name="Google Shape;21987;p4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8" name="Google Shape;21988;p4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89" name="Google Shape;21989;p4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0" name="Google Shape;21990;p4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1" name="Google Shape;21991;p4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2" name="Google Shape;21992;p4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3" name="Google Shape;21993;p4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4" name="Google Shape;21994;p4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5" name="Google Shape;21995;p4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6" name="Google Shape;21996;p4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7" name="Google Shape;21997;p4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8" name="Google Shape;21998;p4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1999" name="Google Shape;21999;p4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0" name="Google Shape;22000;p4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1" name="Google Shape;22001;p4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2" name="Google Shape;22002;p4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3" name="Google Shape;22003;p4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4" name="Google Shape;22004;p4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5" name="Google Shape;22005;p4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6" name="Google Shape;22006;p4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7" name="Google Shape;22007;p4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8" name="Google Shape;22008;p4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09" name="Google Shape;22009;p4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0" name="Google Shape;22010;p4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1" name="Google Shape;22011;p4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2" name="Google Shape;22012;p4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3" name="Google Shape;22013;p4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4" name="Google Shape;22014;p4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5" name="Google Shape;22015;p4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6" name="Google Shape;22016;p4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7" name="Google Shape;22017;p4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8" name="Google Shape;22018;p4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19" name="Google Shape;22019;p4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0" name="Google Shape;22020;p4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1" name="Google Shape;22021;p4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22" name="Google Shape;22022;p4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023" name="Google Shape;22023;p48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2024" name="Google Shape;22024;p4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5" name="Google Shape;22025;p4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6" name="Google Shape;22026;p4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7" name="Google Shape;22027;p4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8" name="Google Shape;22028;p4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29" name="Google Shape;22029;p4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0" name="Google Shape;22030;p4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1" name="Google Shape;22031;p4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2" name="Google Shape;22032;p4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3" name="Google Shape;22033;p4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4" name="Google Shape;22034;p4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5" name="Google Shape;22035;p4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6" name="Google Shape;22036;p4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7" name="Google Shape;22037;p4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8" name="Google Shape;22038;p4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39" name="Google Shape;22039;p4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0" name="Google Shape;22040;p4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1" name="Google Shape;22041;p4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2" name="Google Shape;22042;p4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3" name="Google Shape;22043;p4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4" name="Google Shape;22044;p4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5" name="Google Shape;22045;p4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6" name="Google Shape;22046;p4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7" name="Google Shape;22047;p4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8" name="Google Shape;22048;p4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49" name="Google Shape;22049;p4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050" name="Google Shape;22050;p4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1" name="Google Shape;22051;p4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2" name="Google Shape;22052;p4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3" name="Google Shape;22053;p4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054" name="Google Shape;22054;p4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055" name="Google Shape;22055;p4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2056" name="Google Shape;22056;p4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57" name="Google Shape;22057;p4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58" name="Google Shape;22058;p4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59" name="Google Shape;22059;p4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0" name="Google Shape;22060;p4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1" name="Google Shape;22061;p4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2" name="Google Shape;22062;p4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3" name="Google Shape;22063;p4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4" name="Google Shape;22064;p4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5" name="Google Shape;22065;p4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6" name="Google Shape;22066;p4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7" name="Google Shape;22067;p4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8" name="Google Shape;22068;p4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69" name="Google Shape;22069;p4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0" name="Google Shape;22070;p4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1" name="Google Shape;22071;p4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2" name="Google Shape;22072;p4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3" name="Google Shape;22073;p4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4" name="Google Shape;22074;p4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5" name="Google Shape;22075;p4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6" name="Google Shape;22076;p4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7" name="Google Shape;22077;p4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8" name="Google Shape;22078;p4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79" name="Google Shape;22079;p4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0" name="Google Shape;22080;p4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1" name="Google Shape;22081;p4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082" name="Google Shape;22082;p4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083" name="Google Shape;22083;p48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2084" name="Google Shape;22084;p4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5" name="Google Shape;22085;p4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6" name="Google Shape;22086;p4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7" name="Google Shape;22087;p4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8" name="Google Shape;22088;p4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89" name="Google Shape;22089;p4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0" name="Google Shape;22090;p4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1" name="Google Shape;22091;p4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2" name="Google Shape;22092;p4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3" name="Google Shape;22093;p4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4" name="Google Shape;22094;p4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5" name="Google Shape;22095;p4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6" name="Google Shape;22096;p4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7" name="Google Shape;22097;p4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8" name="Google Shape;22098;p4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099" name="Google Shape;22099;p4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0" name="Google Shape;22100;p4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1" name="Google Shape;22101;p4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2" name="Google Shape;22102;p4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3" name="Google Shape;22103;p4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4" name="Google Shape;22104;p4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5" name="Google Shape;22105;p4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6" name="Google Shape;22106;p4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7" name="Google Shape;22107;p4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8" name="Google Shape;22108;p4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109" name="Google Shape;22109;p4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2110" name="Google Shape;22110;p48"/>
          <p:cNvSpPr txBox="1"/>
          <p:nvPr>
            <p:ph type="title"/>
          </p:nvPr>
        </p:nvSpPr>
        <p:spPr>
          <a:xfrm>
            <a:off x="1618700" y="2961536"/>
            <a:ext cx="2170800" cy="5340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31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22111" name="Google Shape;22111;p48"/>
          <p:cNvSpPr txBox="1"/>
          <p:nvPr>
            <p:ph idx="1" type="subTitle"/>
          </p:nvPr>
        </p:nvSpPr>
        <p:spPr>
          <a:xfrm>
            <a:off x="1618700" y="3514842"/>
            <a:ext cx="2170800" cy="58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22112" name="Google Shape;22112;p48"/>
          <p:cNvSpPr txBox="1"/>
          <p:nvPr>
            <p:ph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grpSp>
        <p:nvGrpSpPr>
          <p:cNvPr id="22113" name="Google Shape;22113;p48"/>
          <p:cNvGrpSpPr/>
          <p:nvPr/>
        </p:nvGrpSpPr>
        <p:grpSpPr>
          <a:xfrm>
            <a:off x="-617978" y="-421974"/>
            <a:ext cx="10738373" cy="6364763"/>
            <a:chOff x="-617978" y="-421974"/>
            <a:chExt cx="10738373" cy="6364763"/>
          </a:xfrm>
        </p:grpSpPr>
        <p:grpSp>
          <p:nvGrpSpPr>
            <p:cNvPr id="22114" name="Google Shape;22114;p48"/>
            <p:cNvGrpSpPr/>
            <p:nvPr/>
          </p:nvGrpSpPr>
          <p:grpSpPr>
            <a:xfrm>
              <a:off x="-617978" y="-421974"/>
              <a:ext cx="10738373" cy="6364763"/>
              <a:chOff x="-617978" y="-421974"/>
              <a:chExt cx="10738373" cy="6364763"/>
            </a:xfrm>
          </p:grpSpPr>
          <p:grpSp>
            <p:nvGrpSpPr>
              <p:cNvPr id="22115" name="Google Shape;22115;p48"/>
              <p:cNvGrpSpPr/>
              <p:nvPr/>
            </p:nvGrpSpPr>
            <p:grpSpPr>
              <a:xfrm>
                <a:off x="5343001" y="169321"/>
                <a:ext cx="4777394" cy="5773468"/>
                <a:chOff x="5343001" y="169321"/>
                <a:chExt cx="4777394" cy="5773468"/>
              </a:xfrm>
            </p:grpSpPr>
            <p:grpSp>
              <p:nvGrpSpPr>
                <p:cNvPr id="22116" name="Google Shape;22116;p48"/>
                <p:cNvGrpSpPr/>
                <p:nvPr/>
              </p:nvGrpSpPr>
              <p:grpSpPr>
                <a:xfrm>
                  <a:off x="5343001" y="2561132"/>
                  <a:ext cx="3801015" cy="2582410"/>
                  <a:chOff x="-127774" y="2341432"/>
                  <a:chExt cx="3801015" cy="2582410"/>
                </a:xfrm>
              </p:grpSpPr>
              <p:grpSp>
                <p:nvGrpSpPr>
                  <p:cNvPr id="22117" name="Google Shape;22117;p48"/>
                  <p:cNvGrpSpPr/>
                  <p:nvPr/>
                </p:nvGrpSpPr>
                <p:grpSpPr>
                  <a:xfrm flipH="1" rot="344637">
                    <a:off x="1871077" y="2421072"/>
                    <a:ext cx="1699088" cy="2145055"/>
                    <a:chOff x="146217" y="2712579"/>
                    <a:chExt cx="1552965" cy="1960400"/>
                  </a:xfrm>
                </p:grpSpPr>
                <p:grpSp>
                  <p:nvGrpSpPr>
                    <p:cNvPr id="22118" name="Google Shape;22118;p4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22119" name="Google Shape;22119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0" name="Google Shape;22120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1" name="Google Shape;22121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2" name="Google Shape;22122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3" name="Google Shape;22123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4" name="Google Shape;22124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5" name="Google Shape;22125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6" name="Google Shape;22126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7" name="Google Shape;22127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8" name="Google Shape;22128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29" name="Google Shape;22129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0" name="Google Shape;22130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1" name="Google Shape;22131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2" name="Google Shape;22132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133" name="Google Shape;22133;p4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22134" name="Google Shape;22134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5" name="Google Shape;22135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6" name="Google Shape;22136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7" name="Google Shape;22137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8" name="Google Shape;22138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39" name="Google Shape;22139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0" name="Google Shape;22140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1" name="Google Shape;22141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2" name="Google Shape;22142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3" name="Google Shape;22143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4" name="Google Shape;22144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5" name="Google Shape;22145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6" name="Google Shape;22146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47" name="Google Shape;22147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148" name="Google Shape;22148;p4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22149" name="Google Shape;22149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0" name="Google Shape;22150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1" name="Google Shape;22151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2" name="Google Shape;22152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3" name="Google Shape;22153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4" name="Google Shape;22154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5" name="Google Shape;22155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6" name="Google Shape;22156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7" name="Google Shape;22157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8" name="Google Shape;22158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59" name="Google Shape;22159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0" name="Google Shape;22160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1" name="Google Shape;22161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2" name="Google Shape;22162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22163" name="Google Shape;22163;p48"/>
                  <p:cNvGrpSpPr/>
                  <p:nvPr/>
                </p:nvGrpSpPr>
                <p:grpSpPr>
                  <a:xfrm flipH="1" rot="-3764223">
                    <a:off x="365235" y="2604752"/>
                    <a:ext cx="1699168" cy="2145135"/>
                    <a:chOff x="146217" y="2712579"/>
                    <a:chExt cx="1552965" cy="1960400"/>
                  </a:xfrm>
                </p:grpSpPr>
                <p:grpSp>
                  <p:nvGrpSpPr>
                    <p:cNvPr id="22164" name="Google Shape;22164;p4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22165" name="Google Shape;22165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6" name="Google Shape;22166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7" name="Google Shape;22167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8" name="Google Shape;22168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69" name="Google Shape;22169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0" name="Google Shape;22170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1" name="Google Shape;22171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2" name="Google Shape;22172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3" name="Google Shape;22173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4" name="Google Shape;22174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5" name="Google Shape;22175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6" name="Google Shape;22176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7" name="Google Shape;22177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78" name="Google Shape;22178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179" name="Google Shape;22179;p4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22180" name="Google Shape;22180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1" name="Google Shape;22181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2" name="Google Shape;22182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3" name="Google Shape;22183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4" name="Google Shape;22184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5" name="Google Shape;22185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6" name="Google Shape;22186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7" name="Google Shape;22187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8" name="Google Shape;22188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89" name="Google Shape;22189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0" name="Google Shape;22190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1" name="Google Shape;22191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2" name="Google Shape;22192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3" name="Google Shape;22193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194" name="Google Shape;22194;p4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22195" name="Google Shape;22195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6" name="Google Shape;22196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7" name="Google Shape;22197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8" name="Google Shape;22198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199" name="Google Shape;22199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0" name="Google Shape;22200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1" name="Google Shape;22201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2" name="Google Shape;22202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3" name="Google Shape;22203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4" name="Google Shape;22204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5" name="Google Shape;22205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6" name="Google Shape;22206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7" name="Google Shape;22207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08" name="Google Shape;22208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2209" name="Google Shape;22209;p48"/>
                <p:cNvGrpSpPr/>
                <p:nvPr/>
              </p:nvGrpSpPr>
              <p:grpSpPr>
                <a:xfrm flipH="1" rot="3457561">
                  <a:off x="6435523" y="1587903"/>
                  <a:ext cx="1699016" cy="2145039"/>
                  <a:chOff x="146217" y="2712579"/>
                  <a:chExt cx="1552965" cy="1960400"/>
                </a:xfrm>
              </p:grpSpPr>
              <p:grpSp>
                <p:nvGrpSpPr>
                  <p:cNvPr id="22210" name="Google Shape;22210;p4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2211" name="Google Shape;22211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2" name="Google Shape;22212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3" name="Google Shape;22213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4" name="Google Shape;22214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5" name="Google Shape;22215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6" name="Google Shape;22216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7" name="Google Shape;22217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8" name="Google Shape;22218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19" name="Google Shape;22219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0" name="Google Shape;22220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1" name="Google Shape;22221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2" name="Google Shape;22222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3" name="Google Shape;22223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4" name="Google Shape;22224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225" name="Google Shape;22225;p4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2226" name="Google Shape;22226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7" name="Google Shape;22227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8" name="Google Shape;22228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29" name="Google Shape;22229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0" name="Google Shape;22230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1" name="Google Shape;22231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2" name="Google Shape;22232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3" name="Google Shape;22233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4" name="Google Shape;22234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5" name="Google Shape;22235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6" name="Google Shape;22236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7" name="Google Shape;22237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8" name="Google Shape;22238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39" name="Google Shape;22239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240" name="Google Shape;22240;p4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2241" name="Google Shape;22241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2" name="Google Shape;22242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3" name="Google Shape;22243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4" name="Google Shape;22244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5" name="Google Shape;22245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6" name="Google Shape;22246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7" name="Google Shape;22247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8" name="Google Shape;22248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49" name="Google Shape;22249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50" name="Google Shape;22250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51" name="Google Shape;22251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52" name="Google Shape;22252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53" name="Google Shape;22253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254" name="Google Shape;22254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2255" name="Google Shape;22255;p48"/>
                <p:cNvGrpSpPr/>
                <p:nvPr/>
              </p:nvGrpSpPr>
              <p:grpSpPr>
                <a:xfrm rot="9900040">
                  <a:off x="5786413" y="2912596"/>
                  <a:ext cx="3800901" cy="2582333"/>
                  <a:chOff x="-127774" y="2341432"/>
                  <a:chExt cx="3801015" cy="2582410"/>
                </a:xfrm>
              </p:grpSpPr>
              <p:grpSp>
                <p:nvGrpSpPr>
                  <p:cNvPr id="22256" name="Google Shape;22256;p48"/>
                  <p:cNvGrpSpPr/>
                  <p:nvPr/>
                </p:nvGrpSpPr>
                <p:grpSpPr>
                  <a:xfrm flipH="1" rot="344637">
                    <a:off x="1871077" y="2421072"/>
                    <a:ext cx="1699088" cy="2145055"/>
                    <a:chOff x="146217" y="2712579"/>
                    <a:chExt cx="1552965" cy="1960400"/>
                  </a:xfrm>
                </p:grpSpPr>
                <p:grpSp>
                  <p:nvGrpSpPr>
                    <p:cNvPr id="22257" name="Google Shape;22257;p4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22258" name="Google Shape;22258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59" name="Google Shape;22259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0" name="Google Shape;22260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1" name="Google Shape;22261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2" name="Google Shape;22262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3" name="Google Shape;22263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4" name="Google Shape;22264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5" name="Google Shape;22265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6" name="Google Shape;22266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7" name="Google Shape;22267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8" name="Google Shape;22268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69" name="Google Shape;22269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0" name="Google Shape;22270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1" name="Google Shape;22271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272" name="Google Shape;22272;p4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22273" name="Google Shape;22273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4" name="Google Shape;22274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5" name="Google Shape;22275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6" name="Google Shape;22276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7" name="Google Shape;22277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8" name="Google Shape;22278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79" name="Google Shape;22279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0" name="Google Shape;22280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1" name="Google Shape;22281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2" name="Google Shape;22282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3" name="Google Shape;22283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4" name="Google Shape;22284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5" name="Google Shape;22285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6" name="Google Shape;22286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287" name="Google Shape;22287;p4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22288" name="Google Shape;22288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89" name="Google Shape;22289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0" name="Google Shape;22290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1" name="Google Shape;22291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2" name="Google Shape;22292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3" name="Google Shape;22293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4" name="Google Shape;22294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5" name="Google Shape;22295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6" name="Google Shape;22296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7" name="Google Shape;22297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8" name="Google Shape;22298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299" name="Google Shape;22299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0" name="Google Shape;22300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1" name="Google Shape;22301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  <p:grpSp>
                <p:nvGrpSpPr>
                  <p:cNvPr id="22302" name="Google Shape;22302;p48"/>
                  <p:cNvGrpSpPr/>
                  <p:nvPr/>
                </p:nvGrpSpPr>
                <p:grpSpPr>
                  <a:xfrm flipH="1" rot="-3764223">
                    <a:off x="365235" y="2604752"/>
                    <a:ext cx="1699168" cy="2145135"/>
                    <a:chOff x="146217" y="2712579"/>
                    <a:chExt cx="1552965" cy="1960400"/>
                  </a:xfrm>
                </p:grpSpPr>
                <p:grpSp>
                  <p:nvGrpSpPr>
                    <p:cNvPr id="22303" name="Google Shape;22303;p48"/>
                    <p:cNvGrpSpPr/>
                    <p:nvPr/>
                  </p:nvGrpSpPr>
                  <p:grpSpPr>
                    <a:xfrm>
                      <a:off x="146217" y="2712579"/>
                      <a:ext cx="1134008" cy="607901"/>
                      <a:chOff x="5206900" y="826150"/>
                      <a:chExt cx="599275" cy="321250"/>
                    </a:xfrm>
                  </p:grpSpPr>
                  <p:sp>
                    <p:nvSpPr>
                      <p:cNvPr id="22304" name="Google Shape;22304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5" name="Google Shape;22305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6" name="Google Shape;22306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7" name="Google Shape;22307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8" name="Google Shape;22308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09" name="Google Shape;22309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0" name="Google Shape;22310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1" name="Google Shape;22311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2" name="Google Shape;22312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3" name="Google Shape;22313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4" name="Google Shape;22314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5" name="Google Shape;22315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6" name="Google Shape;22316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17" name="Google Shape;22317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318" name="Google Shape;22318;p48"/>
                    <p:cNvGrpSpPr/>
                    <p:nvPr/>
                  </p:nvGrpSpPr>
                  <p:grpSpPr>
                    <a:xfrm rot="-9256633">
                      <a:off x="489429" y="3110262"/>
                      <a:ext cx="1134020" cy="607908"/>
                      <a:chOff x="5206900" y="826150"/>
                      <a:chExt cx="599275" cy="321250"/>
                    </a:xfrm>
                  </p:grpSpPr>
                  <p:sp>
                    <p:nvSpPr>
                      <p:cNvPr id="22319" name="Google Shape;22319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0" name="Google Shape;22320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1" name="Google Shape;22321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2" name="Google Shape;22322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3" name="Google Shape;22323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4" name="Google Shape;22324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5" name="Google Shape;22325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6" name="Google Shape;22326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7" name="Google Shape;22327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8" name="Google Shape;22328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29" name="Google Shape;22329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0" name="Google Shape;22330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1" name="Google Shape;22331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2" name="Google Shape;22332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2333" name="Google Shape;22333;p48"/>
                    <p:cNvGrpSpPr/>
                    <p:nvPr/>
                  </p:nvGrpSpPr>
                  <p:grpSpPr>
                    <a:xfrm flipH="1" rot="7120513">
                      <a:off x="538618" y="3725726"/>
                      <a:ext cx="1133997" cy="607895"/>
                      <a:chOff x="5206900" y="826150"/>
                      <a:chExt cx="599275" cy="321250"/>
                    </a:xfrm>
                  </p:grpSpPr>
                  <p:sp>
                    <p:nvSpPr>
                      <p:cNvPr id="22334" name="Google Shape;22334;p48"/>
                      <p:cNvSpPr/>
                      <p:nvPr/>
                    </p:nvSpPr>
                    <p:spPr>
                      <a:xfrm>
                        <a:off x="5206900" y="828950"/>
                        <a:ext cx="25225" cy="25625"/>
                      </a:xfrm>
                      <a:custGeom>
                        <a:rect b="b" l="l" r="r" t="t"/>
                        <a:pathLst>
                          <a:path extrusionOk="0" h="1025" w="1009">
                            <a:moveTo>
                              <a:pt x="1008" y="448"/>
                            </a:moveTo>
                            <a:cubicBezTo>
                              <a:pt x="1008" y="832"/>
                              <a:pt x="544" y="1024"/>
                              <a:pt x="272" y="752"/>
                            </a:cubicBezTo>
                            <a:cubicBezTo>
                              <a:pt x="0" y="480"/>
                              <a:pt x="192" y="0"/>
                              <a:pt x="576" y="0"/>
                            </a:cubicBezTo>
                            <a:cubicBezTo>
                              <a:pt x="816" y="0"/>
                              <a:pt x="1008" y="208"/>
                              <a:pt x="1008" y="44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5" name="Google Shape;22335;p48"/>
                      <p:cNvSpPr/>
                      <p:nvPr/>
                    </p:nvSpPr>
                    <p:spPr>
                      <a:xfrm>
                        <a:off x="5468125" y="1067750"/>
                        <a:ext cx="25625" cy="25225"/>
                      </a:xfrm>
                      <a:custGeom>
                        <a:rect b="b" l="l" r="r" t="t"/>
                        <a:pathLst>
                          <a:path extrusionOk="0" h="1009" w="1025">
                            <a:moveTo>
                              <a:pt x="1024" y="433"/>
                            </a:moveTo>
                            <a:cubicBezTo>
                              <a:pt x="1024" y="817"/>
                              <a:pt x="560" y="1009"/>
                              <a:pt x="288" y="737"/>
                            </a:cubicBezTo>
                            <a:cubicBezTo>
                              <a:pt x="0" y="465"/>
                              <a:pt x="208" y="1"/>
                              <a:pt x="592" y="1"/>
                            </a:cubicBezTo>
                            <a:cubicBezTo>
                              <a:pt x="832" y="1"/>
                              <a:pt x="1024" y="193"/>
                              <a:pt x="1024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6" name="Google Shape;22336;p48"/>
                      <p:cNvSpPr/>
                      <p:nvPr/>
                    </p:nvSpPr>
                    <p:spPr>
                      <a:xfrm>
                        <a:off x="5679325" y="1085750"/>
                        <a:ext cx="25625" cy="25650"/>
                      </a:xfrm>
                      <a:custGeom>
                        <a:rect b="b" l="l" r="r" t="t"/>
                        <a:pathLst>
                          <a:path extrusionOk="0" h="1026" w="1025">
                            <a:moveTo>
                              <a:pt x="1025" y="433"/>
                            </a:moveTo>
                            <a:cubicBezTo>
                              <a:pt x="1025" y="833"/>
                              <a:pt x="545" y="1025"/>
                              <a:pt x="273" y="753"/>
                            </a:cubicBezTo>
                            <a:cubicBezTo>
                              <a:pt x="1" y="481"/>
                              <a:pt x="193" y="1"/>
                              <a:pt x="577" y="1"/>
                            </a:cubicBezTo>
                            <a:cubicBezTo>
                              <a:pt x="817" y="1"/>
                              <a:pt x="1025" y="193"/>
                              <a:pt x="1025" y="43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7" name="Google Shape;22337;p48"/>
                      <p:cNvSpPr/>
                      <p:nvPr/>
                    </p:nvSpPr>
                    <p:spPr>
                      <a:xfrm>
                        <a:off x="5318900" y="877350"/>
                        <a:ext cx="4425" cy="4425"/>
                      </a:xfrm>
                      <a:custGeom>
                        <a:rect b="b" l="l" r="r" t="t"/>
                        <a:pathLst>
                          <a:path extrusionOk="0" h="177" w="177">
                            <a:moveTo>
                              <a:pt x="177" y="80"/>
                            </a:moveTo>
                            <a:cubicBezTo>
                              <a:pt x="177" y="128"/>
                              <a:pt x="145" y="176"/>
                              <a:pt x="97" y="176"/>
                            </a:cubicBezTo>
                            <a:cubicBezTo>
                              <a:pt x="49" y="176"/>
                              <a:pt x="1" y="128"/>
                              <a:pt x="1" y="80"/>
                            </a:cubicBezTo>
                            <a:cubicBezTo>
                              <a:pt x="1" y="32"/>
                              <a:pt x="49" y="0"/>
                              <a:pt x="97" y="0"/>
                            </a:cubicBezTo>
                            <a:cubicBezTo>
                              <a:pt x="145" y="0"/>
                              <a:pt x="177" y="32"/>
                              <a:pt x="177" y="80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8" name="Google Shape;22338;p48"/>
                      <p:cNvSpPr/>
                      <p:nvPr/>
                    </p:nvSpPr>
                    <p:spPr>
                      <a:xfrm>
                        <a:off x="5749725" y="10213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1" y="97"/>
                            </a:moveTo>
                            <a:cubicBezTo>
                              <a:pt x="241" y="241"/>
                              <a:pt x="1" y="1"/>
                              <a:pt x="145" y="1"/>
                            </a:cubicBezTo>
                            <a:cubicBezTo>
                              <a:pt x="193" y="1"/>
                              <a:pt x="225" y="49"/>
                              <a:pt x="241" y="97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39" name="Google Shape;22339;p48"/>
                      <p:cNvSpPr/>
                      <p:nvPr/>
                    </p:nvSpPr>
                    <p:spPr>
                      <a:xfrm>
                        <a:off x="5527725" y="874950"/>
                        <a:ext cx="6025" cy="6025"/>
                      </a:xfrm>
                      <a:custGeom>
                        <a:rect b="b" l="l" r="r" t="t"/>
                        <a:pathLst>
                          <a:path extrusionOk="0" h="241" w="241">
                            <a:moveTo>
                              <a:pt x="240" y="96"/>
                            </a:moveTo>
                            <a:cubicBezTo>
                              <a:pt x="240" y="240"/>
                              <a:pt x="0" y="0"/>
                              <a:pt x="144" y="0"/>
                            </a:cubicBezTo>
                            <a:cubicBezTo>
                              <a:pt x="192" y="0"/>
                              <a:pt x="240" y="48"/>
                              <a:pt x="240" y="96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0" name="Google Shape;22340;p48"/>
                      <p:cNvSpPr/>
                      <p:nvPr/>
                    </p:nvSpPr>
                    <p:spPr>
                      <a:xfrm>
                        <a:off x="5418900" y="861350"/>
                        <a:ext cx="6025" cy="5625"/>
                      </a:xfrm>
                      <a:custGeom>
                        <a:rect b="b" l="l" r="r" t="t"/>
                        <a:pathLst>
                          <a:path extrusionOk="0" h="225" w="241">
                            <a:moveTo>
                              <a:pt x="241" y="64"/>
                            </a:moveTo>
                            <a:cubicBezTo>
                              <a:pt x="241" y="112"/>
                              <a:pt x="225" y="160"/>
                              <a:pt x="177" y="176"/>
                            </a:cubicBezTo>
                            <a:cubicBezTo>
                              <a:pt x="49" y="224"/>
                              <a:pt x="1" y="32"/>
                              <a:pt x="129" y="16"/>
                            </a:cubicBezTo>
                            <a:cubicBezTo>
                              <a:pt x="177" y="0"/>
                              <a:pt x="225" y="16"/>
                              <a:pt x="241" y="64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1" name="Google Shape;22341;p48"/>
                      <p:cNvSpPr/>
                      <p:nvPr/>
                    </p:nvSpPr>
                    <p:spPr>
                      <a:xfrm>
                        <a:off x="5634925" y="98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1" y="209"/>
                            </a:moveTo>
                            <a:cubicBezTo>
                              <a:pt x="481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97" y="1"/>
                              <a:pt x="273" y="1"/>
                            </a:cubicBezTo>
                            <a:cubicBezTo>
                              <a:pt x="385" y="1"/>
                              <a:pt x="481" y="97"/>
                              <a:pt x="481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2" name="Google Shape;22342;p48"/>
                      <p:cNvSpPr/>
                      <p:nvPr/>
                    </p:nvSpPr>
                    <p:spPr>
                      <a:xfrm>
                        <a:off x="5717725" y="1135775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2"/>
                            </a:moveTo>
                            <a:cubicBezTo>
                              <a:pt x="465" y="368"/>
                              <a:pt x="257" y="464"/>
                              <a:pt x="129" y="336"/>
                            </a:cubicBezTo>
                            <a:cubicBezTo>
                              <a:pt x="1" y="208"/>
                              <a:pt x="81" y="0"/>
                              <a:pt x="273" y="0"/>
                            </a:cubicBezTo>
                            <a:cubicBezTo>
                              <a:pt x="385" y="0"/>
                              <a:pt x="465" y="80"/>
                              <a:pt x="465" y="192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3" name="Google Shape;22343;p48"/>
                      <p:cNvSpPr/>
                      <p:nvPr/>
                    </p:nvSpPr>
                    <p:spPr>
                      <a:xfrm>
                        <a:off x="5316900" y="997350"/>
                        <a:ext cx="11625" cy="12025"/>
                      </a:xfrm>
                      <a:custGeom>
                        <a:rect b="b" l="l" r="r" t="t"/>
                        <a:pathLst>
                          <a:path extrusionOk="0" h="481" w="465">
                            <a:moveTo>
                              <a:pt x="465" y="209"/>
                            </a:moveTo>
                            <a:cubicBezTo>
                              <a:pt x="465" y="385"/>
                              <a:pt x="257" y="481"/>
                              <a:pt x="129" y="353"/>
                            </a:cubicBezTo>
                            <a:cubicBezTo>
                              <a:pt x="1" y="225"/>
                              <a:pt x="81" y="1"/>
                              <a:pt x="273" y="1"/>
                            </a:cubicBezTo>
                            <a:cubicBezTo>
                              <a:pt x="369" y="1"/>
                              <a:pt x="465" y="97"/>
                              <a:pt x="465" y="209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4" name="Google Shape;22344;p48"/>
                      <p:cNvSpPr/>
                      <p:nvPr/>
                    </p:nvSpPr>
                    <p:spPr>
                      <a:xfrm>
                        <a:off x="5331700" y="1124575"/>
                        <a:ext cx="12025" cy="11625"/>
                      </a:xfrm>
                      <a:custGeom>
                        <a:rect b="b" l="l" r="r" t="t"/>
                        <a:pathLst>
                          <a:path extrusionOk="0" h="465" w="481">
                            <a:moveTo>
                              <a:pt x="481" y="208"/>
                            </a:moveTo>
                            <a:cubicBezTo>
                              <a:pt x="481" y="384"/>
                              <a:pt x="257" y="464"/>
                              <a:pt x="129" y="352"/>
                            </a:cubicBezTo>
                            <a:cubicBezTo>
                              <a:pt x="1" y="224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81" y="96"/>
                              <a:pt x="481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5" name="Google Shape;22345;p48"/>
                      <p:cNvSpPr/>
                      <p:nvPr/>
                    </p:nvSpPr>
                    <p:spPr>
                      <a:xfrm>
                        <a:off x="5794150" y="906150"/>
                        <a:ext cx="12025" cy="12025"/>
                      </a:xfrm>
                      <a:custGeom>
                        <a:rect b="b" l="l" r="r" t="t"/>
                        <a:pathLst>
                          <a:path extrusionOk="0" h="481" w="481">
                            <a:moveTo>
                              <a:pt x="480" y="208"/>
                            </a:moveTo>
                            <a:cubicBezTo>
                              <a:pt x="480" y="384"/>
                              <a:pt x="256" y="480"/>
                              <a:pt x="128" y="352"/>
                            </a:cubicBezTo>
                            <a:cubicBezTo>
                              <a:pt x="0" y="224"/>
                              <a:pt x="96" y="0"/>
                              <a:pt x="272" y="0"/>
                            </a:cubicBezTo>
                            <a:cubicBezTo>
                              <a:pt x="384" y="0"/>
                              <a:pt x="480" y="96"/>
                              <a:pt x="480" y="20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6" name="Google Shape;22346;p48"/>
                      <p:cNvSpPr/>
                      <p:nvPr/>
                    </p:nvSpPr>
                    <p:spPr>
                      <a:xfrm>
                        <a:off x="5290500" y="924950"/>
                        <a:ext cx="11625" cy="11625"/>
                      </a:xfrm>
                      <a:custGeom>
                        <a:rect b="b" l="l" r="r" t="t"/>
                        <a:pathLst>
                          <a:path extrusionOk="0" h="465" w="465">
                            <a:moveTo>
                              <a:pt x="465" y="193"/>
                            </a:moveTo>
                            <a:cubicBezTo>
                              <a:pt x="465" y="369"/>
                              <a:pt x="257" y="465"/>
                              <a:pt x="129" y="337"/>
                            </a:cubicBezTo>
                            <a:cubicBezTo>
                              <a:pt x="1" y="209"/>
                              <a:pt x="97" y="0"/>
                              <a:pt x="273" y="0"/>
                            </a:cubicBezTo>
                            <a:cubicBezTo>
                              <a:pt x="385" y="0"/>
                              <a:pt x="465" y="81"/>
                              <a:pt x="465" y="193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2347" name="Google Shape;22347;p48"/>
                      <p:cNvSpPr/>
                      <p:nvPr/>
                    </p:nvSpPr>
                    <p:spPr>
                      <a:xfrm>
                        <a:off x="5680925" y="826150"/>
                        <a:ext cx="43225" cy="43225"/>
                      </a:xfrm>
                      <a:custGeom>
                        <a:rect b="b" l="l" r="r" t="t"/>
                        <a:pathLst>
                          <a:path extrusionOk="0" h="1729" w="1729">
                            <a:moveTo>
                              <a:pt x="865" y="1728"/>
                            </a:moveTo>
                            <a:lnTo>
                              <a:pt x="865" y="1728"/>
                            </a:lnTo>
                            <a:cubicBezTo>
                              <a:pt x="865" y="1248"/>
                              <a:pt x="481" y="864"/>
                              <a:pt x="1" y="864"/>
                            </a:cubicBezTo>
                            <a:lnTo>
                              <a:pt x="1" y="864"/>
                            </a:lnTo>
                            <a:cubicBezTo>
                              <a:pt x="481" y="864"/>
                              <a:pt x="865" y="480"/>
                              <a:pt x="865" y="0"/>
                            </a:cubicBezTo>
                            <a:lnTo>
                              <a:pt x="865" y="0"/>
                            </a:lnTo>
                            <a:cubicBezTo>
                              <a:pt x="865" y="480"/>
                              <a:pt x="1265" y="864"/>
                              <a:pt x="1729" y="864"/>
                            </a:cubicBezTo>
                            <a:lnTo>
                              <a:pt x="1729" y="864"/>
                            </a:lnTo>
                            <a:cubicBezTo>
                              <a:pt x="1265" y="864"/>
                              <a:pt x="865" y="1248"/>
                              <a:pt x="865" y="1728"/>
                            </a:cubicBezTo>
                            <a:close/>
                          </a:path>
                        </a:pathLst>
                      </a:custGeom>
                      <a:solidFill>
                        <a:srgbClr val="E7A662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</p:grpSp>
            </p:grpSp>
            <p:grpSp>
              <p:nvGrpSpPr>
                <p:cNvPr id="22348" name="Google Shape;22348;p48"/>
                <p:cNvGrpSpPr/>
                <p:nvPr/>
              </p:nvGrpSpPr>
              <p:grpSpPr>
                <a:xfrm flipH="1" rot="-2001534">
                  <a:off x="7971569" y="1128648"/>
                  <a:ext cx="1699027" cy="2145054"/>
                  <a:chOff x="146217" y="2712579"/>
                  <a:chExt cx="1552965" cy="1960400"/>
                </a:xfrm>
              </p:grpSpPr>
              <p:grpSp>
                <p:nvGrpSpPr>
                  <p:cNvPr id="22349" name="Google Shape;22349;p4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2350" name="Google Shape;22350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1" name="Google Shape;22351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2" name="Google Shape;22352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3" name="Google Shape;22353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4" name="Google Shape;22354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5" name="Google Shape;22355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6" name="Google Shape;22356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7" name="Google Shape;22357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8" name="Google Shape;22358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59" name="Google Shape;22359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0" name="Google Shape;22360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1" name="Google Shape;22361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2" name="Google Shape;22362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3" name="Google Shape;22363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364" name="Google Shape;22364;p4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2365" name="Google Shape;22365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6" name="Google Shape;22366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7" name="Google Shape;22367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8" name="Google Shape;22368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69" name="Google Shape;22369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0" name="Google Shape;22370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1" name="Google Shape;22371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2" name="Google Shape;22372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3" name="Google Shape;22373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4" name="Google Shape;22374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5" name="Google Shape;22375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6" name="Google Shape;22376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7" name="Google Shape;22377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78" name="Google Shape;22378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379" name="Google Shape;22379;p4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2380" name="Google Shape;22380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1" name="Google Shape;22381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2" name="Google Shape;22382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3" name="Google Shape;22383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4" name="Google Shape;22384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5" name="Google Shape;22385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6" name="Google Shape;22386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7" name="Google Shape;22387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8" name="Google Shape;22388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89" name="Google Shape;22389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0" name="Google Shape;22390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1" name="Google Shape;22391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2" name="Google Shape;22392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3" name="Google Shape;22393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2394" name="Google Shape;22394;p48"/>
                <p:cNvGrpSpPr/>
                <p:nvPr/>
              </p:nvGrpSpPr>
              <p:grpSpPr>
                <a:xfrm flipH="1">
                  <a:off x="7173015" y="169321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22395" name="Google Shape;22395;p4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2396" name="Google Shape;22396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7" name="Google Shape;22397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8" name="Google Shape;22398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399" name="Google Shape;22399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0" name="Google Shape;22400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1" name="Google Shape;22401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2" name="Google Shape;22402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3" name="Google Shape;22403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4" name="Google Shape;22404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5" name="Google Shape;22405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6" name="Google Shape;22406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7" name="Google Shape;22407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8" name="Google Shape;22408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09" name="Google Shape;22409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410" name="Google Shape;22410;p4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2411" name="Google Shape;22411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2" name="Google Shape;22412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3" name="Google Shape;22413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4" name="Google Shape;22414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5" name="Google Shape;22415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6" name="Google Shape;22416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7" name="Google Shape;22417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8" name="Google Shape;22418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19" name="Google Shape;22419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0" name="Google Shape;22420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1" name="Google Shape;22421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2" name="Google Shape;22422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3" name="Google Shape;22423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4" name="Google Shape;22424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425" name="Google Shape;22425;p4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2426" name="Google Shape;22426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7" name="Google Shape;22427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8" name="Google Shape;22428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29" name="Google Shape;22429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0" name="Google Shape;22430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1" name="Google Shape;22431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2" name="Google Shape;22432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3" name="Google Shape;22433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4" name="Google Shape;22434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5" name="Google Shape;22435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6" name="Google Shape;22436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7" name="Google Shape;22437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8" name="Google Shape;22438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39" name="Google Shape;22439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2440" name="Google Shape;22440;p48"/>
              <p:cNvGrpSpPr/>
              <p:nvPr/>
            </p:nvGrpSpPr>
            <p:grpSpPr>
              <a:xfrm>
                <a:off x="-617978" y="-421974"/>
                <a:ext cx="2662399" cy="3863907"/>
                <a:chOff x="-617978" y="-421974"/>
                <a:chExt cx="2662399" cy="3863907"/>
              </a:xfrm>
            </p:grpSpPr>
            <p:grpSp>
              <p:nvGrpSpPr>
                <p:cNvPr id="22441" name="Google Shape;22441;p48"/>
                <p:cNvGrpSpPr/>
                <p:nvPr/>
              </p:nvGrpSpPr>
              <p:grpSpPr>
                <a:xfrm flipH="1" rot="-2295593">
                  <a:off x="-136329" y="-126269"/>
                  <a:ext cx="1699102" cy="2144999"/>
                  <a:chOff x="146217" y="2712579"/>
                  <a:chExt cx="1552965" cy="1960400"/>
                </a:xfrm>
              </p:grpSpPr>
              <p:grpSp>
                <p:nvGrpSpPr>
                  <p:cNvPr id="22442" name="Google Shape;22442;p4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2443" name="Google Shape;22443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4" name="Google Shape;22444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5" name="Google Shape;22445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6" name="Google Shape;22446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7" name="Google Shape;22447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8" name="Google Shape;22448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49" name="Google Shape;22449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0" name="Google Shape;22450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1" name="Google Shape;22451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2" name="Google Shape;22452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3" name="Google Shape;22453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4" name="Google Shape;22454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5" name="Google Shape;22455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6" name="Google Shape;22456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457" name="Google Shape;22457;p4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2458" name="Google Shape;22458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59" name="Google Shape;22459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0" name="Google Shape;22460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1" name="Google Shape;22461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2" name="Google Shape;22462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3" name="Google Shape;22463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4" name="Google Shape;22464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5" name="Google Shape;22465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6" name="Google Shape;22466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7" name="Google Shape;22467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8" name="Google Shape;22468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69" name="Google Shape;22469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0" name="Google Shape;22470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1" name="Google Shape;22471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472" name="Google Shape;22472;p4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2473" name="Google Shape;22473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4" name="Google Shape;22474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5" name="Google Shape;22475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6" name="Google Shape;22476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7" name="Google Shape;22477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8" name="Google Shape;22478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79" name="Google Shape;22479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0" name="Google Shape;22480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1" name="Google Shape;22481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2" name="Google Shape;22482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3" name="Google Shape;22483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4" name="Google Shape;22484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5" name="Google Shape;22485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86" name="Google Shape;22486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2487" name="Google Shape;22487;p48"/>
                <p:cNvGrpSpPr/>
                <p:nvPr/>
              </p:nvGrpSpPr>
              <p:grpSpPr>
                <a:xfrm flipH="1" rot="314">
                  <a:off x="-389600" y="1296785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22488" name="Google Shape;22488;p48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2489" name="Google Shape;22489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0" name="Google Shape;22490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1" name="Google Shape;22491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2" name="Google Shape;22492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3" name="Google Shape;22493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4" name="Google Shape;22494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5" name="Google Shape;22495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6" name="Google Shape;22496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7" name="Google Shape;22497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8" name="Google Shape;22498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499" name="Google Shape;22499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0" name="Google Shape;22500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1" name="Google Shape;22501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2" name="Google Shape;22502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503" name="Google Shape;22503;p48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2504" name="Google Shape;22504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5" name="Google Shape;22505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6" name="Google Shape;22506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7" name="Google Shape;22507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8" name="Google Shape;22508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09" name="Google Shape;22509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0" name="Google Shape;22510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1" name="Google Shape;22511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2" name="Google Shape;22512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3" name="Google Shape;22513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4" name="Google Shape;22514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5" name="Google Shape;22515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6" name="Google Shape;22516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17" name="Google Shape;22517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518" name="Google Shape;22518;p48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2519" name="Google Shape;22519;p48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0" name="Google Shape;22520;p48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1" name="Google Shape;22521;p48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2" name="Google Shape;22522;p48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3" name="Google Shape;22523;p48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4" name="Google Shape;22524;p48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5" name="Google Shape;22525;p48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6" name="Google Shape;22526;p48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7" name="Google Shape;22527;p48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8" name="Google Shape;22528;p48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29" name="Google Shape;22529;p48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30" name="Google Shape;22530;p48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31" name="Google Shape;22531;p48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32" name="Google Shape;22532;p48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2533" name="Google Shape;22533;p48"/>
                <p:cNvGrpSpPr/>
                <p:nvPr/>
              </p:nvGrpSpPr>
              <p:grpSpPr>
                <a:xfrm rot="-2360946">
                  <a:off x="407388" y="61296"/>
                  <a:ext cx="611659" cy="956408"/>
                  <a:chOff x="7920143" y="332346"/>
                  <a:chExt cx="611894" cy="953110"/>
                </a:xfrm>
              </p:grpSpPr>
              <p:grpSp>
                <p:nvGrpSpPr>
                  <p:cNvPr id="22534" name="Google Shape;22534;p48"/>
                  <p:cNvGrpSpPr/>
                  <p:nvPr/>
                </p:nvGrpSpPr>
                <p:grpSpPr>
                  <a:xfrm>
                    <a:off x="7925836" y="1010231"/>
                    <a:ext cx="262134" cy="275225"/>
                    <a:chOff x="1063586" y="401894"/>
                    <a:chExt cx="262134" cy="275225"/>
                  </a:xfrm>
                </p:grpSpPr>
                <p:sp>
                  <p:nvSpPr>
                    <p:cNvPr id="22535" name="Google Shape;22535;p48"/>
                    <p:cNvSpPr/>
                    <p:nvPr/>
                  </p:nvSpPr>
                  <p:spPr>
                    <a:xfrm>
                      <a:off x="1063586" y="548421"/>
                      <a:ext cx="82520" cy="84445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36" name="Google Shape;22536;p48"/>
                    <p:cNvSpPr/>
                    <p:nvPr/>
                  </p:nvSpPr>
                  <p:spPr>
                    <a:xfrm>
                      <a:off x="1241304" y="608348"/>
                      <a:ext cx="84416" cy="68771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37" name="Google Shape;22537;p48"/>
                    <p:cNvSpPr/>
                    <p:nvPr/>
                  </p:nvSpPr>
                  <p:spPr>
                    <a:xfrm>
                      <a:off x="1146109" y="401894"/>
                      <a:ext cx="171173" cy="146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chemeClr val="accent5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2538" name="Google Shape;22538;p48"/>
                  <p:cNvGrpSpPr/>
                  <p:nvPr/>
                </p:nvGrpSpPr>
                <p:grpSpPr>
                  <a:xfrm>
                    <a:off x="7920143" y="332346"/>
                    <a:ext cx="611894" cy="715202"/>
                    <a:chOff x="7920143" y="332346"/>
                    <a:chExt cx="611894" cy="715202"/>
                  </a:xfrm>
                </p:grpSpPr>
                <p:sp>
                  <p:nvSpPr>
                    <p:cNvPr id="22539" name="Google Shape;22539;p48"/>
                    <p:cNvSpPr/>
                    <p:nvPr/>
                  </p:nvSpPr>
                  <p:spPr>
                    <a:xfrm rot="-3261661">
                      <a:off x="8416538" y="639068"/>
                      <a:ext cx="95677" cy="97910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40" name="Google Shape;22540;p48"/>
                    <p:cNvSpPr/>
                    <p:nvPr/>
                  </p:nvSpPr>
                  <p:spPr>
                    <a:xfrm>
                      <a:off x="8015237" y="332346"/>
                      <a:ext cx="421673" cy="380997"/>
                    </a:xfrm>
                    <a:custGeom>
                      <a:rect b="b" l="l" r="r" t="t"/>
                      <a:pathLst>
                        <a:path extrusionOk="0" h="11090" w="12274">
                          <a:moveTo>
                            <a:pt x="624" y="7825"/>
                          </a:moveTo>
                          <a:cubicBezTo>
                            <a:pt x="960" y="8417"/>
                            <a:pt x="1520" y="8817"/>
                            <a:pt x="2016" y="9297"/>
                          </a:cubicBezTo>
                          <a:cubicBezTo>
                            <a:pt x="2465" y="9729"/>
                            <a:pt x="2865" y="10241"/>
                            <a:pt x="3425" y="10529"/>
                          </a:cubicBezTo>
                          <a:cubicBezTo>
                            <a:pt x="3825" y="10689"/>
                            <a:pt x="4241" y="10801"/>
                            <a:pt x="4657" y="10833"/>
                          </a:cubicBezTo>
                          <a:cubicBezTo>
                            <a:pt x="5521" y="10961"/>
                            <a:pt x="6417" y="11089"/>
                            <a:pt x="7265" y="10881"/>
                          </a:cubicBezTo>
                          <a:cubicBezTo>
                            <a:pt x="8193" y="10641"/>
                            <a:pt x="8961" y="10017"/>
                            <a:pt x="9681" y="9393"/>
                          </a:cubicBezTo>
                          <a:cubicBezTo>
                            <a:pt x="10753" y="8481"/>
                            <a:pt x="11873" y="7425"/>
                            <a:pt x="12081" y="6033"/>
                          </a:cubicBezTo>
                          <a:cubicBezTo>
                            <a:pt x="12273" y="4849"/>
                            <a:pt x="11761" y="3665"/>
                            <a:pt x="10993" y="2752"/>
                          </a:cubicBezTo>
                          <a:cubicBezTo>
                            <a:pt x="10225" y="1840"/>
                            <a:pt x="9233" y="1184"/>
                            <a:pt x="8241" y="528"/>
                          </a:cubicBezTo>
                          <a:cubicBezTo>
                            <a:pt x="7841" y="272"/>
                            <a:pt x="7393" y="0"/>
                            <a:pt x="6913" y="32"/>
                          </a:cubicBezTo>
                          <a:cubicBezTo>
                            <a:pt x="6257" y="64"/>
                            <a:pt x="5793" y="656"/>
                            <a:pt x="5345" y="1136"/>
                          </a:cubicBezTo>
                          <a:cubicBezTo>
                            <a:pt x="4209" y="2352"/>
                            <a:pt x="2561" y="2544"/>
                            <a:pt x="1424" y="3553"/>
                          </a:cubicBezTo>
                          <a:cubicBezTo>
                            <a:pt x="448" y="4449"/>
                            <a:pt x="0" y="6673"/>
                            <a:pt x="624" y="7825"/>
                          </a:cubicBez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41" name="Google Shape;22541;p48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chemeClr val="accent6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42" name="Google Shape;22542;p48"/>
                    <p:cNvSpPr/>
                    <p:nvPr/>
                  </p:nvSpPr>
                  <p:spPr>
                    <a:xfrm>
                      <a:off x="8318661" y="810602"/>
                      <a:ext cx="195755" cy="23694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543" name="Google Shape;22543;p48"/>
                    <p:cNvSpPr/>
                    <p:nvPr/>
                  </p:nvSpPr>
                  <p:spPr>
                    <a:xfrm>
                      <a:off x="8207076" y="945274"/>
                      <a:ext cx="97877" cy="79738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chemeClr val="accent4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22544" name="Google Shape;22544;p48"/>
            <p:cNvGrpSpPr/>
            <p:nvPr/>
          </p:nvGrpSpPr>
          <p:grpSpPr>
            <a:xfrm>
              <a:off x="6655448" y="2314411"/>
              <a:ext cx="2734246" cy="2492132"/>
              <a:chOff x="4307350" y="407200"/>
              <a:chExt cx="1425200" cy="1299000"/>
            </a:xfrm>
          </p:grpSpPr>
          <p:sp>
            <p:nvSpPr>
              <p:cNvPr id="22545" name="Google Shape;22545;p48"/>
              <p:cNvSpPr/>
              <p:nvPr/>
            </p:nvSpPr>
            <p:spPr>
              <a:xfrm>
                <a:off x="4307350" y="407200"/>
                <a:ext cx="1425200" cy="1299000"/>
              </a:xfrm>
              <a:custGeom>
                <a:rect b="b" l="l" r="r" t="t"/>
                <a:pathLst>
                  <a:path extrusionOk="0" h="51960" w="57008">
                    <a:moveTo>
                      <a:pt x="28503" y="1"/>
                    </a:moveTo>
                    <a:cubicBezTo>
                      <a:pt x="26583" y="1"/>
                      <a:pt x="24633" y="215"/>
                      <a:pt x="22683" y="662"/>
                    </a:cubicBezTo>
                    <a:cubicBezTo>
                      <a:pt x="8706" y="3897"/>
                      <a:pt x="0" y="17807"/>
                      <a:pt x="3202" y="31784"/>
                    </a:cubicBezTo>
                    <a:cubicBezTo>
                      <a:pt x="5958" y="43810"/>
                      <a:pt x="16666" y="51959"/>
                      <a:pt x="28505" y="51959"/>
                    </a:cubicBezTo>
                    <a:cubicBezTo>
                      <a:pt x="30425" y="51959"/>
                      <a:pt x="32374" y="51745"/>
                      <a:pt x="34325" y="51298"/>
                    </a:cubicBezTo>
                    <a:cubicBezTo>
                      <a:pt x="48301" y="48062"/>
                      <a:pt x="57007" y="34152"/>
                      <a:pt x="53805" y="20176"/>
                    </a:cubicBezTo>
                    <a:cubicBezTo>
                      <a:pt x="51050" y="8149"/>
                      <a:pt x="40342" y="1"/>
                      <a:pt x="28503" y="1"/>
                    </a:cubicBezTo>
                    <a:close/>
                  </a:path>
                </a:pathLst>
              </a:custGeom>
              <a:solidFill>
                <a:srgbClr val="708EC0">
                  <a:alpha val="5490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46" name="Google Shape;22546;p48"/>
              <p:cNvSpPr/>
              <p:nvPr/>
            </p:nvSpPr>
            <p:spPr>
              <a:xfrm>
                <a:off x="4399075" y="494625"/>
                <a:ext cx="1241750" cy="1123875"/>
              </a:xfrm>
              <a:custGeom>
                <a:rect b="b" l="l" r="r" t="t"/>
                <a:pathLst>
                  <a:path extrusionOk="0" h="44955" w="49670">
                    <a:moveTo>
                      <a:pt x="24871" y="0"/>
                    </a:moveTo>
                    <a:cubicBezTo>
                      <a:pt x="23037" y="0"/>
                      <a:pt x="21173" y="227"/>
                      <a:pt x="19314" y="701"/>
                    </a:cubicBezTo>
                    <a:cubicBezTo>
                      <a:pt x="7306" y="3736"/>
                      <a:pt x="0" y="15945"/>
                      <a:pt x="3036" y="27987"/>
                    </a:cubicBezTo>
                    <a:cubicBezTo>
                      <a:pt x="5605" y="38179"/>
                      <a:pt x="14770" y="44954"/>
                      <a:pt x="24827" y="44954"/>
                    </a:cubicBezTo>
                    <a:cubicBezTo>
                      <a:pt x="26652" y="44954"/>
                      <a:pt x="28506" y="44731"/>
                      <a:pt x="30355" y="44265"/>
                    </a:cubicBezTo>
                    <a:cubicBezTo>
                      <a:pt x="42364" y="41230"/>
                      <a:pt x="49669" y="29021"/>
                      <a:pt x="46634" y="16979"/>
                    </a:cubicBezTo>
                    <a:cubicBezTo>
                      <a:pt x="44067" y="6796"/>
                      <a:pt x="34917" y="0"/>
                      <a:pt x="24871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2547" name="Google Shape;22547;p48"/>
              <p:cNvGrpSpPr/>
              <p:nvPr/>
            </p:nvGrpSpPr>
            <p:grpSpPr>
              <a:xfrm>
                <a:off x="4499975" y="588850"/>
                <a:ext cx="988225" cy="936700"/>
                <a:chOff x="4499975" y="588850"/>
                <a:chExt cx="988225" cy="936700"/>
              </a:xfrm>
            </p:grpSpPr>
            <p:sp>
              <p:nvSpPr>
                <p:cNvPr id="22548" name="Google Shape;22548;p48"/>
                <p:cNvSpPr/>
                <p:nvPr/>
              </p:nvSpPr>
              <p:spPr>
                <a:xfrm>
                  <a:off x="4987000" y="588850"/>
                  <a:ext cx="472850" cy="422000"/>
                </a:xfrm>
                <a:custGeom>
                  <a:rect b="b" l="l" r="r" t="t"/>
                  <a:pathLst>
                    <a:path extrusionOk="0" h="16880" w="18914">
                      <a:moveTo>
                        <a:pt x="1380" y="0"/>
                      </a:moveTo>
                      <a:cubicBezTo>
                        <a:pt x="1354" y="0"/>
                        <a:pt x="1328" y="0"/>
                        <a:pt x="1301" y="0"/>
                      </a:cubicBezTo>
                      <a:lnTo>
                        <a:pt x="467" y="0"/>
                      </a:lnTo>
                      <a:cubicBezTo>
                        <a:pt x="234" y="467"/>
                        <a:pt x="100" y="968"/>
                        <a:pt x="0" y="1468"/>
                      </a:cubicBezTo>
                      <a:cubicBezTo>
                        <a:pt x="0" y="1468"/>
                        <a:pt x="367" y="2669"/>
                        <a:pt x="634" y="3303"/>
                      </a:cubicBezTo>
                      <a:cubicBezTo>
                        <a:pt x="934" y="3970"/>
                        <a:pt x="1301" y="5204"/>
                        <a:pt x="1301" y="5204"/>
                      </a:cubicBezTo>
                      <a:lnTo>
                        <a:pt x="1101" y="7706"/>
                      </a:lnTo>
                      <a:lnTo>
                        <a:pt x="567" y="10074"/>
                      </a:lnTo>
                      <a:cubicBezTo>
                        <a:pt x="567" y="10074"/>
                        <a:pt x="134" y="12109"/>
                        <a:pt x="567" y="12910"/>
                      </a:cubicBezTo>
                      <a:cubicBezTo>
                        <a:pt x="767" y="13310"/>
                        <a:pt x="1034" y="13677"/>
                        <a:pt x="1301" y="14010"/>
                      </a:cubicBezTo>
                      <a:cubicBezTo>
                        <a:pt x="1301" y="14010"/>
                        <a:pt x="1305" y="14007"/>
                        <a:pt x="1318" y="14007"/>
                      </a:cubicBezTo>
                      <a:cubicBezTo>
                        <a:pt x="1362" y="14007"/>
                        <a:pt x="1509" y="14046"/>
                        <a:pt x="1968" y="14377"/>
                      </a:cubicBezTo>
                      <a:cubicBezTo>
                        <a:pt x="2159" y="14526"/>
                        <a:pt x="2283" y="14553"/>
                        <a:pt x="2392" y="14553"/>
                      </a:cubicBezTo>
                      <a:cubicBezTo>
                        <a:pt x="2455" y="14553"/>
                        <a:pt x="2513" y="14544"/>
                        <a:pt x="2577" y="14544"/>
                      </a:cubicBezTo>
                      <a:cubicBezTo>
                        <a:pt x="2752" y="14544"/>
                        <a:pt x="2969" y="14611"/>
                        <a:pt x="3436" y="15111"/>
                      </a:cubicBezTo>
                      <a:cubicBezTo>
                        <a:pt x="4403" y="16145"/>
                        <a:pt x="2635" y="16879"/>
                        <a:pt x="5704" y="16879"/>
                      </a:cubicBezTo>
                      <a:cubicBezTo>
                        <a:pt x="7706" y="16846"/>
                        <a:pt x="9674" y="16546"/>
                        <a:pt x="11575" y="15945"/>
                      </a:cubicBezTo>
                      <a:cubicBezTo>
                        <a:pt x="11942" y="15145"/>
                        <a:pt x="12476" y="14444"/>
                        <a:pt x="13110" y="13877"/>
                      </a:cubicBezTo>
                      <a:cubicBezTo>
                        <a:pt x="14277" y="12776"/>
                        <a:pt x="14144" y="12476"/>
                        <a:pt x="16112" y="12343"/>
                      </a:cubicBezTo>
                      <a:cubicBezTo>
                        <a:pt x="16330" y="12327"/>
                        <a:pt x="16531" y="12321"/>
                        <a:pt x="16717" y="12321"/>
                      </a:cubicBezTo>
                      <a:cubicBezTo>
                        <a:pt x="17396" y="12321"/>
                        <a:pt x="17883" y="12401"/>
                        <a:pt x="18297" y="12401"/>
                      </a:cubicBezTo>
                      <a:cubicBezTo>
                        <a:pt x="18517" y="12401"/>
                        <a:pt x="18717" y="12378"/>
                        <a:pt x="18914" y="12309"/>
                      </a:cubicBezTo>
                      <a:cubicBezTo>
                        <a:pt x="16221" y="4929"/>
                        <a:pt x="9221" y="0"/>
                        <a:pt x="1380" y="0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49" name="Google Shape;22549;p48"/>
                <p:cNvSpPr/>
                <p:nvPr/>
              </p:nvSpPr>
              <p:spPr>
                <a:xfrm>
                  <a:off x="4870250" y="945900"/>
                  <a:ext cx="617950" cy="579650"/>
                </a:xfrm>
                <a:custGeom>
                  <a:rect b="b" l="l" r="r" t="t"/>
                  <a:pathLst>
                    <a:path extrusionOk="0" h="23186" w="24718">
                      <a:moveTo>
                        <a:pt x="23666" y="1"/>
                      </a:moveTo>
                      <a:cubicBezTo>
                        <a:pt x="22908" y="1"/>
                        <a:pt x="22168" y="182"/>
                        <a:pt x="21516" y="562"/>
                      </a:cubicBezTo>
                      <a:cubicBezTo>
                        <a:pt x="19748" y="1630"/>
                        <a:pt x="20782" y="262"/>
                        <a:pt x="18814" y="3298"/>
                      </a:cubicBezTo>
                      <a:cubicBezTo>
                        <a:pt x="16846" y="6300"/>
                        <a:pt x="16112" y="7100"/>
                        <a:pt x="13743" y="7234"/>
                      </a:cubicBezTo>
                      <a:cubicBezTo>
                        <a:pt x="11408" y="7401"/>
                        <a:pt x="5638" y="8135"/>
                        <a:pt x="5971" y="11337"/>
                      </a:cubicBezTo>
                      <a:cubicBezTo>
                        <a:pt x="6338" y="14572"/>
                        <a:pt x="6772" y="17741"/>
                        <a:pt x="4203" y="18976"/>
                      </a:cubicBezTo>
                      <a:cubicBezTo>
                        <a:pt x="3036" y="19543"/>
                        <a:pt x="1401" y="20877"/>
                        <a:pt x="0" y="22211"/>
                      </a:cubicBezTo>
                      <a:cubicBezTo>
                        <a:pt x="1995" y="22874"/>
                        <a:pt x="4002" y="23185"/>
                        <a:pt x="5962" y="23185"/>
                      </a:cubicBezTo>
                      <a:cubicBezTo>
                        <a:pt x="15935" y="23185"/>
                        <a:pt x="24718" y="15137"/>
                        <a:pt x="24718" y="4432"/>
                      </a:cubicBezTo>
                      <a:cubicBezTo>
                        <a:pt x="24718" y="2964"/>
                        <a:pt x="24551" y="1463"/>
                        <a:pt x="24184" y="29"/>
                      </a:cubicBezTo>
                      <a:cubicBezTo>
                        <a:pt x="24011" y="10"/>
                        <a:pt x="23838" y="1"/>
                        <a:pt x="2366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550" name="Google Shape;22550;p48"/>
                <p:cNvSpPr/>
                <p:nvPr/>
              </p:nvSpPr>
              <p:spPr>
                <a:xfrm>
                  <a:off x="4499975" y="733950"/>
                  <a:ext cx="505400" cy="667175"/>
                </a:xfrm>
                <a:custGeom>
                  <a:rect b="b" l="l" r="r" t="t"/>
                  <a:pathLst>
                    <a:path extrusionOk="0" h="26687" w="20216">
                      <a:moveTo>
                        <a:pt x="7239" y="1"/>
                      </a:moveTo>
                      <a:cubicBezTo>
                        <a:pt x="1" y="7573"/>
                        <a:pt x="434" y="19615"/>
                        <a:pt x="8140" y="26686"/>
                      </a:cubicBezTo>
                      <a:cubicBezTo>
                        <a:pt x="8840" y="26686"/>
                        <a:pt x="9541" y="26420"/>
                        <a:pt x="10074" y="25986"/>
                      </a:cubicBezTo>
                      <a:cubicBezTo>
                        <a:pt x="10541" y="25285"/>
                        <a:pt x="10908" y="24552"/>
                        <a:pt x="11242" y="23784"/>
                      </a:cubicBezTo>
                      <a:cubicBezTo>
                        <a:pt x="11542" y="22950"/>
                        <a:pt x="13177" y="21950"/>
                        <a:pt x="13177" y="21950"/>
                      </a:cubicBezTo>
                      <a:cubicBezTo>
                        <a:pt x="13944" y="21649"/>
                        <a:pt x="14644" y="21216"/>
                        <a:pt x="15278" y="20682"/>
                      </a:cubicBezTo>
                      <a:cubicBezTo>
                        <a:pt x="16012" y="19948"/>
                        <a:pt x="15812" y="20015"/>
                        <a:pt x="15945" y="19148"/>
                      </a:cubicBezTo>
                      <a:cubicBezTo>
                        <a:pt x="16112" y="18280"/>
                        <a:pt x="16446" y="16146"/>
                        <a:pt x="16446" y="16146"/>
                      </a:cubicBezTo>
                      <a:cubicBezTo>
                        <a:pt x="16612" y="15779"/>
                        <a:pt x="16846" y="15445"/>
                        <a:pt x="17113" y="15178"/>
                      </a:cubicBezTo>
                      <a:cubicBezTo>
                        <a:pt x="17647" y="14678"/>
                        <a:pt x="18280" y="14745"/>
                        <a:pt x="19114" y="14177"/>
                      </a:cubicBezTo>
                      <a:cubicBezTo>
                        <a:pt x="19548" y="13877"/>
                        <a:pt x="19881" y="13410"/>
                        <a:pt x="19982" y="12910"/>
                      </a:cubicBezTo>
                      <a:cubicBezTo>
                        <a:pt x="20082" y="12543"/>
                        <a:pt x="20148" y="12176"/>
                        <a:pt x="20215" y="11842"/>
                      </a:cubicBezTo>
                      <a:cubicBezTo>
                        <a:pt x="20215" y="11542"/>
                        <a:pt x="19982" y="11375"/>
                        <a:pt x="19481" y="11109"/>
                      </a:cubicBezTo>
                      <a:cubicBezTo>
                        <a:pt x="18981" y="10808"/>
                        <a:pt x="18814" y="10875"/>
                        <a:pt x="18147" y="10642"/>
                      </a:cubicBezTo>
                      <a:cubicBezTo>
                        <a:pt x="17972" y="10589"/>
                        <a:pt x="17839" y="10571"/>
                        <a:pt x="17728" y="10571"/>
                      </a:cubicBezTo>
                      <a:cubicBezTo>
                        <a:pt x="17479" y="10571"/>
                        <a:pt x="17344" y="10663"/>
                        <a:pt x="17113" y="10663"/>
                      </a:cubicBezTo>
                      <a:cubicBezTo>
                        <a:pt x="17053" y="10663"/>
                        <a:pt x="16988" y="10657"/>
                        <a:pt x="16913" y="10642"/>
                      </a:cubicBezTo>
                      <a:cubicBezTo>
                        <a:pt x="16379" y="10575"/>
                        <a:pt x="16612" y="10508"/>
                        <a:pt x="15645" y="10008"/>
                      </a:cubicBezTo>
                      <a:cubicBezTo>
                        <a:pt x="14711" y="9474"/>
                        <a:pt x="13911" y="7806"/>
                        <a:pt x="13911" y="7806"/>
                      </a:cubicBezTo>
                      <a:cubicBezTo>
                        <a:pt x="13477" y="7606"/>
                        <a:pt x="13010" y="7473"/>
                        <a:pt x="12576" y="7339"/>
                      </a:cubicBezTo>
                      <a:cubicBezTo>
                        <a:pt x="12395" y="7294"/>
                        <a:pt x="12240" y="7278"/>
                        <a:pt x="12098" y="7278"/>
                      </a:cubicBezTo>
                      <a:cubicBezTo>
                        <a:pt x="11737" y="7278"/>
                        <a:pt x="11467" y="7384"/>
                        <a:pt x="11095" y="7384"/>
                      </a:cubicBezTo>
                      <a:cubicBezTo>
                        <a:pt x="10969" y="7384"/>
                        <a:pt x="10832" y="7372"/>
                        <a:pt x="10675" y="7339"/>
                      </a:cubicBezTo>
                      <a:cubicBezTo>
                        <a:pt x="9874" y="7172"/>
                        <a:pt x="9574" y="7272"/>
                        <a:pt x="8607" y="6772"/>
                      </a:cubicBezTo>
                      <a:cubicBezTo>
                        <a:pt x="7673" y="6238"/>
                        <a:pt x="8040" y="6272"/>
                        <a:pt x="7239" y="4937"/>
                      </a:cubicBezTo>
                      <a:cubicBezTo>
                        <a:pt x="6405" y="3603"/>
                        <a:pt x="6872" y="3603"/>
                        <a:pt x="7006" y="2602"/>
                      </a:cubicBezTo>
                      <a:cubicBezTo>
                        <a:pt x="7139" y="1735"/>
                        <a:pt x="7206" y="868"/>
                        <a:pt x="723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9">
  <p:cSld name="CUSTOM_2_1_1_1_1_2_1">
    <p:spTree>
      <p:nvGrpSpPr>
        <p:cNvPr id="22551" name="Shape 225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552" name="Google Shape;22552;p49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2553" name="Google Shape;22553;p4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554" name="Google Shape;22554;p49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2555" name="Google Shape;22555;p4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6" name="Google Shape;22556;p4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7" name="Google Shape;22557;p4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8" name="Google Shape;22558;p4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59" name="Google Shape;22559;p4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0" name="Google Shape;22560;p4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1" name="Google Shape;22561;p4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2" name="Google Shape;22562;p4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3" name="Google Shape;22563;p4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4" name="Google Shape;22564;p4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5" name="Google Shape;22565;p4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6" name="Google Shape;22566;p4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7" name="Google Shape;22567;p4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8" name="Google Shape;22568;p4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69" name="Google Shape;22569;p4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0" name="Google Shape;22570;p4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1" name="Google Shape;22571;p4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2" name="Google Shape;22572;p4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3" name="Google Shape;22573;p4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4" name="Google Shape;22574;p4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5" name="Google Shape;22575;p4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6" name="Google Shape;22576;p4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7" name="Google Shape;22577;p4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8" name="Google Shape;22578;p4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79" name="Google Shape;22579;p4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2580" name="Google Shape;22580;p49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2581" name="Google Shape;22581;p4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2" name="Google Shape;22582;p4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3" name="Google Shape;22583;p4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4" name="Google Shape;22584;p4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5" name="Google Shape;22585;p4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6" name="Google Shape;22586;p4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7" name="Google Shape;22587;p4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8" name="Google Shape;22588;p4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89" name="Google Shape;22589;p4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0" name="Google Shape;22590;p4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1" name="Google Shape;22591;p4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2" name="Google Shape;22592;p4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3" name="Google Shape;22593;p4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4" name="Google Shape;22594;p4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5" name="Google Shape;22595;p4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6" name="Google Shape;22596;p4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7" name="Google Shape;22597;p4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8" name="Google Shape;22598;p4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599" name="Google Shape;22599;p4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0" name="Google Shape;22600;p4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1" name="Google Shape;22601;p4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2" name="Google Shape;22602;p4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3" name="Google Shape;22603;p4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4" name="Google Shape;22604;p4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5" name="Google Shape;22605;p4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606" name="Google Shape;22606;p4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607" name="Google Shape;22607;p4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8" name="Google Shape;22608;p4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09" name="Google Shape;22609;p4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0" name="Google Shape;22610;p4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1" name="Google Shape;22611;p4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2" name="Google Shape;22612;p4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3" name="Google Shape;22613;p4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4" name="Google Shape;22614;p4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5" name="Google Shape;22615;p4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6" name="Google Shape;22616;p4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7" name="Google Shape;22617;p4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8" name="Google Shape;22618;p4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19" name="Google Shape;22619;p4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0" name="Google Shape;22620;p4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1" name="Google Shape;22621;p4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2" name="Google Shape;22622;p4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3" name="Google Shape;22623;p4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4" name="Google Shape;22624;p4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5" name="Google Shape;22625;p4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6" name="Google Shape;22626;p4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7" name="Google Shape;22627;p4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8" name="Google Shape;22628;p4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29" name="Google Shape;22629;p4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0" name="Google Shape;22630;p4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1" name="Google Shape;22631;p4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2" name="Google Shape;22632;p4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3" name="Google Shape;22633;p4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4" name="Google Shape;22634;p4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5" name="Google Shape;22635;p4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6" name="Google Shape;22636;p4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7" name="Google Shape;22637;p4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8" name="Google Shape;22638;p4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39" name="Google Shape;22639;p4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0" name="Google Shape;22640;p4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1" name="Google Shape;22641;p4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2" name="Google Shape;22642;p4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3" name="Google Shape;22643;p4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4" name="Google Shape;22644;p4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5" name="Google Shape;22645;p4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6" name="Google Shape;22646;p4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7" name="Google Shape;22647;p4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8" name="Google Shape;22648;p4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49" name="Google Shape;22649;p4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0" name="Google Shape;22650;p4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1" name="Google Shape;22651;p4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2" name="Google Shape;22652;p4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3" name="Google Shape;22653;p4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4" name="Google Shape;22654;p4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5" name="Google Shape;22655;p4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6" name="Google Shape;22656;p4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7" name="Google Shape;22657;p4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8" name="Google Shape;22658;p4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59" name="Google Shape;22659;p4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0" name="Google Shape;22660;p4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1" name="Google Shape;22661;p4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2" name="Google Shape;22662;p4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3" name="Google Shape;22663;p4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4" name="Google Shape;22664;p4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5" name="Google Shape;22665;p4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6" name="Google Shape;22666;p4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7" name="Google Shape;22667;p4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8" name="Google Shape;22668;p4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69" name="Google Shape;22669;p4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0" name="Google Shape;22670;p4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1" name="Google Shape;22671;p4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2" name="Google Shape;22672;p4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3" name="Google Shape;22673;p4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4" name="Google Shape;22674;p4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5" name="Google Shape;22675;p4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6" name="Google Shape;22676;p4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7" name="Google Shape;22677;p4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8" name="Google Shape;22678;p4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79" name="Google Shape;22679;p4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0" name="Google Shape;22680;p4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1" name="Google Shape;22681;p4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2" name="Google Shape;22682;p4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3" name="Google Shape;22683;p4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4" name="Google Shape;22684;p4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5" name="Google Shape;22685;p4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6" name="Google Shape;22686;p4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7" name="Google Shape;22687;p4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8" name="Google Shape;22688;p4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89" name="Google Shape;22689;p4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0" name="Google Shape;22690;p4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1" name="Google Shape;22691;p4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2" name="Google Shape;22692;p4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3" name="Google Shape;22693;p4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4" name="Google Shape;22694;p4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5" name="Google Shape;22695;p4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6" name="Google Shape;22696;p4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7" name="Google Shape;22697;p4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8" name="Google Shape;22698;p4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699" name="Google Shape;22699;p4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0" name="Google Shape;22700;p4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1" name="Google Shape;22701;p4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2" name="Google Shape;22702;p4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3" name="Google Shape;22703;p4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4" name="Google Shape;22704;p4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5" name="Google Shape;22705;p4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06" name="Google Shape;22706;p4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707" name="Google Shape;22707;p49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2708" name="Google Shape;22708;p4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09" name="Google Shape;22709;p4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0" name="Google Shape;22710;p4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1" name="Google Shape;22711;p4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2" name="Google Shape;22712;p4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3" name="Google Shape;22713;p4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4" name="Google Shape;22714;p4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5" name="Google Shape;22715;p4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6" name="Google Shape;22716;p4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7" name="Google Shape;22717;p4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8" name="Google Shape;22718;p4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19" name="Google Shape;22719;p4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0" name="Google Shape;22720;p4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1" name="Google Shape;22721;p4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2" name="Google Shape;22722;p4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3" name="Google Shape;22723;p4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4" name="Google Shape;22724;p4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5" name="Google Shape;22725;p4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6" name="Google Shape;22726;p4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7" name="Google Shape;22727;p4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8" name="Google Shape;22728;p4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29" name="Google Shape;22729;p4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0" name="Google Shape;22730;p4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1" name="Google Shape;22731;p4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2" name="Google Shape;22732;p4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33" name="Google Shape;22733;p4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734" name="Google Shape;22734;p4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5" name="Google Shape;22735;p4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6" name="Google Shape;22736;p4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7" name="Google Shape;22737;p4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2738" name="Google Shape;22738;p4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739" name="Google Shape;22739;p4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2740" name="Google Shape;22740;p4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1" name="Google Shape;22741;p4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2" name="Google Shape;22742;p4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3" name="Google Shape;22743;p4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4" name="Google Shape;22744;p4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5" name="Google Shape;22745;p4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6" name="Google Shape;22746;p4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7" name="Google Shape;22747;p4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8" name="Google Shape;22748;p4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49" name="Google Shape;22749;p4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0" name="Google Shape;22750;p4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1" name="Google Shape;22751;p4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2" name="Google Shape;22752;p4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3" name="Google Shape;22753;p4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4" name="Google Shape;22754;p4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5" name="Google Shape;22755;p4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6" name="Google Shape;22756;p4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7" name="Google Shape;22757;p4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8" name="Google Shape;22758;p4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59" name="Google Shape;22759;p4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0" name="Google Shape;22760;p4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1" name="Google Shape;22761;p4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2" name="Google Shape;22762;p4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3" name="Google Shape;22763;p4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4" name="Google Shape;22764;p4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5" name="Google Shape;22765;p4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2766" name="Google Shape;22766;p4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767" name="Google Shape;22767;p49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2768" name="Google Shape;22768;p4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69" name="Google Shape;22769;p4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0" name="Google Shape;22770;p4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1" name="Google Shape;22771;p4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2" name="Google Shape;22772;p4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3" name="Google Shape;22773;p4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4" name="Google Shape;22774;p4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5" name="Google Shape;22775;p4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6" name="Google Shape;22776;p4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7" name="Google Shape;22777;p4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8" name="Google Shape;22778;p4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79" name="Google Shape;22779;p4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0" name="Google Shape;22780;p4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1" name="Google Shape;22781;p4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2" name="Google Shape;22782;p4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3" name="Google Shape;22783;p4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4" name="Google Shape;22784;p4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5" name="Google Shape;22785;p4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6" name="Google Shape;22786;p4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7" name="Google Shape;22787;p4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8" name="Google Shape;22788;p4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89" name="Google Shape;22789;p4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0" name="Google Shape;22790;p4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1" name="Google Shape;22791;p4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2" name="Google Shape;22792;p4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793" name="Google Shape;22793;p4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2794" name="Google Shape;22794;p49"/>
          <p:cNvGrpSpPr/>
          <p:nvPr/>
        </p:nvGrpSpPr>
        <p:grpSpPr>
          <a:xfrm>
            <a:off x="7781788" y="-677552"/>
            <a:ext cx="3078598" cy="3390843"/>
            <a:chOff x="7781788" y="-525152"/>
            <a:chExt cx="3078598" cy="3390843"/>
          </a:xfrm>
        </p:grpSpPr>
        <p:grpSp>
          <p:nvGrpSpPr>
            <p:cNvPr id="22795" name="Google Shape;22795;p49"/>
            <p:cNvGrpSpPr/>
            <p:nvPr/>
          </p:nvGrpSpPr>
          <p:grpSpPr>
            <a:xfrm flipH="1" rot="-4218974">
              <a:off x="8228336" y="-436604"/>
              <a:ext cx="1698988" cy="2145168"/>
              <a:chOff x="146217" y="2712579"/>
              <a:chExt cx="1552965" cy="1960400"/>
            </a:xfrm>
          </p:grpSpPr>
          <p:grpSp>
            <p:nvGrpSpPr>
              <p:cNvPr id="22796" name="Google Shape;22796;p4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2797" name="Google Shape;22797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98" name="Google Shape;22798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799" name="Google Shape;22799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0" name="Google Shape;22800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1" name="Google Shape;22801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2" name="Google Shape;22802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3" name="Google Shape;22803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4" name="Google Shape;22804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5" name="Google Shape;22805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6" name="Google Shape;22806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7" name="Google Shape;22807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8" name="Google Shape;22808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09" name="Google Shape;22809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0" name="Google Shape;22810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11" name="Google Shape;22811;p4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2812" name="Google Shape;22812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3" name="Google Shape;22813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4" name="Google Shape;22814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5" name="Google Shape;22815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6" name="Google Shape;22816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7" name="Google Shape;22817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8" name="Google Shape;22818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19" name="Google Shape;22819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0" name="Google Shape;22820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1" name="Google Shape;22821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2" name="Google Shape;22822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3" name="Google Shape;22823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4" name="Google Shape;22824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5" name="Google Shape;22825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26" name="Google Shape;22826;p4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2827" name="Google Shape;22827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8" name="Google Shape;22828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29" name="Google Shape;22829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0" name="Google Shape;22830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1" name="Google Shape;22831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2" name="Google Shape;22832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3" name="Google Shape;22833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4" name="Google Shape;22834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5" name="Google Shape;22835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6" name="Google Shape;22836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7" name="Google Shape;22837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8" name="Google Shape;22838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39" name="Google Shape;22839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0" name="Google Shape;22840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841" name="Google Shape;22841;p49"/>
            <p:cNvGrpSpPr/>
            <p:nvPr/>
          </p:nvGrpSpPr>
          <p:grpSpPr>
            <a:xfrm flipH="1" rot="-6059861">
              <a:off x="8796043" y="754700"/>
              <a:ext cx="1698930" cy="2145045"/>
              <a:chOff x="146217" y="2712579"/>
              <a:chExt cx="1552965" cy="1960400"/>
            </a:xfrm>
          </p:grpSpPr>
          <p:grpSp>
            <p:nvGrpSpPr>
              <p:cNvPr id="22842" name="Google Shape;22842;p4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2843" name="Google Shape;22843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4" name="Google Shape;22844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5" name="Google Shape;22845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6" name="Google Shape;22846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7" name="Google Shape;22847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8" name="Google Shape;22848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49" name="Google Shape;22849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0" name="Google Shape;22850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1" name="Google Shape;22851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2" name="Google Shape;22852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3" name="Google Shape;22853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4" name="Google Shape;22854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5" name="Google Shape;22855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6" name="Google Shape;22856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57" name="Google Shape;22857;p4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2858" name="Google Shape;22858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59" name="Google Shape;22859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0" name="Google Shape;22860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1" name="Google Shape;22861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2" name="Google Shape;22862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3" name="Google Shape;22863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4" name="Google Shape;22864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5" name="Google Shape;22865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6" name="Google Shape;22866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7" name="Google Shape;22867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8" name="Google Shape;22868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69" name="Google Shape;22869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0" name="Google Shape;22870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1" name="Google Shape;22871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872" name="Google Shape;22872;p4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2873" name="Google Shape;22873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4" name="Google Shape;22874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5" name="Google Shape;22875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6" name="Google Shape;22876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7" name="Google Shape;22877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8" name="Google Shape;22878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79" name="Google Shape;22879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0" name="Google Shape;22880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1" name="Google Shape;22881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2" name="Google Shape;22882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3" name="Google Shape;22883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4" name="Google Shape;22884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5" name="Google Shape;22885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86" name="Google Shape;22886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2887" name="Google Shape;22887;p49"/>
          <p:cNvGrpSpPr/>
          <p:nvPr/>
        </p:nvGrpSpPr>
        <p:grpSpPr>
          <a:xfrm>
            <a:off x="-1542732" y="-207484"/>
            <a:ext cx="2925139" cy="2805349"/>
            <a:chOff x="-1226032" y="-9"/>
            <a:chExt cx="2925139" cy="2805349"/>
          </a:xfrm>
        </p:grpSpPr>
        <p:grpSp>
          <p:nvGrpSpPr>
            <p:cNvPr id="22888" name="Google Shape;22888;p49"/>
            <p:cNvGrpSpPr/>
            <p:nvPr/>
          </p:nvGrpSpPr>
          <p:grpSpPr>
            <a:xfrm flipH="1" rot="4964859">
              <a:off x="-904328" y="754825"/>
              <a:ext cx="1698869" cy="2144972"/>
              <a:chOff x="146217" y="2712579"/>
              <a:chExt cx="1552965" cy="1960400"/>
            </a:xfrm>
          </p:grpSpPr>
          <p:grpSp>
            <p:nvGrpSpPr>
              <p:cNvPr id="22889" name="Google Shape;22889;p4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2890" name="Google Shape;22890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1" name="Google Shape;22891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2" name="Google Shape;22892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3" name="Google Shape;22893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4" name="Google Shape;22894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5" name="Google Shape;22895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6" name="Google Shape;22896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7" name="Google Shape;22897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8" name="Google Shape;22898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899" name="Google Shape;22899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0" name="Google Shape;22900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1" name="Google Shape;22901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2" name="Google Shape;22902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3" name="Google Shape;22903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04" name="Google Shape;22904;p4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2905" name="Google Shape;22905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6" name="Google Shape;22906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7" name="Google Shape;22907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8" name="Google Shape;22908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09" name="Google Shape;22909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0" name="Google Shape;22910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1" name="Google Shape;22911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2" name="Google Shape;22912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3" name="Google Shape;22913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4" name="Google Shape;22914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5" name="Google Shape;22915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6" name="Google Shape;22916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7" name="Google Shape;22917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18" name="Google Shape;22918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2919" name="Google Shape;22919;p4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2920" name="Google Shape;22920;p4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1" name="Google Shape;22921;p4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2" name="Google Shape;22922;p4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3" name="Google Shape;22923;p4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4" name="Google Shape;22924;p4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5" name="Google Shape;22925;p4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6" name="Google Shape;22926;p4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7" name="Google Shape;22927;p4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8" name="Google Shape;22928;p4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29" name="Google Shape;22929;p4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30" name="Google Shape;22930;p4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31" name="Google Shape;22931;p4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32" name="Google Shape;22932;p4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2933" name="Google Shape;22933;p4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2934" name="Google Shape;22934;p49"/>
            <p:cNvGrpSpPr/>
            <p:nvPr/>
          </p:nvGrpSpPr>
          <p:grpSpPr>
            <a:xfrm flipH="1">
              <a:off x="8" y="-9"/>
              <a:ext cx="1699099" cy="2145070"/>
              <a:chOff x="7367734" y="196366"/>
              <a:chExt cx="1699099" cy="2145070"/>
            </a:xfrm>
          </p:grpSpPr>
          <p:grpSp>
            <p:nvGrpSpPr>
              <p:cNvPr id="22935" name="Google Shape;22935;p49"/>
              <p:cNvGrpSpPr/>
              <p:nvPr/>
            </p:nvGrpSpPr>
            <p:grpSpPr>
              <a:xfrm flipH="1">
                <a:off x="7367734" y="196366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2936" name="Google Shape;22936;p4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2937" name="Google Shape;22937;p4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38" name="Google Shape;22938;p4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39" name="Google Shape;22939;p4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0" name="Google Shape;22940;p4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1" name="Google Shape;22941;p4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2" name="Google Shape;22942;p4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3" name="Google Shape;22943;p4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4" name="Google Shape;22944;p4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5" name="Google Shape;22945;p4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6" name="Google Shape;22946;p4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7" name="Google Shape;22947;p4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8" name="Google Shape;22948;p4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49" name="Google Shape;22949;p4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0" name="Google Shape;22950;p4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2951" name="Google Shape;22951;p4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2952" name="Google Shape;22952;p4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3" name="Google Shape;22953;p4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4" name="Google Shape;22954;p4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5" name="Google Shape;22955;p4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6" name="Google Shape;22956;p4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7" name="Google Shape;22957;p4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8" name="Google Shape;22958;p4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59" name="Google Shape;22959;p4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0" name="Google Shape;22960;p4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1" name="Google Shape;22961;p4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2" name="Google Shape;22962;p4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3" name="Google Shape;22963;p4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4" name="Google Shape;22964;p4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5" name="Google Shape;22965;p4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2966" name="Google Shape;22966;p4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2967" name="Google Shape;22967;p4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8" name="Google Shape;22968;p4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69" name="Google Shape;22969;p4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0" name="Google Shape;22970;p4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1" name="Google Shape;22971;p4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2" name="Google Shape;22972;p4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3" name="Google Shape;22973;p4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4" name="Google Shape;22974;p4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5" name="Google Shape;22975;p4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6" name="Google Shape;22976;p4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7" name="Google Shape;22977;p4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8" name="Google Shape;22978;p4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79" name="Google Shape;22979;p4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80" name="Google Shape;22980;p4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2981" name="Google Shape;22981;p49"/>
              <p:cNvGrpSpPr/>
              <p:nvPr/>
            </p:nvGrpSpPr>
            <p:grpSpPr>
              <a:xfrm>
                <a:off x="7920143" y="760581"/>
                <a:ext cx="631314" cy="578969"/>
                <a:chOff x="7920143" y="760581"/>
                <a:chExt cx="631314" cy="578969"/>
              </a:xfrm>
            </p:grpSpPr>
            <p:grpSp>
              <p:nvGrpSpPr>
                <p:cNvPr id="22982" name="Google Shape;22982;p49"/>
                <p:cNvGrpSpPr/>
                <p:nvPr/>
              </p:nvGrpSpPr>
              <p:grpSpPr>
                <a:xfrm>
                  <a:off x="8008359" y="1010231"/>
                  <a:ext cx="179611" cy="275225"/>
                  <a:chOff x="1146109" y="401894"/>
                  <a:chExt cx="179611" cy="275225"/>
                </a:xfrm>
              </p:grpSpPr>
              <p:sp>
                <p:nvSpPr>
                  <p:cNvPr id="22983" name="Google Shape;22983;p49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84" name="Google Shape;22984;p49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2985" name="Google Shape;22985;p49"/>
                <p:cNvGrpSpPr/>
                <p:nvPr/>
              </p:nvGrpSpPr>
              <p:grpSpPr>
                <a:xfrm>
                  <a:off x="7920143" y="760581"/>
                  <a:ext cx="631314" cy="578969"/>
                  <a:chOff x="7920143" y="760581"/>
                  <a:chExt cx="631314" cy="578969"/>
                </a:xfrm>
              </p:grpSpPr>
              <p:sp>
                <p:nvSpPr>
                  <p:cNvPr id="22986" name="Google Shape;22986;p49"/>
                  <p:cNvSpPr/>
                  <p:nvPr/>
                </p:nvSpPr>
                <p:spPr>
                  <a:xfrm>
                    <a:off x="8248228" y="1065572"/>
                    <a:ext cx="303229" cy="273978"/>
                  </a:xfrm>
                  <a:custGeom>
                    <a:rect b="b" l="l" r="r" t="t"/>
                    <a:pathLst>
                      <a:path extrusionOk="0" h="11090" w="12274">
                        <a:moveTo>
                          <a:pt x="624" y="7825"/>
                        </a:moveTo>
                        <a:cubicBezTo>
                          <a:pt x="960" y="8417"/>
                          <a:pt x="1520" y="8817"/>
                          <a:pt x="2016" y="9297"/>
                        </a:cubicBezTo>
                        <a:cubicBezTo>
                          <a:pt x="2465" y="9729"/>
                          <a:pt x="2865" y="10241"/>
                          <a:pt x="3425" y="10529"/>
                        </a:cubicBezTo>
                        <a:cubicBezTo>
                          <a:pt x="3825" y="10689"/>
                          <a:pt x="4241" y="10801"/>
                          <a:pt x="4657" y="10833"/>
                        </a:cubicBezTo>
                        <a:cubicBezTo>
                          <a:pt x="5521" y="10961"/>
                          <a:pt x="6417" y="11089"/>
                          <a:pt x="7265" y="10881"/>
                        </a:cubicBezTo>
                        <a:cubicBezTo>
                          <a:pt x="8193" y="10641"/>
                          <a:pt x="8961" y="10017"/>
                          <a:pt x="9681" y="9393"/>
                        </a:cubicBezTo>
                        <a:cubicBezTo>
                          <a:pt x="10753" y="8481"/>
                          <a:pt x="11873" y="7425"/>
                          <a:pt x="12081" y="6033"/>
                        </a:cubicBezTo>
                        <a:cubicBezTo>
                          <a:pt x="12273" y="4849"/>
                          <a:pt x="11761" y="3665"/>
                          <a:pt x="10993" y="2752"/>
                        </a:cubicBezTo>
                        <a:cubicBezTo>
                          <a:pt x="10225" y="1840"/>
                          <a:pt x="9233" y="1184"/>
                          <a:pt x="8241" y="528"/>
                        </a:cubicBezTo>
                        <a:cubicBezTo>
                          <a:pt x="7841" y="272"/>
                          <a:pt x="7393" y="0"/>
                          <a:pt x="6913" y="32"/>
                        </a:cubicBezTo>
                        <a:cubicBezTo>
                          <a:pt x="6257" y="64"/>
                          <a:pt x="5793" y="656"/>
                          <a:pt x="5345" y="1136"/>
                        </a:cubicBezTo>
                        <a:cubicBezTo>
                          <a:pt x="4209" y="2352"/>
                          <a:pt x="2561" y="2544"/>
                          <a:pt x="1424" y="3553"/>
                        </a:cubicBezTo>
                        <a:cubicBezTo>
                          <a:pt x="448" y="4449"/>
                          <a:pt x="0" y="6673"/>
                          <a:pt x="624" y="7825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87" name="Google Shape;22987;p49"/>
                  <p:cNvSpPr/>
                  <p:nvPr/>
                </p:nvSpPr>
                <p:spPr>
                  <a:xfrm>
                    <a:off x="8318661" y="810602"/>
                    <a:ext cx="195755" cy="23694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2988" name="Google Shape;22988;p49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2989" name="Google Shape;22989;p49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22990" name="Google Shape;22990;p49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2991" name="Google Shape;22991;p49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22992" name="Google Shape;22992;p4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2993" name="Google Shape;22993;p49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1">
    <p:spTree>
      <p:nvGrpSpPr>
        <p:cNvPr id="22994" name="Shape 229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995" name="Google Shape;22995;p50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2996" name="Google Shape;22996;p5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2997" name="Google Shape;22997;p50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2998" name="Google Shape;22998;p5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2999" name="Google Shape;22999;p5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0" name="Google Shape;23000;p5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1" name="Google Shape;23001;p5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2" name="Google Shape;23002;p5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3" name="Google Shape;23003;p5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4" name="Google Shape;23004;p5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5" name="Google Shape;23005;p5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6" name="Google Shape;23006;p5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7" name="Google Shape;23007;p5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8" name="Google Shape;23008;p5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09" name="Google Shape;23009;p5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0" name="Google Shape;23010;p5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1" name="Google Shape;23011;p5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2" name="Google Shape;23012;p5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3" name="Google Shape;23013;p5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4" name="Google Shape;23014;p5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5" name="Google Shape;23015;p5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6" name="Google Shape;23016;p5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7" name="Google Shape;23017;p5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8" name="Google Shape;23018;p5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19" name="Google Shape;23019;p5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0" name="Google Shape;23020;p5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1" name="Google Shape;23021;p5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2" name="Google Shape;23022;p5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023" name="Google Shape;23023;p50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3024" name="Google Shape;23024;p5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5" name="Google Shape;23025;p5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6" name="Google Shape;23026;p5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7" name="Google Shape;23027;p5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8" name="Google Shape;23028;p5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29" name="Google Shape;23029;p5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0" name="Google Shape;23030;p5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1" name="Google Shape;23031;p5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2" name="Google Shape;23032;p5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3" name="Google Shape;23033;p5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4" name="Google Shape;23034;p5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5" name="Google Shape;23035;p5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6" name="Google Shape;23036;p5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7" name="Google Shape;23037;p5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8" name="Google Shape;23038;p5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39" name="Google Shape;23039;p5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0" name="Google Shape;23040;p5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1" name="Google Shape;23041;p5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2" name="Google Shape;23042;p5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3" name="Google Shape;23043;p5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4" name="Google Shape;23044;p5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5" name="Google Shape;23045;p5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6" name="Google Shape;23046;p5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7" name="Google Shape;23047;p5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8" name="Google Shape;23048;p5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049" name="Google Shape;23049;p5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050" name="Google Shape;23050;p5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1" name="Google Shape;23051;p5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2" name="Google Shape;23052;p5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3" name="Google Shape;23053;p5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4" name="Google Shape;23054;p5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5" name="Google Shape;23055;p5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6" name="Google Shape;23056;p5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7" name="Google Shape;23057;p5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8" name="Google Shape;23058;p5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59" name="Google Shape;23059;p5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0" name="Google Shape;23060;p5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1" name="Google Shape;23061;p5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2" name="Google Shape;23062;p5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3" name="Google Shape;23063;p5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4" name="Google Shape;23064;p5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5" name="Google Shape;23065;p5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6" name="Google Shape;23066;p5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7" name="Google Shape;23067;p5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8" name="Google Shape;23068;p5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69" name="Google Shape;23069;p5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0" name="Google Shape;23070;p5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1" name="Google Shape;23071;p5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2" name="Google Shape;23072;p5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3" name="Google Shape;23073;p5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4" name="Google Shape;23074;p5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5" name="Google Shape;23075;p5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6" name="Google Shape;23076;p5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7" name="Google Shape;23077;p5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8" name="Google Shape;23078;p5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79" name="Google Shape;23079;p5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0" name="Google Shape;23080;p5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1" name="Google Shape;23081;p5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2" name="Google Shape;23082;p5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3" name="Google Shape;23083;p5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4" name="Google Shape;23084;p5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5" name="Google Shape;23085;p5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6" name="Google Shape;23086;p5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7" name="Google Shape;23087;p5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8" name="Google Shape;23088;p5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89" name="Google Shape;23089;p5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0" name="Google Shape;23090;p5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1" name="Google Shape;23091;p5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2" name="Google Shape;23092;p5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3" name="Google Shape;23093;p5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4" name="Google Shape;23094;p5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5" name="Google Shape;23095;p5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6" name="Google Shape;23096;p5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7" name="Google Shape;23097;p5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8" name="Google Shape;23098;p5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099" name="Google Shape;23099;p5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0" name="Google Shape;23100;p5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1" name="Google Shape;23101;p5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2" name="Google Shape;23102;p5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3" name="Google Shape;23103;p5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4" name="Google Shape;23104;p5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5" name="Google Shape;23105;p5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6" name="Google Shape;23106;p5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7" name="Google Shape;23107;p5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8" name="Google Shape;23108;p5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09" name="Google Shape;23109;p5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0" name="Google Shape;23110;p5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1" name="Google Shape;23111;p5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2" name="Google Shape;23112;p5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3" name="Google Shape;23113;p5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4" name="Google Shape;23114;p5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5" name="Google Shape;23115;p5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6" name="Google Shape;23116;p5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7" name="Google Shape;23117;p5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8" name="Google Shape;23118;p5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19" name="Google Shape;23119;p5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0" name="Google Shape;23120;p5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1" name="Google Shape;23121;p5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2" name="Google Shape;23122;p5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3" name="Google Shape;23123;p5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4" name="Google Shape;23124;p5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5" name="Google Shape;23125;p5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6" name="Google Shape;23126;p5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7" name="Google Shape;23127;p5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8" name="Google Shape;23128;p5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29" name="Google Shape;23129;p5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0" name="Google Shape;23130;p5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1" name="Google Shape;23131;p5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2" name="Google Shape;23132;p5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3" name="Google Shape;23133;p5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4" name="Google Shape;23134;p5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5" name="Google Shape;23135;p5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6" name="Google Shape;23136;p5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7" name="Google Shape;23137;p5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8" name="Google Shape;23138;p5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39" name="Google Shape;23139;p5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0" name="Google Shape;23140;p5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1" name="Google Shape;23141;p5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2" name="Google Shape;23142;p5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3" name="Google Shape;23143;p5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4" name="Google Shape;23144;p5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5" name="Google Shape;23145;p5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6" name="Google Shape;23146;p5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7" name="Google Shape;23147;p5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8" name="Google Shape;23148;p5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49" name="Google Shape;23149;p5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150" name="Google Shape;23150;p50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3151" name="Google Shape;23151;p5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2" name="Google Shape;23152;p5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3" name="Google Shape;23153;p5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4" name="Google Shape;23154;p5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5" name="Google Shape;23155;p5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6" name="Google Shape;23156;p5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7" name="Google Shape;23157;p5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8" name="Google Shape;23158;p5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59" name="Google Shape;23159;p5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0" name="Google Shape;23160;p5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1" name="Google Shape;23161;p5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2" name="Google Shape;23162;p5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3" name="Google Shape;23163;p5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4" name="Google Shape;23164;p5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5" name="Google Shape;23165;p5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6" name="Google Shape;23166;p5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7" name="Google Shape;23167;p5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8" name="Google Shape;23168;p5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69" name="Google Shape;23169;p5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0" name="Google Shape;23170;p5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1" name="Google Shape;23171;p5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2" name="Google Shape;23172;p5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3" name="Google Shape;23173;p5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4" name="Google Shape;23174;p5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5" name="Google Shape;23175;p5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76" name="Google Shape;23176;p5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177" name="Google Shape;23177;p5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8" name="Google Shape;23178;p5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79" name="Google Shape;23179;p5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0" name="Google Shape;23180;p5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181" name="Google Shape;23181;p5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182" name="Google Shape;23182;p5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3183" name="Google Shape;23183;p5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4" name="Google Shape;23184;p5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5" name="Google Shape;23185;p5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6" name="Google Shape;23186;p5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7" name="Google Shape;23187;p5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8" name="Google Shape;23188;p5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89" name="Google Shape;23189;p5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0" name="Google Shape;23190;p5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1" name="Google Shape;23191;p5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2" name="Google Shape;23192;p5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3" name="Google Shape;23193;p5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4" name="Google Shape;23194;p5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5" name="Google Shape;23195;p5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6" name="Google Shape;23196;p5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7" name="Google Shape;23197;p5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8" name="Google Shape;23198;p5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199" name="Google Shape;23199;p5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0" name="Google Shape;23200;p5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1" name="Google Shape;23201;p5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2" name="Google Shape;23202;p5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3" name="Google Shape;23203;p5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4" name="Google Shape;23204;p5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5" name="Google Shape;23205;p5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6" name="Google Shape;23206;p5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7" name="Google Shape;23207;p5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08" name="Google Shape;23208;p5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209" name="Google Shape;23209;p5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210" name="Google Shape;23210;p50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3211" name="Google Shape;23211;p5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2" name="Google Shape;23212;p5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3" name="Google Shape;23213;p5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4" name="Google Shape;23214;p5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5" name="Google Shape;23215;p5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6" name="Google Shape;23216;p5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7" name="Google Shape;23217;p5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8" name="Google Shape;23218;p5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19" name="Google Shape;23219;p5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0" name="Google Shape;23220;p5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1" name="Google Shape;23221;p5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2" name="Google Shape;23222;p5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3" name="Google Shape;23223;p5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4" name="Google Shape;23224;p5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5" name="Google Shape;23225;p5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6" name="Google Shape;23226;p5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7" name="Google Shape;23227;p5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8" name="Google Shape;23228;p5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29" name="Google Shape;23229;p5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0" name="Google Shape;23230;p5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1" name="Google Shape;23231;p5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2" name="Google Shape;23232;p5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3" name="Google Shape;23233;p5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4" name="Google Shape;23234;p5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5" name="Google Shape;23235;p5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236" name="Google Shape;23236;p5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237" name="Google Shape;23237;p50"/>
          <p:cNvGrpSpPr/>
          <p:nvPr/>
        </p:nvGrpSpPr>
        <p:grpSpPr>
          <a:xfrm>
            <a:off x="-28" y="59729"/>
            <a:ext cx="10731264" cy="5429902"/>
            <a:chOff x="-28" y="59729"/>
            <a:chExt cx="10731264" cy="5429902"/>
          </a:xfrm>
        </p:grpSpPr>
        <p:grpSp>
          <p:nvGrpSpPr>
            <p:cNvPr id="23238" name="Google Shape;23238;p50"/>
            <p:cNvGrpSpPr/>
            <p:nvPr/>
          </p:nvGrpSpPr>
          <p:grpSpPr>
            <a:xfrm>
              <a:off x="-28" y="4203476"/>
              <a:ext cx="2351306" cy="1286155"/>
              <a:chOff x="1227997" y="4210926"/>
              <a:chExt cx="2351306" cy="1286155"/>
            </a:xfrm>
          </p:grpSpPr>
          <p:grpSp>
            <p:nvGrpSpPr>
              <p:cNvPr id="23239" name="Google Shape;23239;p50"/>
              <p:cNvGrpSpPr/>
              <p:nvPr/>
            </p:nvGrpSpPr>
            <p:grpSpPr>
              <a:xfrm rot="-181090">
                <a:off x="2296267" y="4398599"/>
                <a:ext cx="1255839" cy="1066160"/>
                <a:chOff x="-89387" y="-29596"/>
                <a:chExt cx="1496001" cy="1137804"/>
              </a:xfrm>
            </p:grpSpPr>
            <p:grpSp>
              <p:nvGrpSpPr>
                <p:cNvPr id="23240" name="Google Shape;23240;p50"/>
                <p:cNvGrpSpPr/>
                <p:nvPr/>
              </p:nvGrpSpPr>
              <p:grpSpPr>
                <a:xfrm rot="-9256444">
                  <a:off x="82992" y="206723"/>
                  <a:ext cx="1240750" cy="665166"/>
                  <a:chOff x="5206900" y="826150"/>
                  <a:chExt cx="599275" cy="321250"/>
                </a:xfrm>
              </p:grpSpPr>
              <p:sp>
                <p:nvSpPr>
                  <p:cNvPr id="23241" name="Google Shape;23241;p5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2" name="Google Shape;23242;p5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3" name="Google Shape;23243;p5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4" name="Google Shape;23244;p5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5" name="Google Shape;23245;p5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6" name="Google Shape;23246;p5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7" name="Google Shape;23247;p5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8" name="Google Shape;23248;p5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49" name="Google Shape;23249;p5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0" name="Google Shape;23250;p5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1" name="Google Shape;23251;p5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2" name="Google Shape;23252;p5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3" name="Google Shape;23253;p5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254" name="Google Shape;23254;p5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3255" name="Google Shape;23255;p50"/>
                <p:cNvGrpSpPr/>
                <p:nvPr/>
              </p:nvGrpSpPr>
              <p:grpSpPr>
                <a:xfrm>
                  <a:off x="-89387" y="23754"/>
                  <a:ext cx="1379870" cy="1021283"/>
                  <a:chOff x="188" y="29"/>
                  <a:chExt cx="1379870" cy="1021283"/>
                </a:xfrm>
              </p:grpSpPr>
              <p:grpSp>
                <p:nvGrpSpPr>
                  <p:cNvPr id="23256" name="Google Shape;23256;p50"/>
                  <p:cNvGrpSpPr/>
                  <p:nvPr/>
                </p:nvGrpSpPr>
                <p:grpSpPr>
                  <a:xfrm>
                    <a:off x="188" y="29"/>
                    <a:ext cx="1240739" cy="665180"/>
                    <a:chOff x="5206900" y="826150"/>
                    <a:chExt cx="599275" cy="321250"/>
                  </a:xfrm>
                </p:grpSpPr>
                <p:sp>
                  <p:nvSpPr>
                    <p:cNvPr id="23257" name="Google Shape;23257;p5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58" name="Google Shape;23258;p5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59" name="Google Shape;23259;p5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0" name="Google Shape;23260;p5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1" name="Google Shape;23261;p5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2" name="Google Shape;23262;p5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3" name="Google Shape;23263;p5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4" name="Google Shape;23264;p5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5" name="Google Shape;23265;p5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6" name="Google Shape;23266;p5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7" name="Google Shape;23267;p5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8" name="Google Shape;23268;p5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69" name="Google Shape;23269;p5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270" name="Google Shape;23270;p5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3271" name="Google Shape;23271;p50"/>
                  <p:cNvGrpSpPr/>
                  <p:nvPr/>
                </p:nvGrpSpPr>
                <p:grpSpPr>
                  <a:xfrm flipH="1" rot="-6299960">
                    <a:off x="553044" y="149914"/>
                    <a:ext cx="611876" cy="914967"/>
                    <a:chOff x="7920143" y="370462"/>
                    <a:chExt cx="611894" cy="914994"/>
                  </a:xfrm>
                </p:grpSpPr>
                <p:grpSp>
                  <p:nvGrpSpPr>
                    <p:cNvPr id="23272" name="Google Shape;23272;p50"/>
                    <p:cNvGrpSpPr/>
                    <p:nvPr/>
                  </p:nvGrpSpPr>
                  <p:grpSpPr>
                    <a:xfrm>
                      <a:off x="7925836" y="1010231"/>
                      <a:ext cx="262134" cy="275225"/>
                      <a:chOff x="1063586" y="401894"/>
                      <a:chExt cx="262134" cy="275225"/>
                    </a:xfrm>
                  </p:grpSpPr>
                  <p:sp>
                    <p:nvSpPr>
                      <p:cNvPr id="23273" name="Google Shape;23273;p50"/>
                      <p:cNvSpPr/>
                      <p:nvPr/>
                    </p:nvSpPr>
                    <p:spPr>
                      <a:xfrm>
                        <a:off x="1063586" y="548421"/>
                        <a:ext cx="82520" cy="84445"/>
                      </a:xfrm>
                      <a:custGeom>
                        <a:rect b="b" l="l" r="r" t="t"/>
                        <a:pathLst>
                          <a:path extrusionOk="0" h="2850" w="2785">
                            <a:moveTo>
                              <a:pt x="80" y="1409"/>
                            </a:moveTo>
                            <a:cubicBezTo>
                              <a:pt x="32" y="1457"/>
                              <a:pt x="0" y="1521"/>
                              <a:pt x="0" y="1601"/>
                            </a:cubicBezTo>
                            <a:cubicBezTo>
                              <a:pt x="16" y="1681"/>
                              <a:pt x="64" y="1745"/>
                              <a:pt x="128" y="1809"/>
                            </a:cubicBezTo>
                            <a:lnTo>
                              <a:pt x="1040" y="2705"/>
                            </a:lnTo>
                            <a:cubicBezTo>
                              <a:pt x="1088" y="2769"/>
                              <a:pt x="1168" y="2817"/>
                              <a:pt x="1248" y="2849"/>
                            </a:cubicBezTo>
                            <a:cubicBezTo>
                              <a:pt x="1360" y="2849"/>
                              <a:pt x="1472" y="2817"/>
                              <a:pt x="1552" y="2753"/>
                            </a:cubicBezTo>
                            <a:cubicBezTo>
                              <a:pt x="2048" y="2385"/>
                              <a:pt x="2320" y="1809"/>
                              <a:pt x="2560" y="1249"/>
                            </a:cubicBezTo>
                            <a:cubicBezTo>
                              <a:pt x="2672" y="993"/>
                              <a:pt x="2784" y="689"/>
                              <a:pt x="2640" y="449"/>
                            </a:cubicBezTo>
                            <a:cubicBezTo>
                              <a:pt x="2400" y="49"/>
                              <a:pt x="1520" y="1"/>
                              <a:pt x="1136" y="161"/>
                            </a:cubicBezTo>
                            <a:cubicBezTo>
                              <a:pt x="704" y="369"/>
                              <a:pt x="336" y="1025"/>
                              <a:pt x="80" y="1409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grpSp>
                    <p:nvGrpSpPr>
                      <p:cNvPr id="23274" name="Google Shape;23274;p50"/>
                      <p:cNvGrpSpPr/>
                      <p:nvPr/>
                    </p:nvGrpSpPr>
                    <p:grpSpPr>
                      <a:xfrm>
                        <a:off x="1241304" y="608348"/>
                        <a:ext cx="84416" cy="68771"/>
                        <a:chOff x="1241304" y="608348"/>
                        <a:chExt cx="84416" cy="68771"/>
                      </a:xfrm>
                    </p:grpSpPr>
                    <p:sp>
                      <p:nvSpPr>
                        <p:cNvPr id="23275" name="Google Shape;23275;p50"/>
                        <p:cNvSpPr/>
                        <p:nvPr/>
                      </p:nvSpPr>
                      <p:spPr>
                        <a:xfrm>
                          <a:off x="1241304" y="608348"/>
                          <a:ext cx="84416" cy="68771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D69C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23276" name="Google Shape;23276;p50"/>
                        <p:cNvSpPr/>
                        <p:nvPr/>
                      </p:nvSpPr>
                      <p:spPr>
                        <a:xfrm rot="1446749">
                          <a:off x="1253704" y="622868"/>
                          <a:ext cx="53594" cy="43667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7A662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  <p:sp>
                    <p:nvSpPr>
                      <p:cNvPr id="23277" name="Google Shape;23277;p50"/>
                      <p:cNvSpPr/>
                      <p:nvPr/>
                    </p:nvSpPr>
                    <p:spPr>
                      <a:xfrm>
                        <a:off x="1146109" y="401894"/>
                        <a:ext cx="171173" cy="146520"/>
                      </a:xfrm>
                      <a:custGeom>
                        <a:rect b="b" l="l" r="r" t="t"/>
                        <a:pathLst>
                          <a:path extrusionOk="0" h="4945" w="5777">
                            <a:moveTo>
                              <a:pt x="512" y="2352"/>
                            </a:moveTo>
                            <a:cubicBezTo>
                              <a:pt x="976" y="3104"/>
                              <a:pt x="1536" y="3792"/>
                              <a:pt x="2160" y="4400"/>
                            </a:cubicBezTo>
                            <a:cubicBezTo>
                              <a:pt x="2320" y="4576"/>
                              <a:pt x="2512" y="4704"/>
                              <a:pt x="2736" y="4800"/>
                            </a:cubicBezTo>
                            <a:cubicBezTo>
                              <a:pt x="3152" y="4944"/>
                              <a:pt x="3616" y="4752"/>
                              <a:pt x="4032" y="4560"/>
                            </a:cubicBezTo>
                            <a:lnTo>
                              <a:pt x="5008" y="4096"/>
                            </a:lnTo>
                            <a:cubicBezTo>
                              <a:pt x="5185" y="4016"/>
                              <a:pt x="5345" y="3920"/>
                              <a:pt x="5473" y="3792"/>
                            </a:cubicBezTo>
                            <a:cubicBezTo>
                              <a:pt x="5729" y="3536"/>
                              <a:pt x="5761" y="3136"/>
                              <a:pt x="5761" y="2784"/>
                            </a:cubicBezTo>
                            <a:cubicBezTo>
                              <a:pt x="5777" y="2288"/>
                              <a:pt x="5777" y="1728"/>
                              <a:pt x="5457" y="1360"/>
                            </a:cubicBezTo>
                            <a:cubicBezTo>
                              <a:pt x="5249" y="1136"/>
                              <a:pt x="4992" y="976"/>
                              <a:pt x="4704" y="880"/>
                            </a:cubicBezTo>
                            <a:cubicBezTo>
                              <a:pt x="3680" y="416"/>
                              <a:pt x="2528" y="0"/>
                              <a:pt x="1408" y="432"/>
                            </a:cubicBezTo>
                            <a:cubicBezTo>
                              <a:pt x="592" y="752"/>
                              <a:pt x="0" y="1520"/>
                              <a:pt x="512" y="2352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</p:grpSp>
                <p:grpSp>
                  <p:nvGrpSpPr>
                    <p:cNvPr id="23278" name="Google Shape;23278;p50"/>
                    <p:cNvGrpSpPr/>
                    <p:nvPr/>
                  </p:nvGrpSpPr>
                  <p:grpSpPr>
                    <a:xfrm>
                      <a:off x="7920143" y="370462"/>
                      <a:ext cx="611894" cy="654550"/>
                      <a:chOff x="7920143" y="370462"/>
                      <a:chExt cx="611894" cy="654550"/>
                    </a:xfrm>
                  </p:grpSpPr>
                  <p:sp>
                    <p:nvSpPr>
                      <p:cNvPr id="23279" name="Google Shape;23279;p50"/>
                      <p:cNvSpPr/>
                      <p:nvPr/>
                    </p:nvSpPr>
                    <p:spPr>
                      <a:xfrm rot="-3261661">
                        <a:off x="8416538" y="639068"/>
                        <a:ext cx="95677" cy="97910"/>
                      </a:xfrm>
                      <a:custGeom>
                        <a:rect b="b" l="l" r="r" t="t"/>
                        <a:pathLst>
                          <a:path extrusionOk="0" h="2850" w="2785">
                            <a:moveTo>
                              <a:pt x="80" y="1409"/>
                            </a:moveTo>
                            <a:cubicBezTo>
                              <a:pt x="32" y="1457"/>
                              <a:pt x="0" y="1521"/>
                              <a:pt x="0" y="1601"/>
                            </a:cubicBezTo>
                            <a:cubicBezTo>
                              <a:pt x="16" y="1681"/>
                              <a:pt x="64" y="1745"/>
                              <a:pt x="128" y="1809"/>
                            </a:cubicBezTo>
                            <a:lnTo>
                              <a:pt x="1040" y="2705"/>
                            </a:lnTo>
                            <a:cubicBezTo>
                              <a:pt x="1088" y="2769"/>
                              <a:pt x="1168" y="2817"/>
                              <a:pt x="1248" y="2849"/>
                            </a:cubicBezTo>
                            <a:cubicBezTo>
                              <a:pt x="1360" y="2849"/>
                              <a:pt x="1472" y="2817"/>
                              <a:pt x="1552" y="2753"/>
                            </a:cubicBezTo>
                            <a:cubicBezTo>
                              <a:pt x="2048" y="2385"/>
                              <a:pt x="2320" y="1809"/>
                              <a:pt x="2560" y="1249"/>
                            </a:cubicBezTo>
                            <a:cubicBezTo>
                              <a:pt x="2672" y="993"/>
                              <a:pt x="2784" y="689"/>
                              <a:pt x="2640" y="449"/>
                            </a:cubicBezTo>
                            <a:cubicBezTo>
                              <a:pt x="2400" y="49"/>
                              <a:pt x="1520" y="1"/>
                              <a:pt x="1136" y="161"/>
                            </a:cubicBezTo>
                            <a:cubicBezTo>
                              <a:pt x="704" y="369"/>
                              <a:pt x="336" y="1025"/>
                              <a:pt x="80" y="1409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3280" name="Google Shape;23280;p50"/>
                      <p:cNvSpPr/>
                      <p:nvPr/>
                    </p:nvSpPr>
                    <p:spPr>
                      <a:xfrm>
                        <a:off x="7962805" y="370462"/>
                        <a:ext cx="421673" cy="380997"/>
                      </a:xfrm>
                      <a:custGeom>
                        <a:rect b="b" l="l" r="r" t="t"/>
                        <a:pathLst>
                          <a:path extrusionOk="0" h="11090" w="12274">
                            <a:moveTo>
                              <a:pt x="624" y="7825"/>
                            </a:moveTo>
                            <a:cubicBezTo>
                              <a:pt x="960" y="8417"/>
                              <a:pt x="1520" y="8817"/>
                              <a:pt x="2016" y="9297"/>
                            </a:cubicBezTo>
                            <a:cubicBezTo>
                              <a:pt x="2465" y="9729"/>
                              <a:pt x="2865" y="10241"/>
                              <a:pt x="3425" y="10529"/>
                            </a:cubicBezTo>
                            <a:cubicBezTo>
                              <a:pt x="3825" y="10689"/>
                              <a:pt x="4241" y="10801"/>
                              <a:pt x="4657" y="10833"/>
                            </a:cubicBezTo>
                            <a:cubicBezTo>
                              <a:pt x="5521" y="10961"/>
                              <a:pt x="6417" y="11089"/>
                              <a:pt x="7265" y="10881"/>
                            </a:cubicBezTo>
                            <a:cubicBezTo>
                              <a:pt x="8193" y="10641"/>
                              <a:pt x="8961" y="10017"/>
                              <a:pt x="9681" y="9393"/>
                            </a:cubicBezTo>
                            <a:cubicBezTo>
                              <a:pt x="10753" y="8481"/>
                              <a:pt x="11873" y="7425"/>
                              <a:pt x="12081" y="6033"/>
                            </a:cubicBezTo>
                            <a:cubicBezTo>
                              <a:pt x="12273" y="4849"/>
                              <a:pt x="11761" y="3665"/>
                              <a:pt x="10993" y="2752"/>
                            </a:cubicBezTo>
                            <a:cubicBezTo>
                              <a:pt x="10225" y="1840"/>
                              <a:pt x="9233" y="1184"/>
                              <a:pt x="8241" y="528"/>
                            </a:cubicBezTo>
                            <a:cubicBezTo>
                              <a:pt x="7841" y="272"/>
                              <a:pt x="7393" y="0"/>
                              <a:pt x="6913" y="32"/>
                            </a:cubicBezTo>
                            <a:cubicBezTo>
                              <a:pt x="6257" y="64"/>
                              <a:pt x="5793" y="656"/>
                              <a:pt x="5345" y="1136"/>
                            </a:cubicBezTo>
                            <a:cubicBezTo>
                              <a:pt x="4209" y="2352"/>
                              <a:pt x="2561" y="2544"/>
                              <a:pt x="1424" y="3553"/>
                            </a:cubicBezTo>
                            <a:cubicBezTo>
                              <a:pt x="448" y="4449"/>
                              <a:pt x="0" y="6673"/>
                              <a:pt x="624" y="7825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sp>
                    <p:nvSpPr>
                      <p:cNvPr id="23281" name="Google Shape;23281;p50"/>
                      <p:cNvSpPr/>
                      <p:nvPr/>
                    </p:nvSpPr>
                    <p:spPr>
                      <a:xfrm>
                        <a:off x="7920143" y="760581"/>
                        <a:ext cx="198469" cy="169885"/>
                      </a:xfrm>
                      <a:custGeom>
                        <a:rect b="b" l="l" r="r" t="t"/>
                        <a:pathLst>
                          <a:path extrusionOk="0" h="4945" w="5777">
                            <a:moveTo>
                              <a:pt x="512" y="2352"/>
                            </a:moveTo>
                            <a:cubicBezTo>
                              <a:pt x="976" y="3104"/>
                              <a:pt x="1536" y="3792"/>
                              <a:pt x="2160" y="4400"/>
                            </a:cubicBezTo>
                            <a:cubicBezTo>
                              <a:pt x="2320" y="4576"/>
                              <a:pt x="2512" y="4704"/>
                              <a:pt x="2736" y="4800"/>
                            </a:cubicBezTo>
                            <a:cubicBezTo>
                              <a:pt x="3152" y="4944"/>
                              <a:pt x="3616" y="4752"/>
                              <a:pt x="4032" y="4560"/>
                            </a:cubicBezTo>
                            <a:lnTo>
                              <a:pt x="5008" y="4096"/>
                            </a:lnTo>
                            <a:cubicBezTo>
                              <a:pt x="5185" y="4016"/>
                              <a:pt x="5345" y="3920"/>
                              <a:pt x="5473" y="3792"/>
                            </a:cubicBezTo>
                            <a:cubicBezTo>
                              <a:pt x="5729" y="3536"/>
                              <a:pt x="5761" y="3136"/>
                              <a:pt x="5761" y="2784"/>
                            </a:cubicBezTo>
                            <a:cubicBezTo>
                              <a:pt x="5777" y="2288"/>
                              <a:pt x="5777" y="1728"/>
                              <a:pt x="5457" y="1360"/>
                            </a:cubicBezTo>
                            <a:cubicBezTo>
                              <a:pt x="5249" y="1136"/>
                              <a:pt x="4992" y="976"/>
                              <a:pt x="4704" y="880"/>
                            </a:cubicBezTo>
                            <a:cubicBezTo>
                              <a:pt x="3680" y="416"/>
                              <a:pt x="2528" y="0"/>
                              <a:pt x="1408" y="432"/>
                            </a:cubicBezTo>
                            <a:cubicBezTo>
                              <a:pt x="592" y="752"/>
                              <a:pt x="0" y="1520"/>
                              <a:pt x="512" y="2352"/>
                            </a:cubicBezTo>
                            <a:close/>
                          </a:path>
                        </a:pathLst>
                      </a:custGeom>
                      <a:solidFill>
                        <a:srgbClr val="FFD69C"/>
                      </a:solidFill>
                      <a:ln>
                        <a:noFill/>
                      </a:ln>
                    </p:spPr>
                    <p:txBody>
                      <a:bodyPr anchorCtr="0" anchor="ctr" bIns="91425" lIns="91425" spcFirstLastPara="1" rIns="91425" wrap="square" tIns="91425">
                        <a:noAutofit/>
                      </a:bodyPr>
                      <a:lstStyle/>
                      <a:p>
                        <a:pPr indent="0" lvl="0" marL="0" marR="0" rtl="0" algn="l">
                          <a:lnSpc>
                            <a:spcPct val="100000"/>
                          </a:lnSpc>
                          <a:spcBef>
                            <a:spcPts val="0"/>
                          </a:spcBef>
                          <a:spcAft>
                            <a:spcPts val="0"/>
                          </a:spcAft>
                          <a:buClr>
                            <a:srgbClr val="000000"/>
                          </a:buClr>
                          <a:buSzPts val="1400"/>
                          <a:buFont typeface="Arial"/>
                          <a:buNone/>
                        </a:pPr>
                        <a:r>
                          <a:t/>
                        </a:r>
                        <a:endParaRPr b="0" i="0" sz="1400" u="none" cap="none" strike="noStrike">
                          <a:solidFill>
                            <a:srgbClr val="000000"/>
                          </a:solidFill>
                          <a:latin typeface="Arial"/>
                          <a:ea typeface="Arial"/>
                          <a:cs typeface="Arial"/>
                          <a:sym typeface="Arial"/>
                        </a:endParaRPr>
                      </a:p>
                    </p:txBody>
                  </p:sp>
                  <p:grpSp>
                    <p:nvGrpSpPr>
                      <p:cNvPr id="23282" name="Google Shape;23282;p50"/>
                      <p:cNvGrpSpPr/>
                      <p:nvPr/>
                    </p:nvGrpSpPr>
                    <p:grpSpPr>
                      <a:xfrm>
                        <a:off x="8207076" y="945274"/>
                        <a:ext cx="97879" cy="79738"/>
                        <a:chOff x="8207076" y="945274"/>
                        <a:chExt cx="97879" cy="79738"/>
                      </a:xfrm>
                    </p:grpSpPr>
                    <p:sp>
                      <p:nvSpPr>
                        <p:cNvPr id="23283" name="Google Shape;23283;p50"/>
                        <p:cNvSpPr/>
                        <p:nvPr/>
                      </p:nvSpPr>
                      <p:spPr>
                        <a:xfrm>
                          <a:off x="8207076" y="945274"/>
                          <a:ext cx="97877" cy="79738"/>
                        </a:xfrm>
                        <a:custGeom>
                          <a:rect b="b" l="l" r="r" t="t"/>
                          <a:pathLst>
                            <a:path extrusionOk="0" h="2321" w="2849">
                              <a:moveTo>
                                <a:pt x="561" y="1521"/>
                              </a:moveTo>
                              <a:cubicBezTo>
                                <a:pt x="833" y="1969"/>
                                <a:pt x="1345" y="2177"/>
                                <a:pt x="1841" y="2273"/>
                              </a:cubicBezTo>
                              <a:cubicBezTo>
                                <a:pt x="2033" y="2321"/>
                                <a:pt x="2225" y="2321"/>
                                <a:pt x="2401" y="2241"/>
                              </a:cubicBezTo>
                              <a:cubicBezTo>
                                <a:pt x="2545" y="2129"/>
                                <a:pt x="2641" y="2001"/>
                                <a:pt x="2689" y="1841"/>
                              </a:cubicBezTo>
                              <a:cubicBezTo>
                                <a:pt x="2769" y="1585"/>
                                <a:pt x="2817" y="1329"/>
                                <a:pt x="2833" y="1073"/>
                              </a:cubicBezTo>
                              <a:cubicBezTo>
                                <a:pt x="2849" y="865"/>
                                <a:pt x="2801" y="641"/>
                                <a:pt x="2689" y="449"/>
                              </a:cubicBezTo>
                              <a:cubicBezTo>
                                <a:pt x="2497" y="177"/>
                                <a:pt x="2177" y="17"/>
                                <a:pt x="1841" y="17"/>
                              </a:cubicBezTo>
                              <a:cubicBezTo>
                                <a:pt x="1041" y="1"/>
                                <a:pt x="1" y="609"/>
                                <a:pt x="561" y="1521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FFD69C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  <p:sp>
                      <p:nvSpPr>
                        <p:cNvPr id="23284" name="Google Shape;23284;p50"/>
                        <p:cNvSpPr/>
                        <p:nvPr/>
                      </p:nvSpPr>
                      <p:spPr>
                        <a:xfrm rot="2700000">
                          <a:off x="8245618" y="956203"/>
                          <a:ext cx="45547" cy="57869"/>
                        </a:xfrm>
                        <a:custGeom>
                          <a:rect b="b" l="l" r="r" t="t"/>
                          <a:pathLst>
                            <a:path extrusionOk="0" h="4945" w="5777">
                              <a:moveTo>
                                <a:pt x="512" y="2352"/>
                              </a:moveTo>
                              <a:cubicBezTo>
                                <a:pt x="976" y="3104"/>
                                <a:pt x="1536" y="3792"/>
                                <a:pt x="2160" y="4400"/>
                              </a:cubicBezTo>
                              <a:cubicBezTo>
                                <a:pt x="2320" y="4576"/>
                                <a:pt x="2512" y="4704"/>
                                <a:pt x="2736" y="4800"/>
                              </a:cubicBezTo>
                              <a:cubicBezTo>
                                <a:pt x="3152" y="4944"/>
                                <a:pt x="3616" y="4752"/>
                                <a:pt x="4032" y="4560"/>
                              </a:cubicBezTo>
                              <a:lnTo>
                                <a:pt x="5008" y="4096"/>
                              </a:lnTo>
                              <a:cubicBezTo>
                                <a:pt x="5185" y="4016"/>
                                <a:pt x="5345" y="3920"/>
                                <a:pt x="5473" y="3792"/>
                              </a:cubicBezTo>
                              <a:cubicBezTo>
                                <a:pt x="5729" y="3536"/>
                                <a:pt x="5761" y="3136"/>
                                <a:pt x="5761" y="2784"/>
                              </a:cubicBezTo>
                              <a:cubicBezTo>
                                <a:pt x="5777" y="2288"/>
                                <a:pt x="5777" y="1728"/>
                                <a:pt x="5457" y="1360"/>
                              </a:cubicBezTo>
                              <a:cubicBezTo>
                                <a:pt x="5249" y="1136"/>
                                <a:pt x="4992" y="976"/>
                                <a:pt x="4704" y="880"/>
                              </a:cubicBezTo>
                              <a:cubicBezTo>
                                <a:pt x="3680" y="416"/>
                                <a:pt x="2528" y="0"/>
                                <a:pt x="1408" y="432"/>
                              </a:cubicBezTo>
                              <a:cubicBezTo>
                                <a:pt x="592" y="752"/>
                                <a:pt x="0" y="1520"/>
                                <a:pt x="512" y="2352"/>
                              </a:cubicBezTo>
                              <a:close/>
                            </a:path>
                          </a:pathLst>
                        </a:custGeom>
                        <a:solidFill>
                          <a:srgbClr val="E7A662"/>
                        </a:solidFill>
                        <a:ln>
                          <a:noFill/>
                        </a:ln>
                      </p:spPr>
                      <p:txBody>
                        <a:bodyPr anchorCtr="0" anchor="ctr" bIns="91425" lIns="91425" spcFirstLastPara="1" rIns="91425" wrap="square" tIns="91425">
                          <a:noAutofit/>
                        </a:bodyPr>
                        <a:lstStyle/>
                        <a:p>
                          <a:pPr indent="0" lvl="0" marL="0" marR="0" rtl="0" algn="l">
                            <a:lnSpc>
                              <a:spcPct val="100000"/>
                            </a:lnSpc>
                            <a:spcBef>
                              <a:spcPts val="0"/>
                            </a:spcBef>
                            <a:spcAft>
                              <a:spcPts val="0"/>
                            </a:spcAft>
                            <a:buClr>
                              <a:srgbClr val="000000"/>
                            </a:buClr>
                            <a:buSzPts val="1400"/>
                            <a:buFont typeface="Arial"/>
                            <a:buNone/>
                          </a:pPr>
                          <a:r>
                            <a:t/>
                          </a:r>
                          <a:endParaRPr b="0" i="0" sz="1400" u="none" cap="none" strike="noStrike">
                            <a:solidFill>
                              <a:srgbClr val="000000"/>
                            </a:solidFill>
                            <a:latin typeface="Arial"/>
                            <a:ea typeface="Arial"/>
                            <a:cs typeface="Arial"/>
                            <a:sym typeface="Arial"/>
                          </a:endParaRPr>
                        </a:p>
                      </p:txBody>
                    </p:sp>
                  </p:grpSp>
                </p:grpSp>
              </p:grpSp>
            </p:grpSp>
          </p:grpSp>
          <p:grpSp>
            <p:nvGrpSpPr>
              <p:cNvPr id="23285" name="Google Shape;23285;p50"/>
              <p:cNvGrpSpPr/>
              <p:nvPr/>
            </p:nvGrpSpPr>
            <p:grpSpPr>
              <a:xfrm rot="-125449">
                <a:off x="1244692" y="4230232"/>
                <a:ext cx="1075390" cy="934820"/>
                <a:chOff x="547563" y="1049250"/>
                <a:chExt cx="413862" cy="359750"/>
              </a:xfrm>
            </p:grpSpPr>
            <p:sp>
              <p:nvSpPr>
                <p:cNvPr id="23286" name="Google Shape;23286;p50"/>
                <p:cNvSpPr/>
                <p:nvPr/>
              </p:nvSpPr>
              <p:spPr>
                <a:xfrm>
                  <a:off x="591375" y="1170250"/>
                  <a:ext cx="23625" cy="23225"/>
                </a:xfrm>
                <a:custGeom>
                  <a:rect b="b" l="l" r="r" t="t"/>
                  <a:pathLst>
                    <a:path extrusionOk="0" h="929" w="945">
                      <a:moveTo>
                        <a:pt x="929" y="384"/>
                      </a:moveTo>
                      <a:cubicBezTo>
                        <a:pt x="945" y="736"/>
                        <a:pt x="513" y="928"/>
                        <a:pt x="256" y="688"/>
                      </a:cubicBezTo>
                      <a:cubicBezTo>
                        <a:pt x="0" y="432"/>
                        <a:pt x="176" y="0"/>
                        <a:pt x="529" y="0"/>
                      </a:cubicBezTo>
                      <a:cubicBezTo>
                        <a:pt x="753" y="0"/>
                        <a:pt x="929" y="160"/>
                        <a:pt x="929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87" name="Google Shape;23287;p50"/>
                <p:cNvSpPr/>
                <p:nvPr/>
              </p:nvSpPr>
              <p:spPr>
                <a:xfrm>
                  <a:off x="920975" y="1278175"/>
                  <a:ext cx="23225" cy="23625"/>
                </a:xfrm>
                <a:custGeom>
                  <a:rect b="b" l="l" r="r" t="t"/>
                  <a:pathLst>
                    <a:path extrusionOk="0" h="945" w="929">
                      <a:moveTo>
                        <a:pt x="928" y="401"/>
                      </a:moveTo>
                      <a:cubicBezTo>
                        <a:pt x="928" y="769"/>
                        <a:pt x="496" y="945"/>
                        <a:pt x="240" y="689"/>
                      </a:cubicBezTo>
                      <a:cubicBezTo>
                        <a:pt x="0" y="433"/>
                        <a:pt x="192" y="1"/>
                        <a:pt x="544" y="1"/>
                      </a:cubicBezTo>
                      <a:cubicBezTo>
                        <a:pt x="768" y="17"/>
                        <a:pt x="928" y="193"/>
                        <a:pt x="928" y="40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88" name="Google Shape;23288;p50"/>
                <p:cNvSpPr/>
                <p:nvPr/>
              </p:nvSpPr>
              <p:spPr>
                <a:xfrm>
                  <a:off x="612363" y="1273175"/>
                  <a:ext cx="23625" cy="23625"/>
                </a:xfrm>
                <a:custGeom>
                  <a:rect b="b" l="l" r="r" t="t"/>
                  <a:pathLst>
                    <a:path extrusionOk="0" h="945" w="945">
                      <a:moveTo>
                        <a:pt x="945" y="401"/>
                      </a:moveTo>
                      <a:cubicBezTo>
                        <a:pt x="945" y="769"/>
                        <a:pt x="513" y="945"/>
                        <a:pt x="257" y="689"/>
                      </a:cubicBezTo>
                      <a:cubicBezTo>
                        <a:pt x="1" y="433"/>
                        <a:pt x="193" y="1"/>
                        <a:pt x="561" y="17"/>
                      </a:cubicBezTo>
                      <a:cubicBezTo>
                        <a:pt x="769" y="17"/>
                        <a:pt x="945" y="193"/>
                        <a:pt x="945" y="40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89" name="Google Shape;23289;p50"/>
                <p:cNvSpPr/>
                <p:nvPr/>
              </p:nvSpPr>
              <p:spPr>
                <a:xfrm>
                  <a:off x="755950" y="12476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0"/>
                      </a:moveTo>
                      <a:cubicBezTo>
                        <a:pt x="208" y="208"/>
                        <a:pt x="0" y="0"/>
                        <a:pt x="128" y="0"/>
                      </a:cubicBezTo>
                      <a:cubicBezTo>
                        <a:pt x="176" y="0"/>
                        <a:pt x="208" y="32"/>
                        <a:pt x="208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0" name="Google Shape;23290;p50"/>
                <p:cNvSpPr/>
                <p:nvPr/>
              </p:nvSpPr>
              <p:spPr>
                <a:xfrm>
                  <a:off x="956200" y="1187050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32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1" name="Google Shape;23291;p50"/>
                <p:cNvSpPr/>
                <p:nvPr/>
              </p:nvSpPr>
              <p:spPr>
                <a:xfrm>
                  <a:off x="868950" y="13069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9" y="81"/>
                      </a:moveTo>
                      <a:cubicBezTo>
                        <a:pt x="209" y="209"/>
                        <a:pt x="1" y="1"/>
                        <a:pt x="129" y="1"/>
                      </a:cubicBezTo>
                      <a:cubicBezTo>
                        <a:pt x="177" y="1"/>
                        <a:pt x="209" y="33"/>
                        <a:pt x="209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2" name="Google Shape;23292;p50"/>
                <p:cNvSpPr/>
                <p:nvPr/>
              </p:nvSpPr>
              <p:spPr>
                <a:xfrm>
                  <a:off x="547563" y="1123975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60" y="96"/>
                      </a:moveTo>
                      <a:cubicBezTo>
                        <a:pt x="160" y="128"/>
                        <a:pt x="128" y="176"/>
                        <a:pt x="80" y="176"/>
                      </a:cubicBezTo>
                      <a:cubicBezTo>
                        <a:pt x="48" y="176"/>
                        <a:pt x="0" y="128"/>
                        <a:pt x="0" y="96"/>
                      </a:cubicBezTo>
                      <a:cubicBezTo>
                        <a:pt x="0" y="48"/>
                        <a:pt x="48" y="0"/>
                        <a:pt x="80" y="16"/>
                      </a:cubicBezTo>
                      <a:cubicBezTo>
                        <a:pt x="128" y="0"/>
                        <a:pt x="176" y="48"/>
                        <a:pt x="16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3" name="Google Shape;23293;p50"/>
                <p:cNvSpPr/>
                <p:nvPr/>
              </p:nvSpPr>
              <p:spPr>
                <a:xfrm>
                  <a:off x="777950" y="1049250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1"/>
                      </a:moveTo>
                      <a:cubicBezTo>
                        <a:pt x="208" y="209"/>
                        <a:pt x="0" y="1"/>
                        <a:pt x="128" y="1"/>
                      </a:cubicBezTo>
                      <a:cubicBezTo>
                        <a:pt x="176" y="1"/>
                        <a:pt x="208" y="49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4" name="Google Shape;23294;p50"/>
                <p:cNvSpPr/>
                <p:nvPr/>
              </p:nvSpPr>
              <p:spPr>
                <a:xfrm>
                  <a:off x="739150" y="1336475"/>
                  <a:ext cx="5225" cy="5225"/>
                </a:xfrm>
                <a:custGeom>
                  <a:rect b="b" l="l" r="r" t="t"/>
                  <a:pathLst>
                    <a:path extrusionOk="0" h="209" w="209">
                      <a:moveTo>
                        <a:pt x="208" y="81"/>
                      </a:moveTo>
                      <a:cubicBezTo>
                        <a:pt x="208" y="209"/>
                        <a:pt x="0" y="1"/>
                        <a:pt x="128" y="1"/>
                      </a:cubicBezTo>
                      <a:cubicBezTo>
                        <a:pt x="160" y="1"/>
                        <a:pt x="208" y="49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5" name="Google Shape;23295;p50"/>
                <p:cNvSpPr/>
                <p:nvPr/>
              </p:nvSpPr>
              <p:spPr>
                <a:xfrm>
                  <a:off x="699775" y="1195850"/>
                  <a:ext cx="4025" cy="4025"/>
                </a:xfrm>
                <a:custGeom>
                  <a:rect b="b" l="l" r="r" t="t"/>
                  <a:pathLst>
                    <a:path extrusionOk="0" h="161" w="161">
                      <a:moveTo>
                        <a:pt x="161" y="80"/>
                      </a:moveTo>
                      <a:cubicBezTo>
                        <a:pt x="161" y="128"/>
                        <a:pt x="113" y="160"/>
                        <a:pt x="81" y="160"/>
                      </a:cubicBezTo>
                      <a:cubicBezTo>
                        <a:pt x="33" y="160"/>
                        <a:pt x="1" y="128"/>
                        <a:pt x="1" y="80"/>
                      </a:cubicBezTo>
                      <a:cubicBezTo>
                        <a:pt x="1" y="48"/>
                        <a:pt x="33" y="0"/>
                        <a:pt x="81" y="0"/>
                      </a:cubicBezTo>
                      <a:cubicBezTo>
                        <a:pt x="113" y="0"/>
                        <a:pt x="161" y="48"/>
                        <a:pt x="161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6" name="Google Shape;23296;p50"/>
                <p:cNvSpPr/>
                <p:nvPr/>
              </p:nvSpPr>
              <p:spPr>
                <a:xfrm>
                  <a:off x="926975" y="1357775"/>
                  <a:ext cx="4025" cy="5625"/>
                </a:xfrm>
                <a:custGeom>
                  <a:rect b="b" l="l" r="r" t="t"/>
                  <a:pathLst>
                    <a:path extrusionOk="0" h="225" w="161">
                      <a:moveTo>
                        <a:pt x="160" y="113"/>
                      </a:moveTo>
                      <a:cubicBezTo>
                        <a:pt x="160" y="225"/>
                        <a:pt x="0" y="225"/>
                        <a:pt x="0" y="113"/>
                      </a:cubicBezTo>
                      <a:cubicBezTo>
                        <a:pt x="0" y="1"/>
                        <a:pt x="160" y="1"/>
                        <a:pt x="160" y="11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7" name="Google Shape;23297;p50"/>
                <p:cNvSpPr/>
                <p:nvPr/>
              </p:nvSpPr>
              <p:spPr>
                <a:xfrm>
                  <a:off x="891775" y="1339775"/>
                  <a:ext cx="4825" cy="5225"/>
                </a:xfrm>
                <a:custGeom>
                  <a:rect b="b" l="l" r="r" t="t"/>
                  <a:pathLst>
                    <a:path extrusionOk="0" h="209" w="193">
                      <a:moveTo>
                        <a:pt x="192" y="97"/>
                      </a:moveTo>
                      <a:cubicBezTo>
                        <a:pt x="192" y="209"/>
                        <a:pt x="0" y="17"/>
                        <a:pt x="112" y="17"/>
                      </a:cubicBezTo>
                      <a:cubicBezTo>
                        <a:pt x="160" y="1"/>
                        <a:pt x="192" y="49"/>
                        <a:pt x="192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8" name="Google Shape;23298;p50"/>
                <p:cNvSpPr/>
                <p:nvPr/>
              </p:nvSpPr>
              <p:spPr>
                <a:xfrm>
                  <a:off x="580363" y="1174375"/>
                  <a:ext cx="6425" cy="4825"/>
                </a:xfrm>
                <a:custGeom>
                  <a:rect b="b" l="l" r="r" t="t"/>
                  <a:pathLst>
                    <a:path extrusionOk="0" h="193" w="257">
                      <a:moveTo>
                        <a:pt x="225" y="81"/>
                      </a:moveTo>
                      <a:cubicBezTo>
                        <a:pt x="257" y="193"/>
                        <a:pt x="1" y="48"/>
                        <a:pt x="129" y="16"/>
                      </a:cubicBezTo>
                      <a:cubicBezTo>
                        <a:pt x="177" y="0"/>
                        <a:pt x="209" y="32"/>
                        <a:pt x="225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299" name="Google Shape;23299;p50"/>
                <p:cNvSpPr/>
                <p:nvPr/>
              </p:nvSpPr>
              <p:spPr>
                <a:xfrm>
                  <a:off x="689963" y="1316775"/>
                  <a:ext cx="10825" cy="10825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41" y="433"/>
                        <a:pt x="129" y="321"/>
                      </a:cubicBezTo>
                      <a:cubicBezTo>
                        <a:pt x="1" y="209"/>
                        <a:pt x="81" y="1"/>
                        <a:pt x="257" y="1"/>
                      </a:cubicBezTo>
                      <a:cubicBezTo>
                        <a:pt x="353" y="1"/>
                        <a:pt x="433" y="81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0" name="Google Shape;23300;p50"/>
                <p:cNvSpPr/>
                <p:nvPr/>
              </p:nvSpPr>
              <p:spPr>
                <a:xfrm>
                  <a:off x="886550" y="1398175"/>
                  <a:ext cx="10850" cy="10825"/>
                </a:xfrm>
                <a:custGeom>
                  <a:rect b="b" l="l" r="r" t="t"/>
                  <a:pathLst>
                    <a:path extrusionOk="0" h="433" w="434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3" y="321"/>
                      </a:cubicBezTo>
                      <a:cubicBezTo>
                        <a:pt x="1" y="209"/>
                        <a:pt x="81" y="1"/>
                        <a:pt x="241" y="17"/>
                      </a:cubicBezTo>
                      <a:cubicBezTo>
                        <a:pt x="353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1" name="Google Shape;23301;p50"/>
                <p:cNvSpPr/>
                <p:nvPr/>
              </p:nvSpPr>
              <p:spPr>
                <a:xfrm>
                  <a:off x="712550" y="1307375"/>
                  <a:ext cx="10825" cy="10825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24" y="433"/>
                        <a:pt x="112" y="321"/>
                      </a:cubicBezTo>
                      <a:cubicBezTo>
                        <a:pt x="0" y="209"/>
                        <a:pt x="80" y="17"/>
                        <a:pt x="240" y="17"/>
                      </a:cubicBezTo>
                      <a:cubicBezTo>
                        <a:pt x="336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2" name="Google Shape;23302;p50"/>
                <p:cNvSpPr/>
                <p:nvPr/>
              </p:nvSpPr>
              <p:spPr>
                <a:xfrm>
                  <a:off x="866150" y="1242575"/>
                  <a:ext cx="10425" cy="10425"/>
                </a:xfrm>
                <a:custGeom>
                  <a:rect b="b" l="l" r="r" t="t"/>
                  <a:pathLst>
                    <a:path extrusionOk="0" h="417" w="417">
                      <a:moveTo>
                        <a:pt x="417" y="176"/>
                      </a:moveTo>
                      <a:cubicBezTo>
                        <a:pt x="417" y="336"/>
                        <a:pt x="225" y="416"/>
                        <a:pt x="113" y="304"/>
                      </a:cubicBezTo>
                      <a:cubicBezTo>
                        <a:pt x="1" y="192"/>
                        <a:pt x="81" y="0"/>
                        <a:pt x="241" y="0"/>
                      </a:cubicBezTo>
                      <a:cubicBezTo>
                        <a:pt x="337" y="0"/>
                        <a:pt x="417" y="80"/>
                        <a:pt x="417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3" name="Google Shape;23303;p50"/>
                <p:cNvSpPr/>
                <p:nvPr/>
              </p:nvSpPr>
              <p:spPr>
                <a:xfrm>
                  <a:off x="634550" y="1356175"/>
                  <a:ext cx="10825" cy="10425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4" name="Google Shape;23304;p50"/>
                <p:cNvSpPr/>
                <p:nvPr/>
              </p:nvSpPr>
              <p:spPr>
                <a:xfrm>
                  <a:off x="659963" y="1141575"/>
                  <a:ext cx="10425" cy="10825"/>
                </a:xfrm>
                <a:custGeom>
                  <a:rect b="b" l="l" r="r" t="t"/>
                  <a:pathLst>
                    <a:path extrusionOk="0" h="433" w="417">
                      <a:moveTo>
                        <a:pt x="417" y="192"/>
                      </a:moveTo>
                      <a:cubicBezTo>
                        <a:pt x="417" y="352"/>
                        <a:pt x="225" y="432"/>
                        <a:pt x="113" y="320"/>
                      </a:cubicBezTo>
                      <a:cubicBezTo>
                        <a:pt x="1" y="192"/>
                        <a:pt x="81" y="0"/>
                        <a:pt x="241" y="0"/>
                      </a:cubicBezTo>
                      <a:cubicBezTo>
                        <a:pt x="337" y="0"/>
                        <a:pt x="417" y="80"/>
                        <a:pt x="417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5" name="Google Shape;23305;p50"/>
                <p:cNvSpPr/>
                <p:nvPr/>
              </p:nvSpPr>
              <p:spPr>
                <a:xfrm>
                  <a:off x="709775" y="1234250"/>
                  <a:ext cx="10825" cy="10425"/>
                </a:xfrm>
                <a:custGeom>
                  <a:rect b="b" l="l" r="r" t="t"/>
                  <a:pathLst>
                    <a:path extrusionOk="0" h="417" w="433">
                      <a:moveTo>
                        <a:pt x="433" y="177"/>
                      </a:moveTo>
                      <a:cubicBezTo>
                        <a:pt x="433" y="337"/>
                        <a:pt x="225" y="417"/>
                        <a:pt x="113" y="305"/>
                      </a:cubicBezTo>
                      <a:cubicBezTo>
                        <a:pt x="1" y="193"/>
                        <a:pt x="81" y="1"/>
                        <a:pt x="241" y="1"/>
                      </a:cubicBezTo>
                      <a:cubicBezTo>
                        <a:pt x="353" y="1"/>
                        <a:pt x="433" y="81"/>
                        <a:pt x="433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6" name="Google Shape;23306;p50"/>
                <p:cNvSpPr/>
                <p:nvPr/>
              </p:nvSpPr>
              <p:spPr>
                <a:xfrm>
                  <a:off x="930000" y="1296950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400" y="257"/>
                      </a:moveTo>
                      <a:cubicBezTo>
                        <a:pt x="368" y="481"/>
                        <a:pt x="48" y="481"/>
                        <a:pt x="32" y="257"/>
                      </a:cubicBezTo>
                      <a:cubicBezTo>
                        <a:pt x="0" y="1"/>
                        <a:pt x="416" y="1"/>
                        <a:pt x="400" y="25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7" name="Google Shape;23307;p50"/>
                <p:cNvSpPr/>
                <p:nvPr/>
              </p:nvSpPr>
              <p:spPr>
                <a:xfrm>
                  <a:off x="802350" y="1341275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385" y="209"/>
                      </a:moveTo>
                      <a:cubicBezTo>
                        <a:pt x="417" y="481"/>
                        <a:pt x="0" y="481"/>
                        <a:pt x="32" y="209"/>
                      </a:cubicBezTo>
                      <a:cubicBezTo>
                        <a:pt x="48" y="1"/>
                        <a:pt x="369" y="1"/>
                        <a:pt x="38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8" name="Google Shape;23308;p50"/>
                <p:cNvSpPr/>
                <p:nvPr/>
              </p:nvSpPr>
              <p:spPr>
                <a:xfrm>
                  <a:off x="842200" y="1279050"/>
                  <a:ext cx="10425" cy="12025"/>
                </a:xfrm>
                <a:custGeom>
                  <a:rect b="b" l="l" r="r" t="t"/>
                  <a:pathLst>
                    <a:path extrusionOk="0" h="481" w="417">
                      <a:moveTo>
                        <a:pt x="400" y="209"/>
                      </a:moveTo>
                      <a:cubicBezTo>
                        <a:pt x="416" y="481"/>
                        <a:pt x="0" y="481"/>
                        <a:pt x="32" y="209"/>
                      </a:cubicBezTo>
                      <a:cubicBezTo>
                        <a:pt x="48" y="1"/>
                        <a:pt x="368" y="1"/>
                        <a:pt x="400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09" name="Google Shape;23309;p50"/>
                <p:cNvSpPr/>
                <p:nvPr/>
              </p:nvSpPr>
              <p:spPr>
                <a:xfrm>
                  <a:off x="842550" y="1337375"/>
                  <a:ext cx="10825" cy="12025"/>
                </a:xfrm>
                <a:custGeom>
                  <a:rect b="b" l="l" r="r" t="t"/>
                  <a:pathLst>
                    <a:path extrusionOk="0" h="481" w="433">
                      <a:moveTo>
                        <a:pt x="401" y="273"/>
                      </a:moveTo>
                      <a:cubicBezTo>
                        <a:pt x="369" y="481"/>
                        <a:pt x="65" y="481"/>
                        <a:pt x="33" y="273"/>
                      </a:cubicBezTo>
                      <a:cubicBezTo>
                        <a:pt x="1" y="1"/>
                        <a:pt x="433" y="1"/>
                        <a:pt x="401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10" name="Google Shape;23310;p50"/>
                <p:cNvSpPr/>
                <p:nvPr/>
              </p:nvSpPr>
              <p:spPr>
                <a:xfrm>
                  <a:off x="809350" y="1152575"/>
                  <a:ext cx="38825" cy="3882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2"/>
                      </a:moveTo>
                      <a:lnTo>
                        <a:pt x="769" y="1552"/>
                      </a:lnTo>
                      <a:cubicBezTo>
                        <a:pt x="769" y="1120"/>
                        <a:pt x="417" y="784"/>
                        <a:pt x="1" y="784"/>
                      </a:cubicBezTo>
                      <a:lnTo>
                        <a:pt x="1" y="784"/>
                      </a:lnTo>
                      <a:cubicBezTo>
                        <a:pt x="417" y="784"/>
                        <a:pt x="769" y="432"/>
                        <a:pt x="769" y="0"/>
                      </a:cubicBezTo>
                      <a:lnTo>
                        <a:pt x="769" y="0"/>
                      </a:lnTo>
                      <a:cubicBezTo>
                        <a:pt x="769" y="432"/>
                        <a:pt x="1121" y="784"/>
                        <a:pt x="1553" y="784"/>
                      </a:cubicBezTo>
                      <a:lnTo>
                        <a:pt x="1553" y="784"/>
                      </a:lnTo>
                      <a:cubicBezTo>
                        <a:pt x="1121" y="784"/>
                        <a:pt x="769" y="1120"/>
                        <a:pt x="769" y="155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3311" name="Google Shape;23311;p50"/>
                <p:cNvSpPr/>
                <p:nvPr/>
              </p:nvSpPr>
              <p:spPr>
                <a:xfrm>
                  <a:off x="615963" y="1208375"/>
                  <a:ext cx="38825" cy="38425"/>
                </a:xfrm>
                <a:custGeom>
                  <a:rect b="b" l="l" r="r" t="t"/>
                  <a:pathLst>
                    <a:path extrusionOk="0" h="1537" w="1553">
                      <a:moveTo>
                        <a:pt x="769" y="1537"/>
                      </a:moveTo>
                      <a:lnTo>
                        <a:pt x="769" y="1537"/>
                      </a:lnTo>
                      <a:cubicBezTo>
                        <a:pt x="769" y="1121"/>
                        <a:pt x="417" y="769"/>
                        <a:pt x="1" y="769"/>
                      </a:cubicBezTo>
                      <a:lnTo>
                        <a:pt x="1" y="769"/>
                      </a:lnTo>
                      <a:cubicBezTo>
                        <a:pt x="417" y="769"/>
                        <a:pt x="769" y="417"/>
                        <a:pt x="769" y="1"/>
                      </a:cubicBezTo>
                      <a:lnTo>
                        <a:pt x="769" y="1"/>
                      </a:lnTo>
                      <a:cubicBezTo>
                        <a:pt x="769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21" y="769"/>
                        <a:pt x="769" y="1121"/>
                        <a:pt x="769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3312" name="Google Shape;23312;p50"/>
            <p:cNvGrpSpPr/>
            <p:nvPr/>
          </p:nvGrpSpPr>
          <p:grpSpPr>
            <a:xfrm>
              <a:off x="7444911" y="59729"/>
              <a:ext cx="3286325" cy="2539462"/>
              <a:chOff x="7444911" y="59729"/>
              <a:chExt cx="3286325" cy="2539462"/>
            </a:xfrm>
          </p:grpSpPr>
          <p:grpSp>
            <p:nvGrpSpPr>
              <p:cNvPr id="23313" name="Google Shape;23313;p50"/>
              <p:cNvGrpSpPr/>
              <p:nvPr/>
            </p:nvGrpSpPr>
            <p:grpSpPr>
              <a:xfrm>
                <a:off x="7444911" y="59729"/>
                <a:ext cx="1699099" cy="2145070"/>
                <a:chOff x="7444911" y="59729"/>
                <a:chExt cx="1699099" cy="2145070"/>
              </a:xfrm>
            </p:grpSpPr>
            <p:grpSp>
              <p:nvGrpSpPr>
                <p:cNvPr id="23314" name="Google Shape;23314;p50"/>
                <p:cNvGrpSpPr/>
                <p:nvPr/>
              </p:nvGrpSpPr>
              <p:grpSpPr>
                <a:xfrm flipH="1">
                  <a:off x="7444911" y="59729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23315" name="Google Shape;23315;p50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3316" name="Google Shape;23316;p5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17" name="Google Shape;23317;p5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18" name="Google Shape;23318;p5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19" name="Google Shape;23319;p5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0" name="Google Shape;23320;p5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1" name="Google Shape;23321;p5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2" name="Google Shape;23322;p5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3" name="Google Shape;23323;p5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4" name="Google Shape;23324;p5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5" name="Google Shape;23325;p5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6" name="Google Shape;23326;p5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7" name="Google Shape;23327;p5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8" name="Google Shape;23328;p5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29" name="Google Shape;23329;p5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3330" name="Google Shape;23330;p50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3331" name="Google Shape;23331;p5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2" name="Google Shape;23332;p5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3" name="Google Shape;23333;p5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4" name="Google Shape;23334;p5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5" name="Google Shape;23335;p5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6" name="Google Shape;23336;p5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7" name="Google Shape;23337;p5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8" name="Google Shape;23338;p5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39" name="Google Shape;23339;p5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0" name="Google Shape;23340;p5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1" name="Google Shape;23341;p5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2" name="Google Shape;23342;p5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3" name="Google Shape;23343;p5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4" name="Google Shape;23344;p5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3345" name="Google Shape;23345;p50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3346" name="Google Shape;23346;p50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7" name="Google Shape;23347;p50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8" name="Google Shape;23348;p50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49" name="Google Shape;23349;p50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0" name="Google Shape;23350;p50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1" name="Google Shape;23351;p50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2" name="Google Shape;23352;p50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3" name="Google Shape;23353;p50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4" name="Google Shape;23354;p50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5" name="Google Shape;23355;p50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6" name="Google Shape;23356;p50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7" name="Google Shape;23357;p50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8" name="Google Shape;23358;p50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3359" name="Google Shape;23359;p50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3360" name="Google Shape;23360;p50"/>
                <p:cNvGrpSpPr/>
                <p:nvPr/>
              </p:nvGrpSpPr>
              <p:grpSpPr>
                <a:xfrm>
                  <a:off x="7978287" y="476220"/>
                  <a:ext cx="632335" cy="373479"/>
                  <a:chOff x="7473525" y="1204375"/>
                  <a:chExt cx="827771" cy="488911"/>
                </a:xfrm>
              </p:grpSpPr>
              <p:sp>
                <p:nvSpPr>
                  <p:cNvPr id="23361" name="Google Shape;23361;p50"/>
                  <p:cNvSpPr/>
                  <p:nvPr/>
                </p:nvSpPr>
                <p:spPr>
                  <a:xfrm>
                    <a:off x="7650038" y="1204375"/>
                    <a:ext cx="442286" cy="443354"/>
                  </a:xfrm>
                  <a:custGeom>
                    <a:rect b="b" l="l" r="r" t="t"/>
                    <a:pathLst>
                      <a:path extrusionOk="0" h="13284" w="13253">
                        <a:moveTo>
                          <a:pt x="13253" y="6627"/>
                        </a:moveTo>
                        <a:cubicBezTo>
                          <a:pt x="13253" y="10305"/>
                          <a:pt x="10274" y="13283"/>
                          <a:pt x="6627" y="13283"/>
                        </a:cubicBezTo>
                        <a:cubicBezTo>
                          <a:pt x="2949" y="13283"/>
                          <a:pt x="0" y="10305"/>
                          <a:pt x="0" y="6627"/>
                        </a:cubicBezTo>
                        <a:cubicBezTo>
                          <a:pt x="0" y="2979"/>
                          <a:pt x="2949" y="0"/>
                          <a:pt x="6627" y="0"/>
                        </a:cubicBezTo>
                        <a:cubicBezTo>
                          <a:pt x="10274" y="0"/>
                          <a:pt x="13253" y="2979"/>
                          <a:pt x="13253" y="662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62" name="Google Shape;23362;p50"/>
                  <p:cNvSpPr/>
                  <p:nvPr/>
                </p:nvSpPr>
                <p:spPr>
                  <a:xfrm>
                    <a:off x="7473525" y="1216557"/>
                    <a:ext cx="827771" cy="476729"/>
                  </a:xfrm>
                  <a:custGeom>
                    <a:rect b="b" l="l" r="r" t="t"/>
                    <a:pathLst>
                      <a:path extrusionOk="0" h="14284" w="24804">
                        <a:moveTo>
                          <a:pt x="24803" y="0"/>
                        </a:moveTo>
                        <a:lnTo>
                          <a:pt x="24803" y="0"/>
                        </a:lnTo>
                        <a:cubicBezTo>
                          <a:pt x="22159" y="335"/>
                          <a:pt x="19666" y="1338"/>
                          <a:pt x="17508" y="2949"/>
                        </a:cubicBezTo>
                        <a:cubicBezTo>
                          <a:pt x="18238" y="2493"/>
                          <a:pt x="19028" y="2189"/>
                          <a:pt x="19879" y="2098"/>
                        </a:cubicBezTo>
                        <a:lnTo>
                          <a:pt x="19879" y="2098"/>
                        </a:lnTo>
                        <a:cubicBezTo>
                          <a:pt x="19059" y="3040"/>
                          <a:pt x="17995" y="3648"/>
                          <a:pt x="16931" y="4256"/>
                        </a:cubicBezTo>
                        <a:cubicBezTo>
                          <a:pt x="12463" y="6870"/>
                          <a:pt x="7934" y="9362"/>
                          <a:pt x="3405" y="11885"/>
                        </a:cubicBezTo>
                        <a:cubicBezTo>
                          <a:pt x="3101" y="12098"/>
                          <a:pt x="2706" y="12219"/>
                          <a:pt x="2341" y="12219"/>
                        </a:cubicBezTo>
                        <a:cubicBezTo>
                          <a:pt x="3344" y="11034"/>
                          <a:pt x="4529" y="10061"/>
                          <a:pt x="5593" y="8937"/>
                        </a:cubicBezTo>
                        <a:lnTo>
                          <a:pt x="5593" y="8937"/>
                        </a:lnTo>
                        <a:cubicBezTo>
                          <a:pt x="3496" y="10274"/>
                          <a:pt x="1642" y="11915"/>
                          <a:pt x="122" y="13861"/>
                        </a:cubicBezTo>
                        <a:cubicBezTo>
                          <a:pt x="61" y="13921"/>
                          <a:pt x="31" y="14013"/>
                          <a:pt x="0" y="14104"/>
                        </a:cubicBezTo>
                        <a:cubicBezTo>
                          <a:pt x="19" y="14232"/>
                          <a:pt x="137" y="14283"/>
                          <a:pt x="275" y="14283"/>
                        </a:cubicBezTo>
                        <a:cubicBezTo>
                          <a:pt x="365" y="14283"/>
                          <a:pt x="463" y="14261"/>
                          <a:pt x="548" y="14225"/>
                        </a:cubicBezTo>
                        <a:cubicBezTo>
                          <a:pt x="7782" y="11703"/>
                          <a:pt x="14256" y="7447"/>
                          <a:pt x="20639" y="3222"/>
                        </a:cubicBezTo>
                        <a:cubicBezTo>
                          <a:pt x="22129" y="2310"/>
                          <a:pt x="23527" y="1216"/>
                          <a:pt x="24803" y="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3363" name="Google Shape;23363;p50"/>
              <p:cNvGrpSpPr/>
              <p:nvPr/>
            </p:nvGrpSpPr>
            <p:grpSpPr>
              <a:xfrm flipH="1" rot="-7145290">
                <a:off x="8531468" y="262924"/>
                <a:ext cx="1699092" cy="2144960"/>
                <a:chOff x="146217" y="2712579"/>
                <a:chExt cx="1552965" cy="1960400"/>
              </a:xfrm>
            </p:grpSpPr>
            <p:grpSp>
              <p:nvGrpSpPr>
                <p:cNvPr id="23364" name="Google Shape;23364;p5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3365" name="Google Shape;23365;p5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66" name="Google Shape;23366;p5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67" name="Google Shape;23367;p5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68" name="Google Shape;23368;p5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69" name="Google Shape;23369;p5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0" name="Google Shape;23370;p5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1" name="Google Shape;23371;p5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2" name="Google Shape;23372;p5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3" name="Google Shape;23373;p5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4" name="Google Shape;23374;p5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5" name="Google Shape;23375;p5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6" name="Google Shape;23376;p5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7" name="Google Shape;23377;p5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78" name="Google Shape;23378;p5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3379" name="Google Shape;23379;p5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3380" name="Google Shape;23380;p5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1" name="Google Shape;23381;p5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2" name="Google Shape;23382;p5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3" name="Google Shape;23383;p5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4" name="Google Shape;23384;p5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5" name="Google Shape;23385;p5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6" name="Google Shape;23386;p5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7" name="Google Shape;23387;p5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8" name="Google Shape;23388;p5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89" name="Google Shape;23389;p5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0" name="Google Shape;23390;p5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1" name="Google Shape;23391;p5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2" name="Google Shape;23392;p5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3" name="Google Shape;23393;p5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3394" name="Google Shape;23394;p5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3395" name="Google Shape;23395;p5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6" name="Google Shape;23396;p5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7" name="Google Shape;23397;p5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8" name="Google Shape;23398;p5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399" name="Google Shape;23399;p5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0" name="Google Shape;23400;p5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1" name="Google Shape;23401;p5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2" name="Google Shape;23402;p5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3" name="Google Shape;23403;p5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4" name="Google Shape;23404;p5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5" name="Google Shape;23405;p5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6" name="Google Shape;23406;p5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7" name="Google Shape;23407;p5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3408" name="Google Shape;23408;p5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3409" name="Google Shape;23409;p50"/>
          <p:cNvSpPr txBox="1"/>
          <p:nvPr>
            <p:ph idx="1" type="subTitle"/>
          </p:nvPr>
        </p:nvSpPr>
        <p:spPr>
          <a:xfrm>
            <a:off x="1045725" y="322416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3410" name="Google Shape;23410;p50"/>
          <p:cNvSpPr txBox="1"/>
          <p:nvPr>
            <p:ph idx="2" type="subTitle"/>
          </p:nvPr>
        </p:nvSpPr>
        <p:spPr>
          <a:xfrm>
            <a:off x="3710581" y="322416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3411" name="Google Shape;23411;p50"/>
          <p:cNvSpPr txBox="1"/>
          <p:nvPr>
            <p:ph idx="3" type="subTitle"/>
          </p:nvPr>
        </p:nvSpPr>
        <p:spPr>
          <a:xfrm>
            <a:off x="6366556" y="3224161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3412" name="Google Shape;23412;p50"/>
          <p:cNvSpPr txBox="1"/>
          <p:nvPr>
            <p:ph type="title"/>
          </p:nvPr>
        </p:nvSpPr>
        <p:spPr>
          <a:xfrm>
            <a:off x="1018022" y="2834475"/>
            <a:ext cx="4059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3413" name="Google Shape;23413;p50"/>
          <p:cNvSpPr txBox="1"/>
          <p:nvPr>
            <p:ph idx="4" type="title"/>
          </p:nvPr>
        </p:nvSpPr>
        <p:spPr>
          <a:xfrm>
            <a:off x="3694239" y="2834475"/>
            <a:ext cx="4059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3414" name="Google Shape;23414;p50"/>
          <p:cNvSpPr txBox="1"/>
          <p:nvPr>
            <p:ph idx="5" type="title"/>
          </p:nvPr>
        </p:nvSpPr>
        <p:spPr>
          <a:xfrm>
            <a:off x="6347801" y="2832700"/>
            <a:ext cx="4059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23415" name="Google Shape;23415;p50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 2">
  <p:cSld name="CUSTOM_4_1">
    <p:spTree>
      <p:nvGrpSpPr>
        <p:cNvPr id="23416" name="Shape 23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417" name="Google Shape;23417;p51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3418" name="Google Shape;23418;p5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419" name="Google Shape;23419;p51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3420" name="Google Shape;23420;p5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1" name="Google Shape;23421;p5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2" name="Google Shape;23422;p5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3" name="Google Shape;23423;p5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4" name="Google Shape;23424;p5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5" name="Google Shape;23425;p5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6" name="Google Shape;23426;p5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7" name="Google Shape;23427;p5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8" name="Google Shape;23428;p5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29" name="Google Shape;23429;p5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0" name="Google Shape;23430;p5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1" name="Google Shape;23431;p5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2" name="Google Shape;23432;p5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3" name="Google Shape;23433;p5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4" name="Google Shape;23434;p5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5" name="Google Shape;23435;p5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6" name="Google Shape;23436;p5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7" name="Google Shape;23437;p5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8" name="Google Shape;23438;p5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39" name="Google Shape;23439;p5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0" name="Google Shape;23440;p5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1" name="Google Shape;23441;p5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2" name="Google Shape;23442;p5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3" name="Google Shape;23443;p5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4" name="Google Shape;23444;p5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445" name="Google Shape;23445;p51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3446" name="Google Shape;23446;p5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7" name="Google Shape;23447;p5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8" name="Google Shape;23448;p5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49" name="Google Shape;23449;p5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0" name="Google Shape;23450;p5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1" name="Google Shape;23451;p5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2" name="Google Shape;23452;p5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3" name="Google Shape;23453;p5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4" name="Google Shape;23454;p5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5" name="Google Shape;23455;p5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6" name="Google Shape;23456;p5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7" name="Google Shape;23457;p5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8" name="Google Shape;23458;p5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59" name="Google Shape;23459;p5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0" name="Google Shape;23460;p5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1" name="Google Shape;23461;p5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2" name="Google Shape;23462;p5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3" name="Google Shape;23463;p5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4" name="Google Shape;23464;p5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5" name="Google Shape;23465;p5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6" name="Google Shape;23466;p5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7" name="Google Shape;23467;p5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8" name="Google Shape;23468;p5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69" name="Google Shape;23469;p5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70" name="Google Shape;23470;p5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471" name="Google Shape;23471;p5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472" name="Google Shape;23472;p5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3" name="Google Shape;23473;p5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4" name="Google Shape;23474;p5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5" name="Google Shape;23475;p5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6" name="Google Shape;23476;p5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7" name="Google Shape;23477;p5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8" name="Google Shape;23478;p5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79" name="Google Shape;23479;p5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0" name="Google Shape;23480;p5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1" name="Google Shape;23481;p5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2" name="Google Shape;23482;p5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3" name="Google Shape;23483;p5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4" name="Google Shape;23484;p5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5" name="Google Shape;23485;p5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6" name="Google Shape;23486;p5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7" name="Google Shape;23487;p5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8" name="Google Shape;23488;p5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89" name="Google Shape;23489;p5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0" name="Google Shape;23490;p5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1" name="Google Shape;23491;p5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2" name="Google Shape;23492;p5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3" name="Google Shape;23493;p5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4" name="Google Shape;23494;p5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5" name="Google Shape;23495;p5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6" name="Google Shape;23496;p5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7" name="Google Shape;23497;p5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8" name="Google Shape;23498;p5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499" name="Google Shape;23499;p5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0" name="Google Shape;23500;p5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1" name="Google Shape;23501;p5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2" name="Google Shape;23502;p5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3" name="Google Shape;23503;p5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4" name="Google Shape;23504;p5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5" name="Google Shape;23505;p5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6" name="Google Shape;23506;p5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7" name="Google Shape;23507;p5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8" name="Google Shape;23508;p5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09" name="Google Shape;23509;p5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0" name="Google Shape;23510;p5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1" name="Google Shape;23511;p5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2" name="Google Shape;23512;p5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3" name="Google Shape;23513;p5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4" name="Google Shape;23514;p5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5" name="Google Shape;23515;p5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6" name="Google Shape;23516;p5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7" name="Google Shape;23517;p5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8" name="Google Shape;23518;p5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19" name="Google Shape;23519;p5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0" name="Google Shape;23520;p5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1" name="Google Shape;23521;p5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2" name="Google Shape;23522;p5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3" name="Google Shape;23523;p5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4" name="Google Shape;23524;p5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5" name="Google Shape;23525;p5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6" name="Google Shape;23526;p5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7" name="Google Shape;23527;p5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8" name="Google Shape;23528;p5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29" name="Google Shape;23529;p5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0" name="Google Shape;23530;p5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1" name="Google Shape;23531;p5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2" name="Google Shape;23532;p5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3" name="Google Shape;23533;p5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4" name="Google Shape;23534;p5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5" name="Google Shape;23535;p5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6" name="Google Shape;23536;p5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7" name="Google Shape;23537;p5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8" name="Google Shape;23538;p5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39" name="Google Shape;23539;p5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0" name="Google Shape;23540;p5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1" name="Google Shape;23541;p5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2" name="Google Shape;23542;p5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3" name="Google Shape;23543;p5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4" name="Google Shape;23544;p5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5" name="Google Shape;23545;p5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6" name="Google Shape;23546;p5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7" name="Google Shape;23547;p5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8" name="Google Shape;23548;p5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49" name="Google Shape;23549;p5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0" name="Google Shape;23550;p5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1" name="Google Shape;23551;p5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2" name="Google Shape;23552;p5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3" name="Google Shape;23553;p5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4" name="Google Shape;23554;p5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5" name="Google Shape;23555;p5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6" name="Google Shape;23556;p5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7" name="Google Shape;23557;p5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8" name="Google Shape;23558;p5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59" name="Google Shape;23559;p5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0" name="Google Shape;23560;p5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1" name="Google Shape;23561;p5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2" name="Google Shape;23562;p5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3" name="Google Shape;23563;p5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4" name="Google Shape;23564;p5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5" name="Google Shape;23565;p5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6" name="Google Shape;23566;p5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7" name="Google Shape;23567;p5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8" name="Google Shape;23568;p5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69" name="Google Shape;23569;p5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0" name="Google Shape;23570;p5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571" name="Google Shape;23571;p5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572" name="Google Shape;23572;p51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3573" name="Google Shape;23573;p5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4" name="Google Shape;23574;p5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5" name="Google Shape;23575;p5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6" name="Google Shape;23576;p5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7" name="Google Shape;23577;p5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8" name="Google Shape;23578;p5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79" name="Google Shape;23579;p5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0" name="Google Shape;23580;p5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1" name="Google Shape;23581;p5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2" name="Google Shape;23582;p5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3" name="Google Shape;23583;p5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4" name="Google Shape;23584;p5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5" name="Google Shape;23585;p5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6" name="Google Shape;23586;p5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7" name="Google Shape;23587;p5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8" name="Google Shape;23588;p5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89" name="Google Shape;23589;p5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0" name="Google Shape;23590;p5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1" name="Google Shape;23591;p5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2" name="Google Shape;23592;p5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3" name="Google Shape;23593;p5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4" name="Google Shape;23594;p5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5" name="Google Shape;23595;p5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6" name="Google Shape;23596;p5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7" name="Google Shape;23597;p5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598" name="Google Shape;23598;p5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599" name="Google Shape;23599;p5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0" name="Google Shape;23600;p5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1" name="Google Shape;23601;p5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2" name="Google Shape;23602;p5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603" name="Google Shape;23603;p5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604" name="Google Shape;23604;p5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3605" name="Google Shape;23605;p5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06" name="Google Shape;23606;p5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07" name="Google Shape;23607;p5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08" name="Google Shape;23608;p5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09" name="Google Shape;23609;p5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0" name="Google Shape;23610;p5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1" name="Google Shape;23611;p5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2" name="Google Shape;23612;p5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3" name="Google Shape;23613;p5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4" name="Google Shape;23614;p5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5" name="Google Shape;23615;p5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6" name="Google Shape;23616;p5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7" name="Google Shape;23617;p5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8" name="Google Shape;23618;p5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19" name="Google Shape;23619;p5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0" name="Google Shape;23620;p5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1" name="Google Shape;23621;p5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2" name="Google Shape;23622;p5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3" name="Google Shape;23623;p5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4" name="Google Shape;23624;p5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5" name="Google Shape;23625;p5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6" name="Google Shape;23626;p5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7" name="Google Shape;23627;p5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8" name="Google Shape;23628;p5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29" name="Google Shape;23629;p5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0" name="Google Shape;23630;p5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631" name="Google Shape;23631;p5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632" name="Google Shape;23632;p51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3633" name="Google Shape;23633;p5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4" name="Google Shape;23634;p5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5" name="Google Shape;23635;p5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6" name="Google Shape;23636;p5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7" name="Google Shape;23637;p5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8" name="Google Shape;23638;p5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39" name="Google Shape;23639;p5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0" name="Google Shape;23640;p5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1" name="Google Shape;23641;p5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2" name="Google Shape;23642;p5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3" name="Google Shape;23643;p5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4" name="Google Shape;23644;p5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5" name="Google Shape;23645;p5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6" name="Google Shape;23646;p5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7" name="Google Shape;23647;p5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8" name="Google Shape;23648;p5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49" name="Google Shape;23649;p5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0" name="Google Shape;23650;p5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1" name="Google Shape;23651;p5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2" name="Google Shape;23652;p5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3" name="Google Shape;23653;p5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4" name="Google Shape;23654;p5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5" name="Google Shape;23655;p5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6" name="Google Shape;23656;p5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7" name="Google Shape;23657;p5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58" name="Google Shape;23658;p5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3659" name="Google Shape;23659;p5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3660" name="Google Shape;23660;p51"/>
          <p:cNvSpPr txBox="1"/>
          <p:nvPr>
            <p:ph idx="1" type="body"/>
          </p:nvPr>
        </p:nvSpPr>
        <p:spPr>
          <a:xfrm>
            <a:off x="713225" y="1062350"/>
            <a:ext cx="3747000" cy="354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2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23661" name="Google Shape;23661;p51"/>
          <p:cNvSpPr txBox="1"/>
          <p:nvPr>
            <p:ph idx="2" type="body"/>
          </p:nvPr>
        </p:nvSpPr>
        <p:spPr>
          <a:xfrm>
            <a:off x="4683725" y="1062350"/>
            <a:ext cx="3747000" cy="354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 sz="12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1996" name="Shape 19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97" name="Google Shape;1997;p6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1998" name="Google Shape;1998;p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99" name="Google Shape;1999;p6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2000" name="Google Shape;2000;p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1" name="Google Shape;2001;p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6" name="Google Shape;2006;p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7" name="Google Shape;2007;p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0" name="Google Shape;2010;p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1" name="Google Shape;2011;p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7" name="Google Shape;2017;p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8" name="Google Shape;2018;p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4" name="Google Shape;2024;p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5" name="Google Shape;2025;p6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2026" name="Google Shape;2026;p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9" name="Google Shape;2029;p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0" name="Google Shape;2030;p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5" name="Google Shape;2035;p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6" name="Google Shape;2036;p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1" name="Google Shape;2041;p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2" name="Google Shape;2042;p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3" name="Google Shape;2043;p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4" name="Google Shape;2044;p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5" name="Google Shape;2045;p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6" name="Google Shape;2046;p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7" name="Google Shape;2047;p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8" name="Google Shape;2048;p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9" name="Google Shape;2049;p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52" name="Google Shape;2052;p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3" name="Google Shape;2053;p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4" name="Google Shape;2054;p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5" name="Google Shape;2055;p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6" name="Google Shape;2056;p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7" name="Google Shape;2057;p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8" name="Google Shape;2058;p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59" name="Google Shape;2059;p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0" name="Google Shape;2060;p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1" name="Google Shape;2061;p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2" name="Google Shape;2062;p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3" name="Google Shape;2063;p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4" name="Google Shape;2064;p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5" name="Google Shape;2065;p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6" name="Google Shape;2066;p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7" name="Google Shape;2067;p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8" name="Google Shape;2068;p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69" name="Google Shape;2069;p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0" name="Google Shape;2070;p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1" name="Google Shape;2071;p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2" name="Google Shape;2072;p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3" name="Google Shape;2073;p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4" name="Google Shape;2074;p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5" name="Google Shape;2075;p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6" name="Google Shape;2076;p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7" name="Google Shape;2077;p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8" name="Google Shape;2078;p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79" name="Google Shape;2079;p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2" name="Google Shape;2082;p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3" name="Google Shape;2083;p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4" name="Google Shape;2084;p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5" name="Google Shape;2085;p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6" name="Google Shape;2086;p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7" name="Google Shape;2087;p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8" name="Google Shape;2088;p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9" name="Google Shape;2089;p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0" name="Google Shape;2090;p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1" name="Google Shape;2091;p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2" name="Google Shape;2092;p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3" name="Google Shape;2093;p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4" name="Google Shape;2094;p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5" name="Google Shape;2095;p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6" name="Google Shape;2096;p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7" name="Google Shape;2097;p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2" name="Google Shape;2102;p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3" name="Google Shape;2103;p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6" name="Google Shape;2106;p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7" name="Google Shape;2107;p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2" name="Google Shape;2112;p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3" name="Google Shape;2113;p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4" name="Google Shape;2114;p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5" name="Google Shape;2115;p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9" name="Google Shape;2119;p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0" name="Google Shape;2120;p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4" name="Google Shape;2124;p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5" name="Google Shape;2125;p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9" name="Google Shape;2129;p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0" name="Google Shape;2130;p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4" name="Google Shape;2134;p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5" name="Google Shape;2135;p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7" name="Google Shape;2137;p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8" name="Google Shape;2138;p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9" name="Google Shape;2139;p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3" name="Google Shape;2143;p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4" name="Google Shape;2144;p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5" name="Google Shape;2145;p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6" name="Google Shape;2146;p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7" name="Google Shape;2147;p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8" name="Google Shape;2148;p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9" name="Google Shape;2149;p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0" name="Google Shape;2150;p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51" name="Google Shape;2151;p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52" name="Google Shape;2152;p6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2153" name="Google Shape;2153;p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4" name="Google Shape;2154;p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5" name="Google Shape;2155;p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6" name="Google Shape;2156;p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7" name="Google Shape;2157;p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8" name="Google Shape;2158;p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9" name="Google Shape;2159;p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0" name="Google Shape;2160;p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1" name="Google Shape;2161;p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2" name="Google Shape;2162;p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3" name="Google Shape;2163;p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4" name="Google Shape;2164;p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5" name="Google Shape;2165;p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6" name="Google Shape;2166;p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7" name="Google Shape;2167;p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0" name="Google Shape;2170;p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1" name="Google Shape;2171;p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2" name="Google Shape;2172;p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6" name="Google Shape;2176;p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7" name="Google Shape;2177;p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8" name="Google Shape;2178;p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79" name="Google Shape;2179;p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0" name="Google Shape;2180;p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1" name="Google Shape;2181;p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2" name="Google Shape;2182;p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3" name="Google Shape;2183;p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84" name="Google Shape;2184;p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185" name="Google Shape;2185;p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8" name="Google Shape;2188;p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9" name="Google Shape;2189;p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4" name="Google Shape;2194;p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5" name="Google Shape;2195;p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0" name="Google Shape;2200;p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1" name="Google Shape;2201;p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2" name="Google Shape;2202;p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3" name="Google Shape;2203;p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7" name="Google Shape;2207;p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8" name="Google Shape;2208;p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11" name="Google Shape;2211;p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12" name="Google Shape;2212;p6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2213" name="Google Shape;2213;p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4" name="Google Shape;2214;p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7" name="Google Shape;2217;p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8" name="Google Shape;2218;p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4" name="Google Shape;2224;p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5" name="Google Shape;2225;p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1" name="Google Shape;2231;p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2" name="Google Shape;2232;p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3" name="Google Shape;2233;p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4" name="Google Shape;2234;p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5" name="Google Shape;2235;p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6" name="Google Shape;2236;p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7" name="Google Shape;2237;p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239" name="Google Shape;2239;p6"/>
          <p:cNvGrpSpPr/>
          <p:nvPr/>
        </p:nvGrpSpPr>
        <p:grpSpPr>
          <a:xfrm>
            <a:off x="-1133991" y="-113319"/>
            <a:ext cx="10889762" cy="5914624"/>
            <a:chOff x="-1133991" y="-113319"/>
            <a:chExt cx="10889762" cy="5914624"/>
          </a:xfrm>
        </p:grpSpPr>
        <p:grpSp>
          <p:nvGrpSpPr>
            <p:cNvPr id="2240" name="Google Shape;2240;p6"/>
            <p:cNvGrpSpPr/>
            <p:nvPr/>
          </p:nvGrpSpPr>
          <p:grpSpPr>
            <a:xfrm>
              <a:off x="6401523" y="-113319"/>
              <a:ext cx="3354249" cy="2976177"/>
              <a:chOff x="6401523" y="-113319"/>
              <a:chExt cx="3354249" cy="2976177"/>
            </a:xfrm>
          </p:grpSpPr>
          <p:grpSp>
            <p:nvGrpSpPr>
              <p:cNvPr id="2241" name="Google Shape;2241;p6"/>
              <p:cNvGrpSpPr/>
              <p:nvPr/>
            </p:nvGrpSpPr>
            <p:grpSpPr>
              <a:xfrm rot="10649701">
                <a:off x="6461988" y="-44016"/>
                <a:ext cx="3233319" cy="2837572"/>
                <a:chOff x="-486266" y="2305518"/>
                <a:chExt cx="3233786" cy="2837982"/>
              </a:xfrm>
            </p:grpSpPr>
            <p:grpSp>
              <p:nvGrpSpPr>
                <p:cNvPr id="2242" name="Google Shape;2242;p6"/>
                <p:cNvGrpSpPr/>
                <p:nvPr/>
              </p:nvGrpSpPr>
              <p:grpSpPr>
                <a:xfrm rot="-9258217">
                  <a:off x="828406" y="2692818"/>
                  <a:ext cx="1509442" cy="2233894"/>
                  <a:chOff x="713225" y="2235300"/>
                  <a:chExt cx="1509450" cy="2233905"/>
                </a:xfrm>
              </p:grpSpPr>
              <p:sp>
                <p:nvSpPr>
                  <p:cNvPr id="2243" name="Google Shape;2243;p6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4" name="Google Shape;2244;p6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5" name="Google Shape;2245;p6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6" name="Google Shape;2246;p6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7" name="Google Shape;2247;p6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8" name="Google Shape;2248;p6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49" name="Google Shape;2249;p6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0" name="Google Shape;2250;p6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1" name="Google Shape;2251;p6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2" name="Google Shape;2252;p6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3" name="Google Shape;2253;p6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4" name="Google Shape;2254;p6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5" name="Google Shape;2255;p6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6" name="Google Shape;2256;p6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7" name="Google Shape;2257;p6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8" name="Google Shape;2258;p6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59" name="Google Shape;2259;p6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0" name="Google Shape;2260;p6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1" name="Google Shape;2261;p6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2" name="Google Shape;2262;p6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3" name="Google Shape;2263;p6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4" name="Google Shape;2264;p6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5" name="Google Shape;2265;p6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6" name="Google Shape;2266;p6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7" name="Google Shape;2267;p6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8" name="Google Shape;2268;p6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69" name="Google Shape;2269;p6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0" name="Google Shape;2270;p6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1" name="Google Shape;2271;p6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2" name="Google Shape;2272;p6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3" name="Google Shape;2273;p6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4" name="Google Shape;2274;p6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5" name="Google Shape;2275;p6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6" name="Google Shape;2276;p6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7" name="Google Shape;2277;p6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8" name="Google Shape;2278;p6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79" name="Google Shape;2279;p6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0" name="Google Shape;2280;p6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1" name="Google Shape;2281;p6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2" name="Google Shape;2282;p6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3" name="Google Shape;2283;p6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4" name="Google Shape;2284;p6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5" name="Google Shape;2285;p6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6" name="Google Shape;2286;p6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287" name="Google Shape;2287;p6"/>
                <p:cNvGrpSpPr/>
                <p:nvPr/>
              </p:nvGrpSpPr>
              <p:grpSpPr>
                <a:xfrm>
                  <a:off x="358288" y="2739075"/>
                  <a:ext cx="1509450" cy="2233905"/>
                  <a:chOff x="713225" y="2235300"/>
                  <a:chExt cx="1509450" cy="2233905"/>
                </a:xfrm>
              </p:grpSpPr>
              <p:sp>
                <p:nvSpPr>
                  <p:cNvPr id="2288" name="Google Shape;2288;p6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89" name="Google Shape;2289;p6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0" name="Google Shape;2290;p6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1" name="Google Shape;2291;p6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2" name="Google Shape;2292;p6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3" name="Google Shape;2293;p6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4" name="Google Shape;2294;p6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5" name="Google Shape;2295;p6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6" name="Google Shape;2296;p6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7" name="Google Shape;2297;p6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8" name="Google Shape;2298;p6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299" name="Google Shape;2299;p6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0" name="Google Shape;2300;p6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1" name="Google Shape;2301;p6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2" name="Google Shape;2302;p6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3" name="Google Shape;2303;p6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4" name="Google Shape;2304;p6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5" name="Google Shape;2305;p6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6" name="Google Shape;2306;p6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7" name="Google Shape;2307;p6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8" name="Google Shape;2308;p6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09" name="Google Shape;2309;p6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0" name="Google Shape;2310;p6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1" name="Google Shape;2311;p6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2" name="Google Shape;2312;p6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3" name="Google Shape;2313;p6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4" name="Google Shape;2314;p6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5" name="Google Shape;2315;p6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6" name="Google Shape;2316;p6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7" name="Google Shape;2317;p6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8" name="Google Shape;2318;p6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19" name="Google Shape;2319;p6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0" name="Google Shape;2320;p6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1" name="Google Shape;2321;p6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2" name="Google Shape;2322;p6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3" name="Google Shape;2323;p6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4" name="Google Shape;2324;p6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5" name="Google Shape;2325;p6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6" name="Google Shape;2326;p6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7" name="Google Shape;2327;p6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8" name="Google Shape;2328;p6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29" name="Google Shape;2329;p6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0" name="Google Shape;2330;p6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1" name="Google Shape;2331;p6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332" name="Google Shape;2332;p6"/>
                <p:cNvGrpSpPr/>
                <p:nvPr/>
              </p:nvGrpSpPr>
              <p:grpSpPr>
                <a:xfrm rot="-9258217">
                  <a:off x="-76594" y="2522305"/>
                  <a:ext cx="1509442" cy="2233894"/>
                  <a:chOff x="713225" y="2235300"/>
                  <a:chExt cx="1509450" cy="2233905"/>
                </a:xfrm>
              </p:grpSpPr>
              <p:sp>
                <p:nvSpPr>
                  <p:cNvPr id="2333" name="Google Shape;2333;p6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4" name="Google Shape;2334;p6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5" name="Google Shape;2335;p6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6" name="Google Shape;2336;p6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7" name="Google Shape;2337;p6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8" name="Google Shape;2338;p6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39" name="Google Shape;2339;p6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0" name="Google Shape;2340;p6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1" name="Google Shape;2341;p6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2" name="Google Shape;2342;p6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3" name="Google Shape;2343;p6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4" name="Google Shape;2344;p6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5" name="Google Shape;2345;p6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6" name="Google Shape;2346;p6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7" name="Google Shape;2347;p6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8" name="Google Shape;2348;p6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49" name="Google Shape;2349;p6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0" name="Google Shape;2350;p6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1" name="Google Shape;2351;p6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2" name="Google Shape;2352;p6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3" name="Google Shape;2353;p6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4" name="Google Shape;2354;p6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5" name="Google Shape;2355;p6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6" name="Google Shape;2356;p6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7" name="Google Shape;2357;p6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8" name="Google Shape;2358;p6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59" name="Google Shape;2359;p6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0" name="Google Shape;2360;p6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1" name="Google Shape;2361;p6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2" name="Google Shape;2362;p6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3" name="Google Shape;2363;p6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4" name="Google Shape;2364;p6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5" name="Google Shape;2365;p6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6" name="Google Shape;2366;p6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7" name="Google Shape;2367;p6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8" name="Google Shape;2368;p6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69" name="Google Shape;2369;p6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0" name="Google Shape;2370;p6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1" name="Google Shape;2371;p6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2" name="Google Shape;2372;p6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3" name="Google Shape;2373;p6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4" name="Google Shape;2374;p6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5" name="Google Shape;2375;p6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376" name="Google Shape;2376;p6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2377" name="Google Shape;2377;p6"/>
              <p:cNvGrpSpPr/>
              <p:nvPr/>
            </p:nvGrpSpPr>
            <p:grpSpPr>
              <a:xfrm rot="10649701">
                <a:off x="7626024" y="381995"/>
                <a:ext cx="1443756" cy="1473980"/>
                <a:chOff x="158633" y="3170812"/>
                <a:chExt cx="1443965" cy="1474193"/>
              </a:xfrm>
            </p:grpSpPr>
            <p:grpSp>
              <p:nvGrpSpPr>
                <p:cNvPr id="2378" name="Google Shape;2378;p6"/>
                <p:cNvGrpSpPr/>
                <p:nvPr/>
              </p:nvGrpSpPr>
              <p:grpSpPr>
                <a:xfrm>
                  <a:off x="158633" y="3201047"/>
                  <a:ext cx="1443958" cy="1443958"/>
                  <a:chOff x="6738215" y="3087618"/>
                  <a:chExt cx="1071583" cy="1071583"/>
                </a:xfrm>
              </p:grpSpPr>
              <p:sp>
                <p:nvSpPr>
                  <p:cNvPr id="2379" name="Google Shape;2379;p6"/>
                  <p:cNvSpPr/>
                  <p:nvPr/>
                </p:nvSpPr>
                <p:spPr>
                  <a:xfrm>
                    <a:off x="6738215" y="3087618"/>
                    <a:ext cx="1071583" cy="1071583"/>
                  </a:xfrm>
                  <a:custGeom>
                    <a:rect b="b" l="l" r="r" t="t"/>
                    <a:pathLst>
                      <a:path extrusionOk="0" h="12322" w="12322">
                        <a:moveTo>
                          <a:pt x="10449" y="2753"/>
                        </a:moveTo>
                        <a:cubicBezTo>
                          <a:pt x="12321" y="5121"/>
                          <a:pt x="11921" y="8561"/>
                          <a:pt x="9569" y="10434"/>
                        </a:cubicBezTo>
                        <a:cubicBezTo>
                          <a:pt x="7201" y="12322"/>
                          <a:pt x="3760" y="11922"/>
                          <a:pt x="1888" y="9554"/>
                        </a:cubicBezTo>
                        <a:cubicBezTo>
                          <a:pt x="0" y="7201"/>
                          <a:pt x="400" y="3761"/>
                          <a:pt x="2768" y="1873"/>
                        </a:cubicBezTo>
                        <a:cubicBezTo>
                          <a:pt x="5137" y="1"/>
                          <a:pt x="8561" y="401"/>
                          <a:pt x="10449" y="2753"/>
                        </a:cubicBezTo>
                        <a:close/>
                      </a:path>
                    </a:pathLst>
                  </a:custGeom>
                  <a:solidFill>
                    <a:srgbClr val="708EC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2380" name="Google Shape;2380;p6"/>
                  <p:cNvGrpSpPr/>
                  <p:nvPr/>
                </p:nvGrpSpPr>
                <p:grpSpPr>
                  <a:xfrm>
                    <a:off x="6796655" y="3147276"/>
                    <a:ext cx="953310" cy="950353"/>
                    <a:chOff x="6796655" y="3147276"/>
                    <a:chExt cx="953310" cy="950353"/>
                  </a:xfrm>
                </p:grpSpPr>
                <p:sp>
                  <p:nvSpPr>
                    <p:cNvPr id="2381" name="Google Shape;2381;p6"/>
                    <p:cNvSpPr/>
                    <p:nvPr/>
                  </p:nvSpPr>
                  <p:spPr>
                    <a:xfrm>
                      <a:off x="6845356" y="3147276"/>
                      <a:ext cx="812688" cy="271679"/>
                    </a:xfrm>
                    <a:custGeom>
                      <a:rect b="b" l="l" r="r" t="t"/>
                      <a:pathLst>
                        <a:path extrusionOk="0" h="3124" w="9345">
                          <a:moveTo>
                            <a:pt x="4947" y="0"/>
                          </a:moveTo>
                          <a:cubicBezTo>
                            <a:pt x="2954" y="0"/>
                            <a:pt x="973" y="1072"/>
                            <a:pt x="0" y="3123"/>
                          </a:cubicBezTo>
                          <a:cubicBezTo>
                            <a:pt x="1414" y="2476"/>
                            <a:pt x="3321" y="1847"/>
                            <a:pt x="5412" y="1847"/>
                          </a:cubicBezTo>
                          <a:cubicBezTo>
                            <a:pt x="6114" y="1847"/>
                            <a:pt x="6837" y="1918"/>
                            <a:pt x="7569" y="2083"/>
                          </a:cubicBezTo>
                          <a:cubicBezTo>
                            <a:pt x="8046" y="2189"/>
                            <a:pt x="8545" y="2251"/>
                            <a:pt x="9039" y="2251"/>
                          </a:cubicBezTo>
                          <a:cubicBezTo>
                            <a:pt x="9141" y="2251"/>
                            <a:pt x="9243" y="2249"/>
                            <a:pt x="9345" y="2243"/>
                          </a:cubicBezTo>
                          <a:cubicBezTo>
                            <a:pt x="8245" y="731"/>
                            <a:pt x="6592" y="0"/>
                            <a:pt x="4947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82" name="Google Shape;2382;p6"/>
                    <p:cNvSpPr/>
                    <p:nvPr/>
                  </p:nvSpPr>
                  <p:spPr>
                    <a:xfrm>
                      <a:off x="6796655" y="3432086"/>
                      <a:ext cx="953310" cy="369514"/>
                    </a:xfrm>
                    <a:custGeom>
                      <a:rect b="b" l="l" r="r" t="t"/>
                      <a:pathLst>
                        <a:path extrusionOk="0" h="4249" w="10962">
                          <a:moveTo>
                            <a:pt x="2180" y="0"/>
                          </a:moveTo>
                          <a:cubicBezTo>
                            <a:pt x="1435" y="0"/>
                            <a:pt x="841" y="123"/>
                            <a:pt x="368" y="312"/>
                          </a:cubicBezTo>
                          <a:cubicBezTo>
                            <a:pt x="112" y="984"/>
                            <a:pt x="0" y="1704"/>
                            <a:pt x="32" y="2424"/>
                          </a:cubicBezTo>
                          <a:cubicBezTo>
                            <a:pt x="64" y="3048"/>
                            <a:pt x="192" y="3672"/>
                            <a:pt x="432" y="4248"/>
                          </a:cubicBezTo>
                          <a:cubicBezTo>
                            <a:pt x="2017" y="3335"/>
                            <a:pt x="4556" y="2549"/>
                            <a:pt x="7880" y="2549"/>
                          </a:cubicBezTo>
                          <a:cubicBezTo>
                            <a:pt x="8283" y="2549"/>
                            <a:pt x="8696" y="2560"/>
                            <a:pt x="9121" y="2584"/>
                          </a:cubicBezTo>
                          <a:cubicBezTo>
                            <a:pt x="9825" y="2616"/>
                            <a:pt x="10417" y="2616"/>
                            <a:pt x="10945" y="2616"/>
                          </a:cubicBezTo>
                          <a:cubicBezTo>
                            <a:pt x="10961" y="2392"/>
                            <a:pt x="10961" y="2168"/>
                            <a:pt x="10961" y="1944"/>
                          </a:cubicBezTo>
                          <a:cubicBezTo>
                            <a:pt x="10945" y="1720"/>
                            <a:pt x="10913" y="1496"/>
                            <a:pt x="10881" y="1272"/>
                          </a:cubicBezTo>
                          <a:cubicBezTo>
                            <a:pt x="10516" y="1333"/>
                            <a:pt x="10110" y="1368"/>
                            <a:pt x="9659" y="1368"/>
                          </a:cubicBezTo>
                          <a:cubicBezTo>
                            <a:pt x="8570" y="1368"/>
                            <a:pt x="7221" y="1164"/>
                            <a:pt x="5569" y="632"/>
                          </a:cubicBezTo>
                          <a:cubicBezTo>
                            <a:pt x="4189" y="178"/>
                            <a:pt x="3075" y="0"/>
                            <a:pt x="2180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83" name="Google Shape;2383;p6"/>
                    <p:cNvSpPr/>
                    <p:nvPr/>
                  </p:nvSpPr>
                  <p:spPr>
                    <a:xfrm>
                      <a:off x="6843964" y="3737507"/>
                      <a:ext cx="892087" cy="275592"/>
                    </a:xfrm>
                    <a:custGeom>
                      <a:rect b="b" l="l" r="r" t="t"/>
                      <a:pathLst>
                        <a:path extrusionOk="0" h="3169" w="10258">
                          <a:moveTo>
                            <a:pt x="10257" y="0"/>
                          </a:moveTo>
                          <a:cubicBezTo>
                            <a:pt x="9121" y="48"/>
                            <a:pt x="7537" y="96"/>
                            <a:pt x="5313" y="112"/>
                          </a:cubicBezTo>
                          <a:cubicBezTo>
                            <a:pt x="2864" y="128"/>
                            <a:pt x="1168" y="512"/>
                            <a:pt x="0" y="992"/>
                          </a:cubicBezTo>
                          <a:cubicBezTo>
                            <a:pt x="416" y="1873"/>
                            <a:pt x="1056" y="2625"/>
                            <a:pt x="1840" y="3169"/>
                          </a:cubicBezTo>
                          <a:cubicBezTo>
                            <a:pt x="3921" y="2049"/>
                            <a:pt x="7265" y="1648"/>
                            <a:pt x="9617" y="1520"/>
                          </a:cubicBezTo>
                          <a:cubicBezTo>
                            <a:pt x="9905" y="1040"/>
                            <a:pt x="10113" y="528"/>
                            <a:pt x="10257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84" name="Google Shape;2384;p6"/>
                    <p:cNvSpPr/>
                    <p:nvPr/>
                  </p:nvSpPr>
                  <p:spPr>
                    <a:xfrm>
                      <a:off x="7107382" y="3365993"/>
                      <a:ext cx="624496" cy="151928"/>
                    </a:xfrm>
                    <a:custGeom>
                      <a:rect b="b" l="l" r="r" t="t"/>
                      <a:pathLst>
                        <a:path extrusionOk="0" h="1747" w="7181">
                          <a:moveTo>
                            <a:pt x="790" y="0"/>
                          </a:moveTo>
                          <a:cubicBezTo>
                            <a:pt x="0" y="0"/>
                            <a:pt x="2660" y="1747"/>
                            <a:pt x="5423" y="1747"/>
                          </a:cubicBezTo>
                          <a:cubicBezTo>
                            <a:pt x="6015" y="1747"/>
                            <a:pt x="6612" y="1667"/>
                            <a:pt x="7180" y="1472"/>
                          </a:cubicBezTo>
                          <a:cubicBezTo>
                            <a:pt x="7068" y="1088"/>
                            <a:pt x="6924" y="704"/>
                            <a:pt x="6732" y="352"/>
                          </a:cubicBezTo>
                          <a:cubicBezTo>
                            <a:pt x="6247" y="375"/>
                            <a:pt x="5581" y="399"/>
                            <a:pt x="4855" y="399"/>
                          </a:cubicBezTo>
                          <a:cubicBezTo>
                            <a:pt x="3592" y="399"/>
                            <a:pt x="2149" y="328"/>
                            <a:pt x="1164" y="64"/>
                          </a:cubicBezTo>
                          <a:cubicBezTo>
                            <a:pt x="997" y="20"/>
                            <a:pt x="874" y="0"/>
                            <a:pt x="790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85" name="Google Shape;2385;p6"/>
                    <p:cNvSpPr/>
                    <p:nvPr/>
                  </p:nvSpPr>
                  <p:spPr>
                    <a:xfrm>
                      <a:off x="7097207" y="3962485"/>
                      <a:ext cx="506571" cy="135144"/>
                    </a:xfrm>
                    <a:custGeom>
                      <a:rect b="b" l="l" r="r" t="t"/>
                      <a:pathLst>
                        <a:path extrusionOk="0" h="1554" w="5825">
                          <a:moveTo>
                            <a:pt x="4611" y="0"/>
                          </a:moveTo>
                          <a:cubicBezTo>
                            <a:pt x="2909" y="0"/>
                            <a:pt x="973" y="236"/>
                            <a:pt x="0" y="1158"/>
                          </a:cubicBezTo>
                          <a:cubicBezTo>
                            <a:pt x="660" y="1424"/>
                            <a:pt x="1354" y="1554"/>
                            <a:pt x="2043" y="1554"/>
                          </a:cubicBezTo>
                          <a:cubicBezTo>
                            <a:pt x="3425" y="1554"/>
                            <a:pt x="4789" y="1031"/>
                            <a:pt x="5825" y="38"/>
                          </a:cubicBezTo>
                          <a:cubicBezTo>
                            <a:pt x="5447" y="15"/>
                            <a:pt x="5036" y="0"/>
                            <a:pt x="4611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  <p:grpSp>
              <p:nvGrpSpPr>
                <p:cNvPr id="2386" name="Google Shape;2386;p6"/>
                <p:cNvGrpSpPr/>
                <p:nvPr/>
              </p:nvGrpSpPr>
              <p:grpSpPr>
                <a:xfrm>
                  <a:off x="966750" y="3170812"/>
                  <a:ext cx="635848" cy="635730"/>
                  <a:chOff x="1787025" y="1601475"/>
                  <a:chExt cx="471872" cy="471785"/>
                </a:xfrm>
              </p:grpSpPr>
              <p:sp>
                <p:nvSpPr>
                  <p:cNvPr id="2387" name="Google Shape;2387;p6"/>
                  <p:cNvSpPr/>
                  <p:nvPr/>
                </p:nvSpPr>
                <p:spPr>
                  <a:xfrm>
                    <a:off x="1787025" y="1601475"/>
                    <a:ext cx="471872" cy="471785"/>
                  </a:xfrm>
                  <a:custGeom>
                    <a:rect b="b" l="l" r="r" t="t"/>
                    <a:pathLst>
                      <a:path extrusionOk="0" h="5425" w="5426">
                        <a:moveTo>
                          <a:pt x="3121" y="225"/>
                        </a:moveTo>
                        <a:cubicBezTo>
                          <a:pt x="4497" y="465"/>
                          <a:pt x="5425" y="1761"/>
                          <a:pt x="5201" y="3137"/>
                        </a:cubicBezTo>
                        <a:cubicBezTo>
                          <a:pt x="4961" y="4497"/>
                          <a:pt x="3665" y="5425"/>
                          <a:pt x="2289" y="5201"/>
                        </a:cubicBezTo>
                        <a:cubicBezTo>
                          <a:pt x="929" y="4961"/>
                          <a:pt x="1" y="3665"/>
                          <a:pt x="225" y="2289"/>
                        </a:cubicBezTo>
                        <a:cubicBezTo>
                          <a:pt x="465" y="929"/>
                          <a:pt x="1761" y="1"/>
                          <a:pt x="3121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2388" name="Google Shape;2388;p6"/>
                  <p:cNvGrpSpPr/>
                  <p:nvPr/>
                </p:nvGrpSpPr>
                <p:grpSpPr>
                  <a:xfrm>
                    <a:off x="1803722" y="1617998"/>
                    <a:ext cx="437087" cy="437173"/>
                    <a:chOff x="1803722" y="1617998"/>
                    <a:chExt cx="437087" cy="437173"/>
                  </a:xfrm>
                </p:grpSpPr>
                <p:sp>
                  <p:nvSpPr>
                    <p:cNvPr id="2389" name="Google Shape;2389;p6"/>
                    <p:cNvSpPr/>
                    <p:nvPr/>
                  </p:nvSpPr>
                  <p:spPr>
                    <a:xfrm>
                      <a:off x="1883035" y="1617998"/>
                      <a:ext cx="261765" cy="59571"/>
                    </a:xfrm>
                    <a:custGeom>
                      <a:rect b="b" l="l" r="r" t="t"/>
                      <a:pathLst>
                        <a:path extrusionOk="0" h="685" w="3010">
                          <a:moveTo>
                            <a:pt x="1589" y="0"/>
                          </a:moveTo>
                          <a:cubicBezTo>
                            <a:pt x="1020" y="0"/>
                            <a:pt x="455" y="193"/>
                            <a:pt x="1" y="579"/>
                          </a:cubicBezTo>
                          <a:cubicBezTo>
                            <a:pt x="172" y="649"/>
                            <a:pt x="359" y="685"/>
                            <a:pt x="546" y="685"/>
                          </a:cubicBezTo>
                          <a:cubicBezTo>
                            <a:pt x="743" y="685"/>
                            <a:pt x="940" y="645"/>
                            <a:pt x="1121" y="563"/>
                          </a:cubicBezTo>
                          <a:cubicBezTo>
                            <a:pt x="1488" y="437"/>
                            <a:pt x="1883" y="399"/>
                            <a:pt x="2270" y="399"/>
                          </a:cubicBezTo>
                          <a:cubicBezTo>
                            <a:pt x="2524" y="399"/>
                            <a:pt x="2774" y="416"/>
                            <a:pt x="3009" y="435"/>
                          </a:cubicBezTo>
                          <a:cubicBezTo>
                            <a:pt x="2578" y="145"/>
                            <a:pt x="2082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0" name="Google Shape;2390;p6"/>
                    <p:cNvSpPr/>
                    <p:nvPr/>
                  </p:nvSpPr>
                  <p:spPr>
                    <a:xfrm>
                      <a:off x="1825985" y="1705485"/>
                      <a:ext cx="409257" cy="118707"/>
                    </a:xfrm>
                    <a:custGeom>
                      <a:rect b="b" l="l" r="r" t="t"/>
                      <a:pathLst>
                        <a:path extrusionOk="0" h="1365" w="4706">
                          <a:moveTo>
                            <a:pt x="3043" y="1"/>
                          </a:moveTo>
                          <a:cubicBezTo>
                            <a:pt x="2481" y="1"/>
                            <a:pt x="1847" y="67"/>
                            <a:pt x="1153" y="133"/>
                          </a:cubicBezTo>
                          <a:cubicBezTo>
                            <a:pt x="985" y="157"/>
                            <a:pt x="817" y="169"/>
                            <a:pt x="649" y="169"/>
                          </a:cubicBezTo>
                          <a:cubicBezTo>
                            <a:pt x="481" y="169"/>
                            <a:pt x="313" y="157"/>
                            <a:pt x="145" y="133"/>
                          </a:cubicBezTo>
                          <a:cubicBezTo>
                            <a:pt x="97" y="213"/>
                            <a:pt x="49" y="293"/>
                            <a:pt x="1" y="389"/>
                          </a:cubicBezTo>
                          <a:cubicBezTo>
                            <a:pt x="433" y="453"/>
                            <a:pt x="1009" y="709"/>
                            <a:pt x="1777" y="1125"/>
                          </a:cubicBezTo>
                          <a:cubicBezTo>
                            <a:pt x="2102" y="1299"/>
                            <a:pt x="2323" y="1364"/>
                            <a:pt x="2495" y="1364"/>
                          </a:cubicBezTo>
                          <a:cubicBezTo>
                            <a:pt x="2939" y="1364"/>
                            <a:pt x="3050" y="923"/>
                            <a:pt x="3777" y="773"/>
                          </a:cubicBezTo>
                          <a:cubicBezTo>
                            <a:pt x="3856" y="761"/>
                            <a:pt x="3934" y="755"/>
                            <a:pt x="4012" y="755"/>
                          </a:cubicBezTo>
                          <a:cubicBezTo>
                            <a:pt x="4252" y="755"/>
                            <a:pt x="4488" y="812"/>
                            <a:pt x="4705" y="933"/>
                          </a:cubicBezTo>
                          <a:cubicBezTo>
                            <a:pt x="4657" y="677"/>
                            <a:pt x="4561" y="437"/>
                            <a:pt x="4417" y="229"/>
                          </a:cubicBezTo>
                          <a:cubicBezTo>
                            <a:pt x="4030" y="58"/>
                            <a:pt x="3568" y="1"/>
                            <a:pt x="3043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1" name="Google Shape;2391;p6"/>
                    <p:cNvSpPr/>
                    <p:nvPr/>
                  </p:nvSpPr>
                  <p:spPr>
                    <a:xfrm>
                      <a:off x="2047312" y="1820279"/>
                      <a:ext cx="193497" cy="227935"/>
                    </a:xfrm>
                    <a:custGeom>
                      <a:rect b="b" l="l" r="r" t="t"/>
                      <a:pathLst>
                        <a:path extrusionOk="0" h="2621" w="2225">
                          <a:moveTo>
                            <a:pt x="1414" y="1"/>
                          </a:moveTo>
                          <a:cubicBezTo>
                            <a:pt x="415" y="1"/>
                            <a:pt x="1698" y="1184"/>
                            <a:pt x="800" y="1405"/>
                          </a:cubicBezTo>
                          <a:cubicBezTo>
                            <a:pt x="0" y="1597"/>
                            <a:pt x="272" y="2333"/>
                            <a:pt x="400" y="2621"/>
                          </a:cubicBezTo>
                          <a:cubicBezTo>
                            <a:pt x="1472" y="2317"/>
                            <a:pt x="2224" y="1325"/>
                            <a:pt x="2224" y="189"/>
                          </a:cubicBezTo>
                          <a:lnTo>
                            <a:pt x="2224" y="125"/>
                          </a:lnTo>
                          <a:cubicBezTo>
                            <a:pt x="2080" y="77"/>
                            <a:pt x="1920" y="45"/>
                            <a:pt x="1728" y="29"/>
                          </a:cubicBezTo>
                          <a:cubicBezTo>
                            <a:pt x="1604" y="10"/>
                            <a:pt x="1501" y="1"/>
                            <a:pt x="1414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2" name="Google Shape;2392;p6"/>
                    <p:cNvSpPr/>
                    <p:nvPr/>
                  </p:nvSpPr>
                  <p:spPr>
                    <a:xfrm>
                      <a:off x="1803722" y="1751750"/>
                      <a:ext cx="225413" cy="239415"/>
                    </a:xfrm>
                    <a:custGeom>
                      <a:rect b="b" l="l" r="r" t="t"/>
                      <a:pathLst>
                        <a:path extrusionOk="0" h="2753" w="2592">
                          <a:moveTo>
                            <a:pt x="193" y="1"/>
                          </a:moveTo>
                          <a:cubicBezTo>
                            <a:pt x="65" y="305"/>
                            <a:pt x="1" y="641"/>
                            <a:pt x="1" y="977"/>
                          </a:cubicBezTo>
                          <a:cubicBezTo>
                            <a:pt x="1" y="1649"/>
                            <a:pt x="257" y="2289"/>
                            <a:pt x="737" y="2753"/>
                          </a:cubicBezTo>
                          <a:cubicBezTo>
                            <a:pt x="1041" y="2577"/>
                            <a:pt x="1185" y="2321"/>
                            <a:pt x="929" y="2097"/>
                          </a:cubicBezTo>
                          <a:cubicBezTo>
                            <a:pt x="514" y="1743"/>
                            <a:pt x="489" y="1606"/>
                            <a:pt x="871" y="1606"/>
                          </a:cubicBezTo>
                          <a:cubicBezTo>
                            <a:pt x="1093" y="1606"/>
                            <a:pt x="1453" y="1652"/>
                            <a:pt x="1953" y="1729"/>
                          </a:cubicBezTo>
                          <a:cubicBezTo>
                            <a:pt x="2014" y="1738"/>
                            <a:pt x="2069" y="1742"/>
                            <a:pt x="2116" y="1742"/>
                          </a:cubicBezTo>
                          <a:cubicBezTo>
                            <a:pt x="2592" y="1742"/>
                            <a:pt x="2375" y="1307"/>
                            <a:pt x="1153" y="449"/>
                          </a:cubicBezTo>
                          <a:cubicBezTo>
                            <a:pt x="865" y="225"/>
                            <a:pt x="545" y="81"/>
                            <a:pt x="193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3" name="Google Shape;2393;p6"/>
                    <p:cNvSpPr/>
                    <p:nvPr/>
                  </p:nvSpPr>
                  <p:spPr>
                    <a:xfrm>
                      <a:off x="1901123" y="1866022"/>
                      <a:ext cx="240893" cy="189149"/>
                    </a:xfrm>
                    <a:custGeom>
                      <a:rect b="b" l="l" r="r" t="t"/>
                      <a:pathLst>
                        <a:path extrusionOk="0" h="2175" w="2770">
                          <a:moveTo>
                            <a:pt x="1899" y="1"/>
                          </a:moveTo>
                          <a:cubicBezTo>
                            <a:pt x="1360" y="1"/>
                            <a:pt x="1458" y="1344"/>
                            <a:pt x="657" y="1359"/>
                          </a:cubicBezTo>
                          <a:cubicBezTo>
                            <a:pt x="161" y="1375"/>
                            <a:pt x="33" y="1599"/>
                            <a:pt x="1" y="1759"/>
                          </a:cubicBezTo>
                          <a:cubicBezTo>
                            <a:pt x="417" y="2031"/>
                            <a:pt x="897" y="2175"/>
                            <a:pt x="1393" y="2175"/>
                          </a:cubicBezTo>
                          <a:cubicBezTo>
                            <a:pt x="1537" y="2175"/>
                            <a:pt x="1697" y="2159"/>
                            <a:pt x="1841" y="2143"/>
                          </a:cubicBezTo>
                          <a:cubicBezTo>
                            <a:pt x="1697" y="1775"/>
                            <a:pt x="1617" y="1295"/>
                            <a:pt x="1809" y="927"/>
                          </a:cubicBezTo>
                          <a:cubicBezTo>
                            <a:pt x="2129" y="319"/>
                            <a:pt x="2769" y="207"/>
                            <a:pt x="2001" y="15"/>
                          </a:cubicBezTo>
                          <a:cubicBezTo>
                            <a:pt x="1965" y="5"/>
                            <a:pt x="1931" y="1"/>
                            <a:pt x="1899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4" name="Google Shape;2394;p6"/>
                    <p:cNvSpPr/>
                    <p:nvPr/>
                  </p:nvSpPr>
                  <p:spPr>
                    <a:xfrm>
                      <a:off x="1904254" y="1908809"/>
                      <a:ext cx="95922" cy="42874"/>
                    </a:xfrm>
                    <a:custGeom>
                      <a:rect b="b" l="l" r="r" t="t"/>
                      <a:pathLst>
                        <a:path extrusionOk="0" h="493" w="1103">
                          <a:moveTo>
                            <a:pt x="204" y="1"/>
                          </a:moveTo>
                          <a:cubicBezTo>
                            <a:pt x="125" y="1"/>
                            <a:pt x="65" y="23"/>
                            <a:pt x="45" y="83"/>
                          </a:cubicBezTo>
                          <a:cubicBezTo>
                            <a:pt x="0" y="249"/>
                            <a:pt x="634" y="493"/>
                            <a:pt x="919" y="493"/>
                          </a:cubicBezTo>
                          <a:cubicBezTo>
                            <a:pt x="1045" y="493"/>
                            <a:pt x="1103" y="445"/>
                            <a:pt x="1005" y="323"/>
                          </a:cubicBezTo>
                          <a:cubicBezTo>
                            <a:pt x="957" y="259"/>
                            <a:pt x="893" y="195"/>
                            <a:pt x="813" y="179"/>
                          </a:cubicBezTo>
                          <a:cubicBezTo>
                            <a:pt x="658" y="113"/>
                            <a:pt x="382" y="1"/>
                            <a:pt x="204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2395" name="Google Shape;2395;p6"/>
                    <p:cNvSpPr/>
                    <p:nvPr/>
                  </p:nvSpPr>
                  <p:spPr>
                    <a:xfrm>
                      <a:off x="1937301" y="1669655"/>
                      <a:ext cx="254807" cy="27916"/>
                    </a:xfrm>
                    <a:custGeom>
                      <a:rect b="b" l="l" r="r" t="t"/>
                      <a:pathLst>
                        <a:path extrusionOk="0" h="321" w="2930">
                          <a:moveTo>
                            <a:pt x="2609" y="1"/>
                          </a:moveTo>
                          <a:cubicBezTo>
                            <a:pt x="2369" y="1"/>
                            <a:pt x="2113" y="1"/>
                            <a:pt x="1873" y="33"/>
                          </a:cubicBezTo>
                          <a:cubicBezTo>
                            <a:pt x="657" y="129"/>
                            <a:pt x="1" y="129"/>
                            <a:pt x="497" y="209"/>
                          </a:cubicBezTo>
                          <a:cubicBezTo>
                            <a:pt x="1009" y="289"/>
                            <a:pt x="2497" y="289"/>
                            <a:pt x="2929" y="321"/>
                          </a:cubicBezTo>
                          <a:cubicBezTo>
                            <a:pt x="2833" y="209"/>
                            <a:pt x="2721" y="97"/>
                            <a:pt x="2609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</p:grpSp>
        <p:grpSp>
          <p:nvGrpSpPr>
            <p:cNvPr id="2396" name="Google Shape;2396;p6"/>
            <p:cNvGrpSpPr/>
            <p:nvPr/>
          </p:nvGrpSpPr>
          <p:grpSpPr>
            <a:xfrm>
              <a:off x="-1133991" y="1367233"/>
              <a:ext cx="4385149" cy="4434072"/>
              <a:chOff x="-1133991" y="1367233"/>
              <a:chExt cx="4385149" cy="4434072"/>
            </a:xfrm>
          </p:grpSpPr>
          <p:grpSp>
            <p:nvGrpSpPr>
              <p:cNvPr id="2397" name="Google Shape;2397;p6"/>
              <p:cNvGrpSpPr/>
              <p:nvPr/>
            </p:nvGrpSpPr>
            <p:grpSpPr>
              <a:xfrm rot="-6819495">
                <a:off x="-638992" y="1934221"/>
                <a:ext cx="3395153" cy="3300097"/>
                <a:chOff x="-246295" y="-204162"/>
                <a:chExt cx="3394987" cy="3299936"/>
              </a:xfrm>
            </p:grpSpPr>
            <p:grpSp>
              <p:nvGrpSpPr>
                <p:cNvPr id="2398" name="Google Shape;2398;p6"/>
                <p:cNvGrpSpPr/>
                <p:nvPr/>
              </p:nvGrpSpPr>
              <p:grpSpPr>
                <a:xfrm rot="7042646">
                  <a:off x="337827" y="-137298"/>
                  <a:ext cx="1509285" cy="2233662"/>
                  <a:chOff x="713225" y="2235300"/>
                  <a:chExt cx="1509450" cy="2233905"/>
                </a:xfrm>
              </p:grpSpPr>
              <p:sp>
                <p:nvSpPr>
                  <p:cNvPr id="2399" name="Google Shape;2399;p6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0" name="Google Shape;2400;p6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1" name="Google Shape;2401;p6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2" name="Google Shape;2402;p6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3" name="Google Shape;2403;p6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4" name="Google Shape;2404;p6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5" name="Google Shape;2405;p6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6" name="Google Shape;2406;p6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7" name="Google Shape;2407;p6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8" name="Google Shape;2408;p6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09" name="Google Shape;2409;p6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0" name="Google Shape;2410;p6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1" name="Google Shape;2411;p6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2" name="Google Shape;2412;p6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3" name="Google Shape;2413;p6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4" name="Google Shape;2414;p6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5" name="Google Shape;2415;p6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6" name="Google Shape;2416;p6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7" name="Google Shape;2417;p6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8" name="Google Shape;2418;p6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19" name="Google Shape;2419;p6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0" name="Google Shape;2420;p6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1" name="Google Shape;2421;p6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2" name="Google Shape;2422;p6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3" name="Google Shape;2423;p6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4" name="Google Shape;2424;p6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5" name="Google Shape;2425;p6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6" name="Google Shape;2426;p6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7" name="Google Shape;2427;p6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8" name="Google Shape;2428;p6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29" name="Google Shape;2429;p6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0" name="Google Shape;2430;p6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1" name="Google Shape;2431;p6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2" name="Google Shape;2432;p6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3" name="Google Shape;2433;p6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4" name="Google Shape;2434;p6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5" name="Google Shape;2435;p6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6" name="Google Shape;2436;p6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7" name="Google Shape;2437;p6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8" name="Google Shape;2438;p6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39" name="Google Shape;2439;p6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0" name="Google Shape;2440;p6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1" name="Google Shape;2441;p6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2" name="Google Shape;2442;p6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443" name="Google Shape;2443;p6"/>
                <p:cNvGrpSpPr/>
                <p:nvPr/>
              </p:nvGrpSpPr>
              <p:grpSpPr>
                <a:xfrm rot="5920143">
                  <a:off x="1176368" y="1064725"/>
                  <a:ext cx="1509182" cy="2233509"/>
                  <a:chOff x="713225" y="2235300"/>
                  <a:chExt cx="1509450" cy="2233905"/>
                </a:xfrm>
              </p:grpSpPr>
              <p:sp>
                <p:nvSpPr>
                  <p:cNvPr id="2444" name="Google Shape;2444;p6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5" name="Google Shape;2445;p6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6" name="Google Shape;2446;p6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7" name="Google Shape;2447;p6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8" name="Google Shape;2448;p6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49" name="Google Shape;2449;p6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0" name="Google Shape;2450;p6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1" name="Google Shape;2451;p6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2" name="Google Shape;2452;p6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3" name="Google Shape;2453;p6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4" name="Google Shape;2454;p6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5" name="Google Shape;2455;p6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6" name="Google Shape;2456;p6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7" name="Google Shape;2457;p6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8" name="Google Shape;2458;p6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59" name="Google Shape;2459;p6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0" name="Google Shape;2460;p6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1" name="Google Shape;2461;p6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2" name="Google Shape;2462;p6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3" name="Google Shape;2463;p6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4" name="Google Shape;2464;p6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5" name="Google Shape;2465;p6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6" name="Google Shape;2466;p6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7" name="Google Shape;2467;p6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8" name="Google Shape;2468;p6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69" name="Google Shape;2469;p6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0" name="Google Shape;2470;p6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1" name="Google Shape;2471;p6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2" name="Google Shape;2472;p6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3" name="Google Shape;2473;p6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4" name="Google Shape;2474;p6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5" name="Google Shape;2475;p6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6" name="Google Shape;2476;p6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7" name="Google Shape;2477;p6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8" name="Google Shape;2478;p6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79" name="Google Shape;2479;p6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0" name="Google Shape;2480;p6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1" name="Google Shape;2481;p6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2" name="Google Shape;2482;p6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3" name="Google Shape;2483;p6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4" name="Google Shape;2484;p6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5" name="Google Shape;2485;p6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6" name="Google Shape;2486;p6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487" name="Google Shape;2487;p6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sp>
            <p:nvSpPr>
              <p:cNvPr id="2488" name="Google Shape;2488;p6"/>
              <p:cNvSpPr/>
              <p:nvPr/>
            </p:nvSpPr>
            <p:spPr>
              <a:xfrm flipH="1" rot="1592122">
                <a:off x="1051928" y="3234942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489" name="Google Shape;2489;p6"/>
          <p:cNvSpPr txBox="1"/>
          <p:nvPr>
            <p:ph type="title"/>
          </p:nvPr>
        </p:nvSpPr>
        <p:spPr>
          <a:xfrm>
            <a:off x="2084850" y="881550"/>
            <a:ext cx="4974300" cy="3293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 sz="10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3662" name="Shape 236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663" name="Google Shape;23663;p52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3664" name="Google Shape;23664;p5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665" name="Google Shape;23665;p52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3666" name="Google Shape;23666;p5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67" name="Google Shape;23667;p5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68" name="Google Shape;23668;p5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69" name="Google Shape;23669;p5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0" name="Google Shape;23670;p5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1" name="Google Shape;23671;p5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2" name="Google Shape;23672;p5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3" name="Google Shape;23673;p5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4" name="Google Shape;23674;p5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5" name="Google Shape;23675;p5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6" name="Google Shape;23676;p5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7" name="Google Shape;23677;p5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8" name="Google Shape;23678;p5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79" name="Google Shape;23679;p5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0" name="Google Shape;23680;p5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1" name="Google Shape;23681;p5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2" name="Google Shape;23682;p5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3" name="Google Shape;23683;p5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4" name="Google Shape;23684;p5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5" name="Google Shape;23685;p5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6" name="Google Shape;23686;p5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7" name="Google Shape;23687;p5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8" name="Google Shape;23688;p5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89" name="Google Shape;23689;p5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0" name="Google Shape;23690;p5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691" name="Google Shape;23691;p52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3692" name="Google Shape;23692;p5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3" name="Google Shape;23693;p5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4" name="Google Shape;23694;p5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5" name="Google Shape;23695;p5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6" name="Google Shape;23696;p5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7" name="Google Shape;23697;p5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8" name="Google Shape;23698;p5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699" name="Google Shape;23699;p5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0" name="Google Shape;23700;p5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1" name="Google Shape;23701;p5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2" name="Google Shape;23702;p5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3" name="Google Shape;23703;p5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4" name="Google Shape;23704;p5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5" name="Google Shape;23705;p5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6" name="Google Shape;23706;p5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7" name="Google Shape;23707;p5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8" name="Google Shape;23708;p5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09" name="Google Shape;23709;p5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0" name="Google Shape;23710;p5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1" name="Google Shape;23711;p5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2" name="Google Shape;23712;p5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3" name="Google Shape;23713;p5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4" name="Google Shape;23714;p5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5" name="Google Shape;23715;p5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6" name="Google Shape;23716;p5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717" name="Google Shape;23717;p5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718" name="Google Shape;23718;p5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19" name="Google Shape;23719;p5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0" name="Google Shape;23720;p5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1" name="Google Shape;23721;p5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2" name="Google Shape;23722;p5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3" name="Google Shape;23723;p5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4" name="Google Shape;23724;p5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5" name="Google Shape;23725;p5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6" name="Google Shape;23726;p5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7" name="Google Shape;23727;p5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8" name="Google Shape;23728;p5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29" name="Google Shape;23729;p5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0" name="Google Shape;23730;p5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1" name="Google Shape;23731;p5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2" name="Google Shape;23732;p5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3" name="Google Shape;23733;p5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4" name="Google Shape;23734;p5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5" name="Google Shape;23735;p5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6" name="Google Shape;23736;p5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7" name="Google Shape;23737;p5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8" name="Google Shape;23738;p5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39" name="Google Shape;23739;p5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0" name="Google Shape;23740;p5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1" name="Google Shape;23741;p5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2" name="Google Shape;23742;p5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3" name="Google Shape;23743;p5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4" name="Google Shape;23744;p5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5" name="Google Shape;23745;p5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6" name="Google Shape;23746;p5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7" name="Google Shape;23747;p5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8" name="Google Shape;23748;p5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49" name="Google Shape;23749;p5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0" name="Google Shape;23750;p5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1" name="Google Shape;23751;p5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2" name="Google Shape;23752;p5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3" name="Google Shape;23753;p5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4" name="Google Shape;23754;p5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5" name="Google Shape;23755;p5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6" name="Google Shape;23756;p5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7" name="Google Shape;23757;p5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8" name="Google Shape;23758;p5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59" name="Google Shape;23759;p5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0" name="Google Shape;23760;p5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1" name="Google Shape;23761;p5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2" name="Google Shape;23762;p5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3" name="Google Shape;23763;p5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4" name="Google Shape;23764;p5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5" name="Google Shape;23765;p5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6" name="Google Shape;23766;p5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7" name="Google Shape;23767;p5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8" name="Google Shape;23768;p5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69" name="Google Shape;23769;p5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0" name="Google Shape;23770;p5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1" name="Google Shape;23771;p5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2" name="Google Shape;23772;p5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3" name="Google Shape;23773;p5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4" name="Google Shape;23774;p5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5" name="Google Shape;23775;p5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6" name="Google Shape;23776;p5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7" name="Google Shape;23777;p5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8" name="Google Shape;23778;p5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79" name="Google Shape;23779;p5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0" name="Google Shape;23780;p5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1" name="Google Shape;23781;p5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2" name="Google Shape;23782;p5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3" name="Google Shape;23783;p5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4" name="Google Shape;23784;p5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5" name="Google Shape;23785;p5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6" name="Google Shape;23786;p5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7" name="Google Shape;23787;p5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8" name="Google Shape;23788;p5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89" name="Google Shape;23789;p5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0" name="Google Shape;23790;p5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1" name="Google Shape;23791;p5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2" name="Google Shape;23792;p5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3" name="Google Shape;23793;p5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4" name="Google Shape;23794;p5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5" name="Google Shape;23795;p5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6" name="Google Shape;23796;p5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7" name="Google Shape;23797;p5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8" name="Google Shape;23798;p5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799" name="Google Shape;23799;p5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0" name="Google Shape;23800;p5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1" name="Google Shape;23801;p5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2" name="Google Shape;23802;p5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3" name="Google Shape;23803;p5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4" name="Google Shape;23804;p5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5" name="Google Shape;23805;p5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6" name="Google Shape;23806;p5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7" name="Google Shape;23807;p5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8" name="Google Shape;23808;p5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09" name="Google Shape;23809;p5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0" name="Google Shape;23810;p5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1" name="Google Shape;23811;p5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2" name="Google Shape;23812;p5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3" name="Google Shape;23813;p5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4" name="Google Shape;23814;p5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5" name="Google Shape;23815;p5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6" name="Google Shape;23816;p5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17" name="Google Shape;23817;p5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818" name="Google Shape;23818;p52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3819" name="Google Shape;23819;p5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0" name="Google Shape;23820;p5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1" name="Google Shape;23821;p5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2" name="Google Shape;23822;p5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3" name="Google Shape;23823;p5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4" name="Google Shape;23824;p5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5" name="Google Shape;23825;p5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6" name="Google Shape;23826;p5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7" name="Google Shape;23827;p5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8" name="Google Shape;23828;p5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29" name="Google Shape;23829;p5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0" name="Google Shape;23830;p5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1" name="Google Shape;23831;p5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2" name="Google Shape;23832;p5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3" name="Google Shape;23833;p5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4" name="Google Shape;23834;p5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5" name="Google Shape;23835;p5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6" name="Google Shape;23836;p5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7" name="Google Shape;23837;p5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8" name="Google Shape;23838;p5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39" name="Google Shape;23839;p5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0" name="Google Shape;23840;p5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1" name="Google Shape;23841;p5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2" name="Google Shape;23842;p5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3" name="Google Shape;23843;p5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44" name="Google Shape;23844;p5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845" name="Google Shape;23845;p5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6" name="Google Shape;23846;p5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7" name="Google Shape;23847;p5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8" name="Google Shape;23848;p5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3849" name="Google Shape;23849;p5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850" name="Google Shape;23850;p5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3851" name="Google Shape;23851;p5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2" name="Google Shape;23852;p5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3" name="Google Shape;23853;p5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4" name="Google Shape;23854;p5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5" name="Google Shape;23855;p5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6" name="Google Shape;23856;p5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7" name="Google Shape;23857;p5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8" name="Google Shape;23858;p5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59" name="Google Shape;23859;p5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0" name="Google Shape;23860;p5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1" name="Google Shape;23861;p5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2" name="Google Shape;23862;p5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3" name="Google Shape;23863;p5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4" name="Google Shape;23864;p5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5" name="Google Shape;23865;p5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6" name="Google Shape;23866;p5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7" name="Google Shape;23867;p5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8" name="Google Shape;23868;p5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69" name="Google Shape;23869;p5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0" name="Google Shape;23870;p5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1" name="Google Shape;23871;p5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2" name="Google Shape;23872;p5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3" name="Google Shape;23873;p5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4" name="Google Shape;23874;p5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5" name="Google Shape;23875;p5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76" name="Google Shape;23876;p5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3877" name="Google Shape;23877;p5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3878" name="Google Shape;23878;p52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3879" name="Google Shape;23879;p5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0" name="Google Shape;23880;p5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1" name="Google Shape;23881;p5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2" name="Google Shape;23882;p5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3" name="Google Shape;23883;p5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4" name="Google Shape;23884;p5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5" name="Google Shape;23885;p5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6" name="Google Shape;23886;p5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7" name="Google Shape;23887;p5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8" name="Google Shape;23888;p5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89" name="Google Shape;23889;p5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0" name="Google Shape;23890;p5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1" name="Google Shape;23891;p5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2" name="Google Shape;23892;p5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3" name="Google Shape;23893;p5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4" name="Google Shape;23894;p5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5" name="Google Shape;23895;p5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6" name="Google Shape;23896;p5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7" name="Google Shape;23897;p5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8" name="Google Shape;23898;p5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899" name="Google Shape;23899;p5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0" name="Google Shape;23900;p5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1" name="Google Shape;23901;p5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2" name="Google Shape;23902;p5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3" name="Google Shape;23903;p5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4" name="Google Shape;23904;p5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3905" name="Google Shape;23905;p52"/>
          <p:cNvGrpSpPr/>
          <p:nvPr/>
        </p:nvGrpSpPr>
        <p:grpSpPr>
          <a:xfrm>
            <a:off x="-152337" y="-193233"/>
            <a:ext cx="10223627" cy="5945817"/>
            <a:chOff x="-152337" y="-193233"/>
            <a:chExt cx="10223627" cy="5945817"/>
          </a:xfrm>
        </p:grpSpPr>
        <p:grpSp>
          <p:nvGrpSpPr>
            <p:cNvPr id="23906" name="Google Shape;23906;p52"/>
            <p:cNvGrpSpPr/>
            <p:nvPr/>
          </p:nvGrpSpPr>
          <p:grpSpPr>
            <a:xfrm>
              <a:off x="542017" y="657788"/>
              <a:ext cx="7631074" cy="3472791"/>
              <a:chOff x="542017" y="657788"/>
              <a:chExt cx="7631074" cy="3472791"/>
            </a:xfrm>
          </p:grpSpPr>
          <p:sp>
            <p:nvSpPr>
              <p:cNvPr id="23907" name="Google Shape;23907;p52"/>
              <p:cNvSpPr/>
              <p:nvPr/>
            </p:nvSpPr>
            <p:spPr>
              <a:xfrm flipH="1">
                <a:off x="542017" y="2879550"/>
                <a:ext cx="570359" cy="3149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8" name="Google Shape;23908;p52"/>
              <p:cNvSpPr/>
              <p:nvPr/>
            </p:nvSpPr>
            <p:spPr>
              <a:xfrm flipH="1">
                <a:off x="7462043" y="770413"/>
                <a:ext cx="711048" cy="392690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09" name="Google Shape;23909;p52"/>
              <p:cNvSpPr/>
              <p:nvPr/>
            </p:nvSpPr>
            <p:spPr>
              <a:xfrm flipH="1">
                <a:off x="5839291" y="657788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0" name="Google Shape;23910;p52"/>
              <p:cNvSpPr/>
              <p:nvPr/>
            </p:nvSpPr>
            <p:spPr>
              <a:xfrm flipH="1">
                <a:off x="1027389" y="3781356"/>
                <a:ext cx="632341" cy="349223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3911" name="Google Shape;23911;p52"/>
            <p:cNvGrpSpPr/>
            <p:nvPr/>
          </p:nvGrpSpPr>
          <p:grpSpPr>
            <a:xfrm>
              <a:off x="-152337" y="-193233"/>
              <a:ext cx="2586475" cy="2591675"/>
              <a:chOff x="-152337" y="-193233"/>
              <a:chExt cx="2586475" cy="2591675"/>
            </a:xfrm>
          </p:grpSpPr>
          <p:sp>
            <p:nvSpPr>
              <p:cNvPr id="23912" name="Google Shape;23912;p52"/>
              <p:cNvSpPr/>
              <p:nvPr/>
            </p:nvSpPr>
            <p:spPr>
              <a:xfrm>
                <a:off x="136278" y="442425"/>
                <a:ext cx="29589" cy="22049"/>
              </a:xfrm>
              <a:custGeom>
                <a:rect b="b" l="l" r="r" t="t"/>
                <a:pathLst>
                  <a:path extrusionOk="0" h="424" w="569">
                    <a:moveTo>
                      <a:pt x="291" y="0"/>
                    </a:moveTo>
                    <a:cubicBezTo>
                      <a:pt x="0" y="0"/>
                      <a:pt x="0" y="424"/>
                      <a:pt x="291" y="424"/>
                    </a:cubicBezTo>
                    <a:cubicBezTo>
                      <a:pt x="569" y="424"/>
                      <a:pt x="569" y="0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3" name="Google Shape;23913;p52"/>
              <p:cNvSpPr/>
              <p:nvPr/>
            </p:nvSpPr>
            <p:spPr>
              <a:xfrm>
                <a:off x="180636" y="310861"/>
                <a:ext cx="45190" cy="32866"/>
              </a:xfrm>
              <a:custGeom>
                <a:rect b="b" l="l" r="r" t="t"/>
                <a:pathLst>
                  <a:path extrusionOk="0" h="632" w="869">
                    <a:moveTo>
                      <a:pt x="450" y="1"/>
                    </a:moveTo>
                    <a:cubicBezTo>
                      <a:pt x="377" y="1"/>
                      <a:pt x="302" y="27"/>
                      <a:pt x="236" y="87"/>
                    </a:cubicBezTo>
                    <a:cubicBezTo>
                      <a:pt x="1" y="331"/>
                      <a:pt x="236" y="631"/>
                      <a:pt x="476" y="631"/>
                    </a:cubicBezTo>
                    <a:cubicBezTo>
                      <a:pt x="570" y="631"/>
                      <a:pt x="664" y="586"/>
                      <a:pt x="732" y="474"/>
                    </a:cubicBezTo>
                    <a:cubicBezTo>
                      <a:pt x="868" y="237"/>
                      <a:pt x="670" y="1"/>
                      <a:pt x="45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4" name="Google Shape;23914;p52"/>
              <p:cNvSpPr/>
              <p:nvPr/>
            </p:nvSpPr>
            <p:spPr>
              <a:xfrm>
                <a:off x="339450" y="289540"/>
                <a:ext cx="36558" cy="29641"/>
              </a:xfrm>
              <a:custGeom>
                <a:rect b="b" l="l" r="r" t="t"/>
                <a:pathLst>
                  <a:path extrusionOk="0" h="570" w="703">
                    <a:moveTo>
                      <a:pt x="351" y="1"/>
                    </a:moveTo>
                    <a:cubicBezTo>
                      <a:pt x="0" y="25"/>
                      <a:pt x="0" y="545"/>
                      <a:pt x="351" y="569"/>
                    </a:cubicBezTo>
                    <a:cubicBezTo>
                      <a:pt x="702" y="545"/>
                      <a:pt x="702" y="25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5" name="Google Shape;23915;p52"/>
              <p:cNvSpPr/>
              <p:nvPr/>
            </p:nvSpPr>
            <p:spPr>
              <a:xfrm>
                <a:off x="1309439" y="224642"/>
                <a:ext cx="52887" cy="45450"/>
              </a:xfrm>
              <a:custGeom>
                <a:rect b="b" l="l" r="r" t="t"/>
                <a:pathLst>
                  <a:path extrusionOk="0" h="874" w="1017">
                    <a:moveTo>
                      <a:pt x="447" y="1"/>
                    </a:moveTo>
                    <a:cubicBezTo>
                      <a:pt x="220" y="1"/>
                      <a:pt x="1" y="175"/>
                      <a:pt x="1" y="438"/>
                    </a:cubicBezTo>
                    <a:cubicBezTo>
                      <a:pt x="1" y="668"/>
                      <a:pt x="194" y="862"/>
                      <a:pt x="436" y="874"/>
                    </a:cubicBezTo>
                    <a:cubicBezTo>
                      <a:pt x="823" y="874"/>
                      <a:pt x="1017" y="402"/>
                      <a:pt x="751" y="124"/>
                    </a:cubicBezTo>
                    <a:cubicBezTo>
                      <a:pt x="662" y="39"/>
                      <a:pt x="554" y="1"/>
                      <a:pt x="44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6" name="Google Shape;23916;p52"/>
              <p:cNvSpPr/>
              <p:nvPr/>
            </p:nvSpPr>
            <p:spPr>
              <a:xfrm>
                <a:off x="1469241" y="177321"/>
                <a:ext cx="45970" cy="39938"/>
              </a:xfrm>
              <a:custGeom>
                <a:rect b="b" l="l" r="r" t="t"/>
                <a:pathLst>
                  <a:path extrusionOk="0" h="768" w="884">
                    <a:moveTo>
                      <a:pt x="380" y="1"/>
                    </a:moveTo>
                    <a:cubicBezTo>
                      <a:pt x="188" y="1"/>
                      <a:pt x="0" y="152"/>
                      <a:pt x="0" y="381"/>
                    </a:cubicBezTo>
                    <a:cubicBezTo>
                      <a:pt x="0" y="586"/>
                      <a:pt x="170" y="756"/>
                      <a:pt x="375" y="768"/>
                    </a:cubicBezTo>
                    <a:cubicBezTo>
                      <a:pt x="714" y="768"/>
                      <a:pt x="883" y="356"/>
                      <a:pt x="641" y="114"/>
                    </a:cubicBezTo>
                    <a:cubicBezTo>
                      <a:pt x="567" y="36"/>
                      <a:pt x="473" y="1"/>
                      <a:pt x="3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7" name="Google Shape;23917;p52"/>
              <p:cNvSpPr/>
              <p:nvPr/>
            </p:nvSpPr>
            <p:spPr>
              <a:xfrm>
                <a:off x="1454109" y="322249"/>
                <a:ext cx="23349" cy="17681"/>
              </a:xfrm>
              <a:custGeom>
                <a:rect b="b" l="l" r="r" t="t"/>
                <a:pathLst>
                  <a:path extrusionOk="0" h="340" w="449">
                    <a:moveTo>
                      <a:pt x="231" y="1"/>
                    </a:moveTo>
                    <a:cubicBezTo>
                      <a:pt x="1" y="1"/>
                      <a:pt x="1" y="340"/>
                      <a:pt x="231" y="340"/>
                    </a:cubicBezTo>
                    <a:cubicBezTo>
                      <a:pt x="449" y="340"/>
                      <a:pt x="449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8" name="Google Shape;23918;p52"/>
              <p:cNvSpPr/>
              <p:nvPr/>
            </p:nvSpPr>
            <p:spPr>
              <a:xfrm>
                <a:off x="1566744" y="340502"/>
                <a:ext cx="43422" cy="34010"/>
              </a:xfrm>
              <a:custGeom>
                <a:rect b="b" l="l" r="r" t="t"/>
                <a:pathLst>
                  <a:path extrusionOk="0" h="654" w="835">
                    <a:moveTo>
                      <a:pt x="412" y="1"/>
                    </a:moveTo>
                    <a:cubicBezTo>
                      <a:pt x="0" y="1"/>
                      <a:pt x="0" y="654"/>
                      <a:pt x="412" y="654"/>
                    </a:cubicBezTo>
                    <a:cubicBezTo>
                      <a:pt x="835" y="654"/>
                      <a:pt x="835" y="1"/>
                      <a:pt x="41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19" name="Google Shape;23919;p52"/>
              <p:cNvSpPr/>
              <p:nvPr/>
            </p:nvSpPr>
            <p:spPr>
              <a:xfrm>
                <a:off x="1639703" y="402176"/>
                <a:ext cx="42174" cy="33386"/>
              </a:xfrm>
              <a:custGeom>
                <a:rect b="b" l="l" r="r" t="t"/>
                <a:pathLst>
                  <a:path extrusionOk="0" h="642" w="811">
                    <a:moveTo>
                      <a:pt x="412" y="0"/>
                    </a:moveTo>
                    <a:cubicBezTo>
                      <a:pt x="0" y="0"/>
                      <a:pt x="0" y="641"/>
                      <a:pt x="412" y="641"/>
                    </a:cubicBezTo>
                    <a:cubicBezTo>
                      <a:pt x="811" y="641"/>
                      <a:pt x="811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0" name="Google Shape;23920;p52"/>
              <p:cNvSpPr/>
              <p:nvPr/>
            </p:nvSpPr>
            <p:spPr>
              <a:xfrm>
                <a:off x="1530239" y="510340"/>
                <a:ext cx="39678" cy="30889"/>
              </a:xfrm>
              <a:custGeom>
                <a:rect b="b" l="l" r="r" t="t"/>
                <a:pathLst>
                  <a:path extrusionOk="0" h="594" w="763">
                    <a:moveTo>
                      <a:pt x="376" y="1"/>
                    </a:moveTo>
                    <a:cubicBezTo>
                      <a:pt x="1" y="1"/>
                      <a:pt x="1" y="593"/>
                      <a:pt x="376" y="593"/>
                    </a:cubicBezTo>
                    <a:cubicBezTo>
                      <a:pt x="763" y="593"/>
                      <a:pt x="763" y="1"/>
                      <a:pt x="37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1" name="Google Shape;23921;p52"/>
              <p:cNvSpPr/>
              <p:nvPr/>
            </p:nvSpPr>
            <p:spPr>
              <a:xfrm>
                <a:off x="1590613" y="539305"/>
                <a:ext cx="33438" cy="26469"/>
              </a:xfrm>
              <a:custGeom>
                <a:rect b="b" l="l" r="r" t="t"/>
                <a:pathLst>
                  <a:path extrusionOk="0" h="509" w="643">
                    <a:moveTo>
                      <a:pt x="328" y="0"/>
                    </a:moveTo>
                    <a:cubicBezTo>
                      <a:pt x="1" y="24"/>
                      <a:pt x="1" y="484"/>
                      <a:pt x="328" y="508"/>
                    </a:cubicBezTo>
                    <a:cubicBezTo>
                      <a:pt x="642" y="484"/>
                      <a:pt x="642" y="24"/>
                      <a:pt x="32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2" name="Google Shape;23922;p52"/>
              <p:cNvSpPr/>
              <p:nvPr/>
            </p:nvSpPr>
            <p:spPr>
              <a:xfrm>
                <a:off x="1752911" y="650536"/>
                <a:ext cx="35310" cy="33126"/>
              </a:xfrm>
              <a:custGeom>
                <a:rect b="b" l="l" r="r" t="t"/>
                <a:pathLst>
                  <a:path extrusionOk="0" h="637" w="679">
                    <a:moveTo>
                      <a:pt x="356" y="0"/>
                    </a:moveTo>
                    <a:cubicBezTo>
                      <a:pt x="305" y="0"/>
                      <a:pt x="253" y="16"/>
                      <a:pt x="207" y="51"/>
                    </a:cubicBezTo>
                    <a:lnTo>
                      <a:pt x="182" y="75"/>
                    </a:lnTo>
                    <a:cubicBezTo>
                      <a:pt x="1" y="184"/>
                      <a:pt x="1" y="450"/>
                      <a:pt x="182" y="571"/>
                    </a:cubicBezTo>
                    <a:lnTo>
                      <a:pt x="207" y="595"/>
                    </a:lnTo>
                    <a:cubicBezTo>
                      <a:pt x="255" y="624"/>
                      <a:pt x="307" y="637"/>
                      <a:pt x="357" y="637"/>
                    </a:cubicBezTo>
                    <a:cubicBezTo>
                      <a:pt x="519" y="637"/>
                      <a:pt x="669" y="501"/>
                      <a:pt x="678" y="317"/>
                    </a:cubicBezTo>
                    <a:cubicBezTo>
                      <a:pt x="678" y="152"/>
                      <a:pt x="518" y="0"/>
                      <a:pt x="35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3" name="Google Shape;23923;p52"/>
              <p:cNvSpPr/>
              <p:nvPr/>
            </p:nvSpPr>
            <p:spPr>
              <a:xfrm>
                <a:off x="1690041" y="576382"/>
                <a:ext cx="25845" cy="21477"/>
              </a:xfrm>
              <a:custGeom>
                <a:rect b="b" l="l" r="r" t="t"/>
                <a:pathLst>
                  <a:path extrusionOk="0" h="413" w="497">
                    <a:moveTo>
                      <a:pt x="242" y="1"/>
                    </a:moveTo>
                    <a:cubicBezTo>
                      <a:pt x="0" y="25"/>
                      <a:pt x="0" y="388"/>
                      <a:pt x="242" y="412"/>
                    </a:cubicBezTo>
                    <a:cubicBezTo>
                      <a:pt x="496" y="388"/>
                      <a:pt x="496" y="25"/>
                      <a:pt x="24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4" name="Google Shape;23924;p52"/>
              <p:cNvSpPr/>
              <p:nvPr/>
            </p:nvSpPr>
            <p:spPr>
              <a:xfrm>
                <a:off x="1651039" y="721727"/>
                <a:ext cx="35258" cy="28341"/>
              </a:xfrm>
              <a:custGeom>
                <a:rect b="b" l="l" r="r" t="t"/>
                <a:pathLst>
                  <a:path extrusionOk="0" h="545" w="678">
                    <a:moveTo>
                      <a:pt x="339" y="0"/>
                    </a:moveTo>
                    <a:cubicBezTo>
                      <a:pt x="0" y="24"/>
                      <a:pt x="0" y="520"/>
                      <a:pt x="339" y="545"/>
                    </a:cubicBezTo>
                    <a:cubicBezTo>
                      <a:pt x="678" y="520"/>
                      <a:pt x="678" y="24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5" name="Google Shape;23925;p52"/>
              <p:cNvSpPr/>
              <p:nvPr/>
            </p:nvSpPr>
            <p:spPr>
              <a:xfrm>
                <a:off x="1752287" y="748143"/>
                <a:ext cx="39054" cy="29589"/>
              </a:xfrm>
              <a:custGeom>
                <a:rect b="b" l="l" r="r" t="t"/>
                <a:pathLst>
                  <a:path extrusionOk="0" h="569" w="751">
                    <a:moveTo>
                      <a:pt x="376" y="0"/>
                    </a:moveTo>
                    <a:cubicBezTo>
                      <a:pt x="1" y="0"/>
                      <a:pt x="1" y="569"/>
                      <a:pt x="376" y="569"/>
                    </a:cubicBezTo>
                    <a:cubicBezTo>
                      <a:pt x="751" y="569"/>
                      <a:pt x="751" y="0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6" name="Google Shape;23926;p52"/>
              <p:cNvSpPr/>
              <p:nvPr/>
            </p:nvSpPr>
            <p:spPr>
              <a:xfrm>
                <a:off x="1690665" y="931189"/>
                <a:ext cx="39678" cy="30889"/>
              </a:xfrm>
              <a:custGeom>
                <a:rect b="b" l="l" r="r" t="t"/>
                <a:pathLst>
                  <a:path extrusionOk="0" h="594" w="763">
                    <a:moveTo>
                      <a:pt x="387" y="0"/>
                    </a:moveTo>
                    <a:cubicBezTo>
                      <a:pt x="0" y="0"/>
                      <a:pt x="0" y="593"/>
                      <a:pt x="387" y="593"/>
                    </a:cubicBezTo>
                    <a:cubicBezTo>
                      <a:pt x="762" y="593"/>
                      <a:pt x="762" y="0"/>
                      <a:pt x="3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7" name="Google Shape;23927;p52"/>
              <p:cNvSpPr/>
              <p:nvPr/>
            </p:nvSpPr>
            <p:spPr>
              <a:xfrm>
                <a:off x="1761751" y="944398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0" y="0"/>
                      <a:pt x="0" y="509"/>
                      <a:pt x="339" y="509"/>
                    </a:cubicBezTo>
                    <a:cubicBezTo>
                      <a:pt x="678" y="509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8" name="Google Shape;23928;p52"/>
              <p:cNvSpPr/>
              <p:nvPr/>
            </p:nvSpPr>
            <p:spPr>
              <a:xfrm>
                <a:off x="1766639" y="849443"/>
                <a:ext cx="49922" cy="35570"/>
              </a:xfrm>
              <a:custGeom>
                <a:rect b="b" l="l" r="r" t="t"/>
                <a:pathLst>
                  <a:path extrusionOk="0" h="684" w="960">
                    <a:moveTo>
                      <a:pt x="500" y="0"/>
                    </a:moveTo>
                    <a:cubicBezTo>
                      <a:pt x="447" y="0"/>
                      <a:pt x="393" y="15"/>
                      <a:pt x="342" y="48"/>
                    </a:cubicBezTo>
                    <a:lnTo>
                      <a:pt x="293" y="85"/>
                    </a:lnTo>
                    <a:cubicBezTo>
                      <a:pt x="0" y="255"/>
                      <a:pt x="321" y="684"/>
                      <a:pt x="578" y="684"/>
                    </a:cubicBezTo>
                    <a:cubicBezTo>
                      <a:pt x="650" y="684"/>
                      <a:pt x="718" y="650"/>
                      <a:pt x="765" y="568"/>
                    </a:cubicBezTo>
                    <a:lnTo>
                      <a:pt x="801" y="508"/>
                    </a:lnTo>
                    <a:cubicBezTo>
                      <a:pt x="960" y="291"/>
                      <a:pt x="738" y="0"/>
                      <a:pt x="5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29" name="Google Shape;23929;p52"/>
              <p:cNvSpPr/>
              <p:nvPr/>
            </p:nvSpPr>
            <p:spPr>
              <a:xfrm>
                <a:off x="1768668" y="1049441"/>
                <a:ext cx="29589" cy="22725"/>
              </a:xfrm>
              <a:custGeom>
                <a:rect b="b" l="l" r="r" t="t"/>
                <a:pathLst>
                  <a:path extrusionOk="0" h="437" w="569">
                    <a:moveTo>
                      <a:pt x="291" y="1"/>
                    </a:moveTo>
                    <a:cubicBezTo>
                      <a:pt x="0" y="1"/>
                      <a:pt x="0" y="436"/>
                      <a:pt x="291" y="436"/>
                    </a:cubicBezTo>
                    <a:cubicBezTo>
                      <a:pt x="569" y="424"/>
                      <a:pt x="569" y="1"/>
                      <a:pt x="29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0" name="Google Shape;23930;p52"/>
              <p:cNvSpPr/>
              <p:nvPr/>
            </p:nvSpPr>
            <p:spPr>
              <a:xfrm>
                <a:off x="1703249" y="1211739"/>
                <a:ext cx="45346" cy="34634"/>
              </a:xfrm>
              <a:custGeom>
                <a:rect b="b" l="l" r="r" t="t"/>
                <a:pathLst>
                  <a:path extrusionOk="0" h="666" w="872">
                    <a:moveTo>
                      <a:pt x="436" y="1"/>
                    </a:moveTo>
                    <a:cubicBezTo>
                      <a:pt x="0" y="1"/>
                      <a:pt x="0" y="666"/>
                      <a:pt x="436" y="666"/>
                    </a:cubicBezTo>
                    <a:cubicBezTo>
                      <a:pt x="871" y="666"/>
                      <a:pt x="871" y="1"/>
                      <a:pt x="43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1" name="Google Shape;23931;p52"/>
              <p:cNvSpPr/>
              <p:nvPr/>
            </p:nvSpPr>
            <p:spPr>
              <a:xfrm>
                <a:off x="1646619" y="1326870"/>
                <a:ext cx="43474" cy="33386"/>
              </a:xfrm>
              <a:custGeom>
                <a:rect b="b" l="l" r="r" t="t"/>
                <a:pathLst>
                  <a:path extrusionOk="0" h="642" w="836">
                    <a:moveTo>
                      <a:pt x="424" y="0"/>
                    </a:moveTo>
                    <a:cubicBezTo>
                      <a:pt x="1" y="0"/>
                      <a:pt x="1" y="641"/>
                      <a:pt x="424" y="641"/>
                    </a:cubicBezTo>
                    <a:cubicBezTo>
                      <a:pt x="835" y="641"/>
                      <a:pt x="835" y="0"/>
                      <a:pt x="42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2" name="Google Shape;23932;p52"/>
              <p:cNvSpPr/>
              <p:nvPr/>
            </p:nvSpPr>
            <p:spPr>
              <a:xfrm>
                <a:off x="1581201" y="1289117"/>
                <a:ext cx="21425" cy="17681"/>
              </a:xfrm>
              <a:custGeom>
                <a:rect b="b" l="l" r="r" t="t"/>
                <a:pathLst>
                  <a:path extrusionOk="0" h="340" w="412">
                    <a:moveTo>
                      <a:pt x="206" y="1"/>
                    </a:moveTo>
                    <a:cubicBezTo>
                      <a:pt x="0" y="25"/>
                      <a:pt x="0" y="315"/>
                      <a:pt x="206" y="339"/>
                    </a:cubicBezTo>
                    <a:cubicBezTo>
                      <a:pt x="412" y="315"/>
                      <a:pt x="412" y="25"/>
                      <a:pt x="20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3" name="Google Shape;23933;p52"/>
              <p:cNvSpPr/>
              <p:nvPr/>
            </p:nvSpPr>
            <p:spPr>
              <a:xfrm>
                <a:off x="1410115" y="1433786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1"/>
                    </a:moveTo>
                    <a:cubicBezTo>
                      <a:pt x="0" y="1"/>
                      <a:pt x="0" y="509"/>
                      <a:pt x="339" y="509"/>
                    </a:cubicBezTo>
                    <a:cubicBezTo>
                      <a:pt x="678" y="509"/>
                      <a:pt x="678" y="1"/>
                      <a:pt x="33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4" name="Google Shape;23934;p52"/>
              <p:cNvSpPr/>
              <p:nvPr/>
            </p:nvSpPr>
            <p:spPr>
              <a:xfrm>
                <a:off x="1415783" y="1504248"/>
                <a:ext cx="31462" cy="23973"/>
              </a:xfrm>
              <a:custGeom>
                <a:rect b="b" l="l" r="r" t="t"/>
                <a:pathLst>
                  <a:path extrusionOk="0" h="461" w="605">
                    <a:moveTo>
                      <a:pt x="302" y="1"/>
                    </a:moveTo>
                    <a:cubicBezTo>
                      <a:pt x="0" y="1"/>
                      <a:pt x="0" y="460"/>
                      <a:pt x="302" y="460"/>
                    </a:cubicBezTo>
                    <a:cubicBezTo>
                      <a:pt x="605" y="460"/>
                      <a:pt x="605" y="1"/>
                      <a:pt x="30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5" name="Google Shape;23935;p52"/>
              <p:cNvSpPr/>
              <p:nvPr/>
            </p:nvSpPr>
            <p:spPr>
              <a:xfrm>
                <a:off x="1505694" y="1418705"/>
                <a:ext cx="42850" cy="33386"/>
              </a:xfrm>
              <a:custGeom>
                <a:rect b="b" l="l" r="r" t="t"/>
                <a:pathLst>
                  <a:path extrusionOk="0" h="642" w="824">
                    <a:moveTo>
                      <a:pt x="412" y="0"/>
                    </a:moveTo>
                    <a:cubicBezTo>
                      <a:pt x="1" y="0"/>
                      <a:pt x="1" y="642"/>
                      <a:pt x="412" y="642"/>
                    </a:cubicBezTo>
                    <a:cubicBezTo>
                      <a:pt x="823" y="642"/>
                      <a:pt x="823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6" name="Google Shape;23936;p52"/>
              <p:cNvSpPr/>
              <p:nvPr/>
            </p:nvSpPr>
            <p:spPr>
              <a:xfrm>
                <a:off x="1212560" y="1441326"/>
                <a:ext cx="25221" cy="18929"/>
              </a:xfrm>
              <a:custGeom>
                <a:rect b="b" l="l" r="r" t="t"/>
                <a:pathLst>
                  <a:path extrusionOk="0" h="364" w="485">
                    <a:moveTo>
                      <a:pt x="243" y="1"/>
                    </a:moveTo>
                    <a:cubicBezTo>
                      <a:pt x="1" y="1"/>
                      <a:pt x="1" y="364"/>
                      <a:pt x="243" y="364"/>
                    </a:cubicBezTo>
                    <a:cubicBezTo>
                      <a:pt x="485" y="364"/>
                      <a:pt x="485" y="1"/>
                      <a:pt x="24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7" name="Google Shape;23937;p52"/>
              <p:cNvSpPr/>
              <p:nvPr/>
            </p:nvSpPr>
            <p:spPr>
              <a:xfrm>
                <a:off x="1172935" y="1533837"/>
                <a:ext cx="43474" cy="33386"/>
              </a:xfrm>
              <a:custGeom>
                <a:rect b="b" l="l" r="r" t="t"/>
                <a:pathLst>
                  <a:path extrusionOk="0" h="642" w="836">
                    <a:moveTo>
                      <a:pt x="412" y="0"/>
                    </a:moveTo>
                    <a:cubicBezTo>
                      <a:pt x="1" y="0"/>
                      <a:pt x="1" y="641"/>
                      <a:pt x="412" y="641"/>
                    </a:cubicBezTo>
                    <a:cubicBezTo>
                      <a:pt x="835" y="641"/>
                      <a:pt x="835" y="0"/>
                      <a:pt x="41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8" name="Google Shape;23938;p52"/>
              <p:cNvSpPr/>
              <p:nvPr/>
            </p:nvSpPr>
            <p:spPr>
              <a:xfrm>
                <a:off x="1023845" y="1465247"/>
                <a:ext cx="12637" cy="9516"/>
              </a:xfrm>
              <a:custGeom>
                <a:rect b="b" l="l" r="r" t="t"/>
                <a:pathLst>
                  <a:path extrusionOk="0" h="183" w="243">
                    <a:moveTo>
                      <a:pt x="122" y="1"/>
                    </a:moveTo>
                    <a:cubicBezTo>
                      <a:pt x="1" y="1"/>
                      <a:pt x="1" y="182"/>
                      <a:pt x="122" y="182"/>
                    </a:cubicBezTo>
                    <a:cubicBezTo>
                      <a:pt x="243" y="182"/>
                      <a:pt x="243" y="1"/>
                      <a:pt x="1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39" name="Google Shape;23939;p52"/>
              <p:cNvSpPr/>
              <p:nvPr/>
            </p:nvSpPr>
            <p:spPr>
              <a:xfrm>
                <a:off x="1021973" y="1419329"/>
                <a:ext cx="32138" cy="24597"/>
              </a:xfrm>
              <a:custGeom>
                <a:rect b="b" l="l" r="r" t="t"/>
                <a:pathLst>
                  <a:path extrusionOk="0" h="473" w="618">
                    <a:moveTo>
                      <a:pt x="303" y="1"/>
                    </a:moveTo>
                    <a:cubicBezTo>
                      <a:pt x="0" y="1"/>
                      <a:pt x="0" y="472"/>
                      <a:pt x="303" y="472"/>
                    </a:cubicBezTo>
                    <a:cubicBezTo>
                      <a:pt x="617" y="472"/>
                      <a:pt x="617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0" name="Google Shape;23940;p52"/>
              <p:cNvSpPr/>
              <p:nvPr/>
            </p:nvSpPr>
            <p:spPr>
              <a:xfrm>
                <a:off x="1130813" y="1457083"/>
                <a:ext cx="43422" cy="33386"/>
              </a:xfrm>
              <a:custGeom>
                <a:rect b="b" l="l" r="r" t="t"/>
                <a:pathLst>
                  <a:path extrusionOk="0" h="642" w="835">
                    <a:moveTo>
                      <a:pt x="424" y="0"/>
                    </a:moveTo>
                    <a:cubicBezTo>
                      <a:pt x="0" y="0"/>
                      <a:pt x="0" y="641"/>
                      <a:pt x="424" y="641"/>
                    </a:cubicBezTo>
                    <a:cubicBezTo>
                      <a:pt x="835" y="641"/>
                      <a:pt x="835" y="0"/>
                      <a:pt x="42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1" name="Google Shape;23941;p52"/>
              <p:cNvSpPr/>
              <p:nvPr/>
            </p:nvSpPr>
            <p:spPr>
              <a:xfrm>
                <a:off x="1068515" y="1538829"/>
                <a:ext cx="39054" cy="30265"/>
              </a:xfrm>
              <a:custGeom>
                <a:rect b="b" l="l" r="r" t="t"/>
                <a:pathLst>
                  <a:path extrusionOk="0" h="582" w="751">
                    <a:moveTo>
                      <a:pt x="364" y="1"/>
                    </a:moveTo>
                    <a:cubicBezTo>
                      <a:pt x="1" y="1"/>
                      <a:pt x="1" y="582"/>
                      <a:pt x="364" y="582"/>
                    </a:cubicBezTo>
                    <a:cubicBezTo>
                      <a:pt x="751" y="569"/>
                      <a:pt x="751" y="1"/>
                      <a:pt x="36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2" name="Google Shape;23942;p52"/>
              <p:cNvSpPr/>
              <p:nvPr/>
            </p:nvSpPr>
            <p:spPr>
              <a:xfrm>
                <a:off x="887341" y="1396709"/>
                <a:ext cx="40978" cy="31462"/>
              </a:xfrm>
              <a:custGeom>
                <a:rect b="b" l="l" r="r" t="t"/>
                <a:pathLst>
                  <a:path extrusionOk="0" h="605" w="788">
                    <a:moveTo>
                      <a:pt x="400" y="0"/>
                    </a:moveTo>
                    <a:cubicBezTo>
                      <a:pt x="1" y="0"/>
                      <a:pt x="1" y="605"/>
                      <a:pt x="400" y="605"/>
                    </a:cubicBezTo>
                    <a:cubicBezTo>
                      <a:pt x="787" y="605"/>
                      <a:pt x="787" y="0"/>
                      <a:pt x="4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3" name="Google Shape;23943;p52"/>
              <p:cNvSpPr/>
              <p:nvPr/>
            </p:nvSpPr>
            <p:spPr>
              <a:xfrm>
                <a:off x="876680" y="1316418"/>
                <a:ext cx="37130" cy="31254"/>
              </a:xfrm>
              <a:custGeom>
                <a:rect b="b" l="l" r="r" t="t"/>
                <a:pathLst>
                  <a:path extrusionOk="0" h="601" w="714">
                    <a:moveTo>
                      <a:pt x="303" y="1"/>
                    </a:moveTo>
                    <a:cubicBezTo>
                      <a:pt x="147" y="1"/>
                      <a:pt x="0" y="119"/>
                      <a:pt x="0" y="298"/>
                    </a:cubicBezTo>
                    <a:cubicBezTo>
                      <a:pt x="0" y="467"/>
                      <a:pt x="145" y="601"/>
                      <a:pt x="303" y="601"/>
                    </a:cubicBezTo>
                    <a:cubicBezTo>
                      <a:pt x="581" y="601"/>
                      <a:pt x="714" y="274"/>
                      <a:pt x="520" y="92"/>
                    </a:cubicBezTo>
                    <a:cubicBezTo>
                      <a:pt x="457" y="29"/>
                      <a:pt x="379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4" name="Google Shape;23944;p52"/>
              <p:cNvSpPr/>
              <p:nvPr/>
            </p:nvSpPr>
            <p:spPr>
              <a:xfrm>
                <a:off x="815630" y="1366496"/>
                <a:ext cx="31514" cy="23297"/>
              </a:xfrm>
              <a:custGeom>
                <a:rect b="b" l="l" r="r" t="t"/>
                <a:pathLst>
                  <a:path extrusionOk="0" h="448" w="606">
                    <a:moveTo>
                      <a:pt x="315" y="0"/>
                    </a:moveTo>
                    <a:cubicBezTo>
                      <a:pt x="311" y="0"/>
                      <a:pt x="307" y="0"/>
                      <a:pt x="303" y="0"/>
                    </a:cubicBezTo>
                    <a:cubicBezTo>
                      <a:pt x="1" y="0"/>
                      <a:pt x="1" y="448"/>
                      <a:pt x="303" y="448"/>
                    </a:cubicBezTo>
                    <a:cubicBezTo>
                      <a:pt x="602" y="448"/>
                      <a:pt x="606" y="0"/>
                      <a:pt x="31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5" name="Google Shape;23945;p52"/>
              <p:cNvSpPr/>
              <p:nvPr/>
            </p:nvSpPr>
            <p:spPr>
              <a:xfrm>
                <a:off x="791761" y="1262076"/>
                <a:ext cx="33386" cy="25845"/>
              </a:xfrm>
              <a:custGeom>
                <a:rect b="b" l="l" r="r" t="t"/>
                <a:pathLst>
                  <a:path extrusionOk="0" h="497" w="642">
                    <a:moveTo>
                      <a:pt x="327" y="0"/>
                    </a:moveTo>
                    <a:cubicBezTo>
                      <a:pt x="0" y="0"/>
                      <a:pt x="0" y="496"/>
                      <a:pt x="327" y="496"/>
                    </a:cubicBezTo>
                    <a:cubicBezTo>
                      <a:pt x="641" y="496"/>
                      <a:pt x="641" y="0"/>
                      <a:pt x="3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6" name="Google Shape;23946;p52"/>
              <p:cNvSpPr/>
              <p:nvPr/>
            </p:nvSpPr>
            <p:spPr>
              <a:xfrm>
                <a:off x="789837" y="1203574"/>
                <a:ext cx="37182" cy="27717"/>
              </a:xfrm>
              <a:custGeom>
                <a:rect b="b" l="l" r="r" t="t"/>
                <a:pathLst>
                  <a:path extrusionOk="0" h="533" w="715">
                    <a:moveTo>
                      <a:pt x="364" y="0"/>
                    </a:moveTo>
                    <a:cubicBezTo>
                      <a:pt x="1" y="0"/>
                      <a:pt x="1" y="533"/>
                      <a:pt x="364" y="533"/>
                    </a:cubicBezTo>
                    <a:cubicBezTo>
                      <a:pt x="714" y="533"/>
                      <a:pt x="714" y="0"/>
                      <a:pt x="36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7" name="Google Shape;23947;p52"/>
              <p:cNvSpPr/>
              <p:nvPr/>
            </p:nvSpPr>
            <p:spPr>
              <a:xfrm>
                <a:off x="761548" y="1113611"/>
                <a:ext cx="40302" cy="31514"/>
              </a:xfrm>
              <a:custGeom>
                <a:rect b="b" l="l" r="r" t="t"/>
                <a:pathLst>
                  <a:path extrusionOk="0" h="606" w="775">
                    <a:moveTo>
                      <a:pt x="387" y="1"/>
                    </a:moveTo>
                    <a:cubicBezTo>
                      <a:pt x="0" y="1"/>
                      <a:pt x="0" y="605"/>
                      <a:pt x="387" y="605"/>
                    </a:cubicBezTo>
                    <a:cubicBezTo>
                      <a:pt x="775" y="605"/>
                      <a:pt x="775" y="1"/>
                      <a:pt x="3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8" name="Google Shape;23948;p52"/>
              <p:cNvSpPr/>
              <p:nvPr/>
            </p:nvSpPr>
            <p:spPr>
              <a:xfrm>
                <a:off x="735131" y="1039405"/>
                <a:ext cx="24597" cy="20177"/>
              </a:xfrm>
              <a:custGeom>
                <a:rect b="b" l="l" r="r" t="t"/>
                <a:pathLst>
                  <a:path extrusionOk="0" h="388" w="473">
                    <a:moveTo>
                      <a:pt x="242" y="0"/>
                    </a:moveTo>
                    <a:cubicBezTo>
                      <a:pt x="0" y="24"/>
                      <a:pt x="0" y="363"/>
                      <a:pt x="242" y="387"/>
                    </a:cubicBezTo>
                    <a:cubicBezTo>
                      <a:pt x="472" y="363"/>
                      <a:pt x="472" y="24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49" name="Google Shape;23949;p52"/>
              <p:cNvSpPr/>
              <p:nvPr/>
            </p:nvSpPr>
            <p:spPr>
              <a:xfrm>
                <a:off x="765292" y="942526"/>
                <a:ext cx="17681" cy="15133"/>
              </a:xfrm>
              <a:custGeom>
                <a:rect b="b" l="l" r="r" t="t"/>
                <a:pathLst>
                  <a:path extrusionOk="0" h="291" w="340">
                    <a:moveTo>
                      <a:pt x="170" y="0"/>
                    </a:moveTo>
                    <a:cubicBezTo>
                      <a:pt x="1" y="24"/>
                      <a:pt x="1" y="266"/>
                      <a:pt x="170" y="291"/>
                    </a:cubicBezTo>
                    <a:cubicBezTo>
                      <a:pt x="340" y="266"/>
                      <a:pt x="340" y="24"/>
                      <a:pt x="17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0" name="Google Shape;23950;p52"/>
              <p:cNvSpPr/>
              <p:nvPr/>
            </p:nvSpPr>
            <p:spPr>
              <a:xfrm>
                <a:off x="1283647" y="847519"/>
                <a:ext cx="28393" cy="21425"/>
              </a:xfrm>
              <a:custGeom>
                <a:rect b="b" l="l" r="r" t="t"/>
                <a:pathLst>
                  <a:path extrusionOk="0" h="412" w="546">
                    <a:moveTo>
                      <a:pt x="267" y="1"/>
                    </a:moveTo>
                    <a:cubicBezTo>
                      <a:pt x="1" y="1"/>
                      <a:pt x="1" y="412"/>
                      <a:pt x="267" y="412"/>
                    </a:cubicBezTo>
                    <a:cubicBezTo>
                      <a:pt x="545" y="412"/>
                      <a:pt x="545" y="1"/>
                      <a:pt x="26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1" name="Google Shape;23951;p52"/>
              <p:cNvSpPr/>
              <p:nvPr/>
            </p:nvSpPr>
            <p:spPr>
              <a:xfrm>
                <a:off x="1299403" y="175189"/>
                <a:ext cx="30473" cy="24441"/>
              </a:xfrm>
              <a:custGeom>
                <a:rect b="b" l="l" r="r" t="t"/>
                <a:pathLst>
                  <a:path extrusionOk="0" h="470" w="586">
                    <a:moveTo>
                      <a:pt x="183" y="0"/>
                    </a:moveTo>
                    <a:cubicBezTo>
                      <a:pt x="131" y="0"/>
                      <a:pt x="83" y="24"/>
                      <a:pt x="49" y="83"/>
                    </a:cubicBezTo>
                    <a:cubicBezTo>
                      <a:pt x="24" y="131"/>
                      <a:pt x="0" y="192"/>
                      <a:pt x="0" y="252"/>
                    </a:cubicBezTo>
                    <a:cubicBezTo>
                      <a:pt x="0" y="373"/>
                      <a:pt x="97" y="470"/>
                      <a:pt x="218" y="470"/>
                    </a:cubicBezTo>
                    <a:cubicBezTo>
                      <a:pt x="278" y="458"/>
                      <a:pt x="327" y="446"/>
                      <a:pt x="387" y="422"/>
                    </a:cubicBezTo>
                    <a:cubicBezTo>
                      <a:pt x="585" y="299"/>
                      <a:pt x="364" y="0"/>
                      <a:pt x="18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2" name="Google Shape;23952;p52"/>
              <p:cNvSpPr/>
              <p:nvPr/>
            </p:nvSpPr>
            <p:spPr>
              <a:xfrm>
                <a:off x="1399923" y="228958"/>
                <a:ext cx="33490" cy="28237"/>
              </a:xfrm>
              <a:custGeom>
                <a:rect b="b" l="l" r="r" t="t"/>
                <a:pathLst>
                  <a:path extrusionOk="0" h="543" w="644">
                    <a:moveTo>
                      <a:pt x="316" y="0"/>
                    </a:moveTo>
                    <a:cubicBezTo>
                      <a:pt x="202" y="0"/>
                      <a:pt x="90" y="75"/>
                      <a:pt x="51" y="198"/>
                    </a:cubicBezTo>
                    <a:cubicBezTo>
                      <a:pt x="1" y="400"/>
                      <a:pt x="101" y="542"/>
                      <a:pt x="276" y="542"/>
                    </a:cubicBezTo>
                    <a:cubicBezTo>
                      <a:pt x="311" y="542"/>
                      <a:pt x="349" y="537"/>
                      <a:pt x="390" y="525"/>
                    </a:cubicBezTo>
                    <a:cubicBezTo>
                      <a:pt x="583" y="476"/>
                      <a:pt x="644" y="222"/>
                      <a:pt x="499" y="77"/>
                    </a:cubicBezTo>
                    <a:cubicBezTo>
                      <a:pt x="446" y="24"/>
                      <a:pt x="381" y="0"/>
                      <a:pt x="31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3" name="Google Shape;23953;p52"/>
              <p:cNvSpPr/>
              <p:nvPr/>
            </p:nvSpPr>
            <p:spPr>
              <a:xfrm>
                <a:off x="1621450" y="299629"/>
                <a:ext cx="32762" cy="36038"/>
              </a:xfrm>
              <a:custGeom>
                <a:rect b="b" l="l" r="r" t="t"/>
                <a:pathLst>
                  <a:path extrusionOk="0" h="693" w="630">
                    <a:moveTo>
                      <a:pt x="327" y="0"/>
                    </a:moveTo>
                    <a:cubicBezTo>
                      <a:pt x="158" y="12"/>
                      <a:pt x="25" y="146"/>
                      <a:pt x="25" y="303"/>
                    </a:cubicBezTo>
                    <a:lnTo>
                      <a:pt x="13" y="303"/>
                    </a:lnTo>
                    <a:cubicBezTo>
                      <a:pt x="1" y="400"/>
                      <a:pt x="25" y="484"/>
                      <a:pt x="73" y="557"/>
                    </a:cubicBezTo>
                    <a:cubicBezTo>
                      <a:pt x="128" y="648"/>
                      <a:pt x="221" y="693"/>
                      <a:pt x="315" y="693"/>
                    </a:cubicBezTo>
                    <a:cubicBezTo>
                      <a:pt x="409" y="693"/>
                      <a:pt x="503" y="648"/>
                      <a:pt x="557" y="557"/>
                    </a:cubicBezTo>
                    <a:cubicBezTo>
                      <a:pt x="606" y="484"/>
                      <a:pt x="630" y="400"/>
                      <a:pt x="630" y="303"/>
                    </a:cubicBezTo>
                    <a:cubicBezTo>
                      <a:pt x="618" y="146"/>
                      <a:pt x="485" y="12"/>
                      <a:pt x="3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4" name="Google Shape;23954;p52"/>
              <p:cNvSpPr/>
              <p:nvPr/>
            </p:nvSpPr>
            <p:spPr>
              <a:xfrm>
                <a:off x="1601326" y="447105"/>
                <a:ext cx="32138" cy="27457"/>
              </a:xfrm>
              <a:custGeom>
                <a:rect b="b" l="l" r="r" t="t"/>
                <a:pathLst>
                  <a:path extrusionOk="0" h="528" w="618">
                    <a:moveTo>
                      <a:pt x="262" y="0"/>
                    </a:moveTo>
                    <a:cubicBezTo>
                      <a:pt x="128" y="0"/>
                      <a:pt x="1" y="106"/>
                      <a:pt x="1" y="261"/>
                    </a:cubicBezTo>
                    <a:cubicBezTo>
                      <a:pt x="1" y="406"/>
                      <a:pt x="109" y="527"/>
                      <a:pt x="267" y="527"/>
                    </a:cubicBezTo>
                    <a:cubicBezTo>
                      <a:pt x="497" y="527"/>
                      <a:pt x="618" y="249"/>
                      <a:pt x="448" y="80"/>
                    </a:cubicBezTo>
                    <a:cubicBezTo>
                      <a:pt x="393" y="25"/>
                      <a:pt x="327" y="0"/>
                      <a:pt x="26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5" name="Google Shape;23955;p52"/>
              <p:cNvSpPr/>
              <p:nvPr/>
            </p:nvSpPr>
            <p:spPr>
              <a:xfrm>
                <a:off x="1742251" y="561301"/>
                <a:ext cx="28341" cy="20801"/>
              </a:xfrm>
              <a:custGeom>
                <a:rect b="b" l="l" r="r" t="t"/>
                <a:pathLst>
                  <a:path extrusionOk="0" h="400" w="545">
                    <a:moveTo>
                      <a:pt x="266" y="1"/>
                    </a:moveTo>
                    <a:cubicBezTo>
                      <a:pt x="0" y="1"/>
                      <a:pt x="0" y="400"/>
                      <a:pt x="266" y="400"/>
                    </a:cubicBezTo>
                    <a:cubicBezTo>
                      <a:pt x="545" y="400"/>
                      <a:pt x="545" y="1"/>
                      <a:pt x="2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6" name="Google Shape;23956;p52"/>
              <p:cNvSpPr/>
              <p:nvPr/>
            </p:nvSpPr>
            <p:spPr>
              <a:xfrm>
                <a:off x="1740535" y="892188"/>
                <a:ext cx="26105" cy="22309"/>
              </a:xfrm>
              <a:custGeom>
                <a:rect b="b" l="l" r="r" t="t"/>
                <a:pathLst>
                  <a:path extrusionOk="0" h="429" w="502">
                    <a:moveTo>
                      <a:pt x="154" y="0"/>
                    </a:moveTo>
                    <a:cubicBezTo>
                      <a:pt x="94" y="0"/>
                      <a:pt x="42" y="28"/>
                      <a:pt x="21" y="97"/>
                    </a:cubicBezTo>
                    <a:cubicBezTo>
                      <a:pt x="21" y="158"/>
                      <a:pt x="9" y="218"/>
                      <a:pt x="9" y="267"/>
                    </a:cubicBezTo>
                    <a:cubicBezTo>
                      <a:pt x="1" y="372"/>
                      <a:pt x="80" y="429"/>
                      <a:pt x="162" y="429"/>
                    </a:cubicBezTo>
                    <a:cubicBezTo>
                      <a:pt x="203" y="429"/>
                      <a:pt x="243" y="415"/>
                      <a:pt x="275" y="388"/>
                    </a:cubicBezTo>
                    <a:cubicBezTo>
                      <a:pt x="311" y="363"/>
                      <a:pt x="336" y="327"/>
                      <a:pt x="372" y="303"/>
                    </a:cubicBezTo>
                    <a:cubicBezTo>
                      <a:pt x="502" y="173"/>
                      <a:pt x="304" y="0"/>
                      <a:pt x="15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7" name="Google Shape;23957;p52"/>
              <p:cNvSpPr/>
              <p:nvPr/>
            </p:nvSpPr>
            <p:spPr>
              <a:xfrm>
                <a:off x="1673660" y="1092343"/>
                <a:ext cx="42486" cy="37910"/>
              </a:xfrm>
              <a:custGeom>
                <a:rect b="b" l="l" r="r" t="t"/>
                <a:pathLst>
                  <a:path extrusionOk="0" h="729" w="817">
                    <a:moveTo>
                      <a:pt x="380" y="0"/>
                    </a:moveTo>
                    <a:cubicBezTo>
                      <a:pt x="298" y="0"/>
                      <a:pt x="214" y="35"/>
                      <a:pt x="146" y="119"/>
                    </a:cubicBezTo>
                    <a:cubicBezTo>
                      <a:pt x="13" y="313"/>
                      <a:pt x="1" y="615"/>
                      <a:pt x="255" y="712"/>
                    </a:cubicBezTo>
                    <a:cubicBezTo>
                      <a:pt x="282" y="724"/>
                      <a:pt x="310" y="729"/>
                      <a:pt x="338" y="729"/>
                    </a:cubicBezTo>
                    <a:cubicBezTo>
                      <a:pt x="398" y="729"/>
                      <a:pt x="456" y="705"/>
                      <a:pt x="497" y="664"/>
                    </a:cubicBezTo>
                    <a:cubicBezTo>
                      <a:pt x="545" y="639"/>
                      <a:pt x="569" y="591"/>
                      <a:pt x="593" y="543"/>
                    </a:cubicBezTo>
                    <a:cubicBezTo>
                      <a:pt x="606" y="530"/>
                      <a:pt x="618" y="518"/>
                      <a:pt x="630" y="494"/>
                    </a:cubicBezTo>
                    <a:cubicBezTo>
                      <a:pt x="816" y="264"/>
                      <a:pt x="606" y="0"/>
                      <a:pt x="38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8" name="Google Shape;23958;p52"/>
              <p:cNvSpPr/>
              <p:nvPr/>
            </p:nvSpPr>
            <p:spPr>
              <a:xfrm>
                <a:off x="1749791" y="1141900"/>
                <a:ext cx="35882" cy="29017"/>
              </a:xfrm>
              <a:custGeom>
                <a:rect b="b" l="l" r="r" t="t"/>
                <a:pathLst>
                  <a:path extrusionOk="0" h="558" w="690">
                    <a:moveTo>
                      <a:pt x="351" y="1"/>
                    </a:moveTo>
                    <a:cubicBezTo>
                      <a:pt x="0" y="25"/>
                      <a:pt x="0" y="533"/>
                      <a:pt x="351" y="557"/>
                    </a:cubicBezTo>
                    <a:cubicBezTo>
                      <a:pt x="690" y="533"/>
                      <a:pt x="690" y="25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59" name="Google Shape;23959;p52"/>
              <p:cNvSpPr/>
              <p:nvPr/>
            </p:nvSpPr>
            <p:spPr>
              <a:xfrm>
                <a:off x="1654784" y="1211115"/>
                <a:ext cx="34686" cy="28341"/>
              </a:xfrm>
              <a:custGeom>
                <a:rect b="b" l="l" r="r" t="t"/>
                <a:pathLst>
                  <a:path extrusionOk="0" h="545" w="667">
                    <a:moveTo>
                      <a:pt x="340" y="1"/>
                    </a:moveTo>
                    <a:cubicBezTo>
                      <a:pt x="1" y="25"/>
                      <a:pt x="1" y="521"/>
                      <a:pt x="340" y="545"/>
                    </a:cubicBezTo>
                    <a:cubicBezTo>
                      <a:pt x="666" y="521"/>
                      <a:pt x="666" y="25"/>
                      <a:pt x="34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0" name="Google Shape;23960;p52"/>
              <p:cNvSpPr/>
              <p:nvPr/>
            </p:nvSpPr>
            <p:spPr>
              <a:xfrm>
                <a:off x="1583697" y="1404873"/>
                <a:ext cx="39678" cy="30213"/>
              </a:xfrm>
              <a:custGeom>
                <a:rect b="b" l="l" r="r" t="t"/>
                <a:pathLst>
                  <a:path extrusionOk="0" h="581" w="763">
                    <a:moveTo>
                      <a:pt x="376" y="0"/>
                    </a:moveTo>
                    <a:cubicBezTo>
                      <a:pt x="1" y="0"/>
                      <a:pt x="1" y="581"/>
                      <a:pt x="376" y="581"/>
                    </a:cubicBezTo>
                    <a:cubicBezTo>
                      <a:pt x="751" y="581"/>
                      <a:pt x="763" y="0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1" name="Google Shape;23961;p52"/>
              <p:cNvSpPr/>
              <p:nvPr/>
            </p:nvSpPr>
            <p:spPr>
              <a:xfrm>
                <a:off x="1460401" y="1350739"/>
                <a:ext cx="41602" cy="32138"/>
              </a:xfrm>
              <a:custGeom>
                <a:rect b="b" l="l" r="r" t="t"/>
                <a:pathLst>
                  <a:path extrusionOk="0" h="618" w="800">
                    <a:moveTo>
                      <a:pt x="400" y="1"/>
                    </a:moveTo>
                    <a:cubicBezTo>
                      <a:pt x="1" y="1"/>
                      <a:pt x="1" y="618"/>
                      <a:pt x="400" y="618"/>
                    </a:cubicBezTo>
                    <a:cubicBezTo>
                      <a:pt x="799" y="618"/>
                      <a:pt x="799" y="1"/>
                      <a:pt x="40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2" name="Google Shape;23962;p52"/>
              <p:cNvSpPr/>
              <p:nvPr/>
            </p:nvSpPr>
            <p:spPr>
              <a:xfrm>
                <a:off x="1328940" y="1531341"/>
                <a:ext cx="34634" cy="29589"/>
              </a:xfrm>
              <a:custGeom>
                <a:rect b="b" l="l" r="r" t="t"/>
                <a:pathLst>
                  <a:path extrusionOk="0" h="569" w="666">
                    <a:moveTo>
                      <a:pt x="287" y="1"/>
                    </a:moveTo>
                    <a:cubicBezTo>
                      <a:pt x="141" y="1"/>
                      <a:pt x="1" y="117"/>
                      <a:pt x="1" y="290"/>
                    </a:cubicBezTo>
                    <a:cubicBezTo>
                      <a:pt x="1" y="447"/>
                      <a:pt x="122" y="568"/>
                      <a:pt x="279" y="568"/>
                    </a:cubicBezTo>
                    <a:cubicBezTo>
                      <a:pt x="533" y="568"/>
                      <a:pt x="666" y="266"/>
                      <a:pt x="485" y="84"/>
                    </a:cubicBezTo>
                    <a:cubicBezTo>
                      <a:pt x="426" y="26"/>
                      <a:pt x="356" y="1"/>
                      <a:pt x="2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3" name="Google Shape;23963;p52"/>
              <p:cNvSpPr/>
              <p:nvPr/>
            </p:nvSpPr>
            <p:spPr>
              <a:xfrm>
                <a:off x="1324572" y="1446994"/>
                <a:ext cx="30837" cy="22725"/>
              </a:xfrm>
              <a:custGeom>
                <a:rect b="b" l="l" r="r" t="t"/>
                <a:pathLst>
                  <a:path extrusionOk="0" h="437" w="593">
                    <a:moveTo>
                      <a:pt x="290" y="1"/>
                    </a:moveTo>
                    <a:cubicBezTo>
                      <a:pt x="0" y="1"/>
                      <a:pt x="0" y="436"/>
                      <a:pt x="290" y="436"/>
                    </a:cubicBezTo>
                    <a:cubicBezTo>
                      <a:pt x="593" y="436"/>
                      <a:pt x="593" y="1"/>
                      <a:pt x="29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4" name="Google Shape;23964;p52"/>
              <p:cNvSpPr/>
              <p:nvPr/>
            </p:nvSpPr>
            <p:spPr>
              <a:xfrm>
                <a:off x="1269814" y="1480327"/>
                <a:ext cx="40926" cy="32138"/>
              </a:xfrm>
              <a:custGeom>
                <a:rect b="b" l="l" r="r" t="t"/>
                <a:pathLst>
                  <a:path extrusionOk="0" h="618" w="787">
                    <a:moveTo>
                      <a:pt x="388" y="1"/>
                    </a:moveTo>
                    <a:cubicBezTo>
                      <a:pt x="1" y="1"/>
                      <a:pt x="1" y="618"/>
                      <a:pt x="388" y="618"/>
                    </a:cubicBezTo>
                    <a:cubicBezTo>
                      <a:pt x="787" y="618"/>
                      <a:pt x="787" y="1"/>
                      <a:pt x="38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5" name="Google Shape;23965;p52"/>
              <p:cNvSpPr/>
              <p:nvPr/>
            </p:nvSpPr>
            <p:spPr>
              <a:xfrm>
                <a:off x="987392" y="1547670"/>
                <a:ext cx="24545" cy="20177"/>
              </a:xfrm>
              <a:custGeom>
                <a:rect b="b" l="l" r="r" t="t"/>
                <a:pathLst>
                  <a:path extrusionOk="0" h="388" w="472">
                    <a:moveTo>
                      <a:pt x="242" y="0"/>
                    </a:moveTo>
                    <a:cubicBezTo>
                      <a:pt x="0" y="24"/>
                      <a:pt x="0" y="363"/>
                      <a:pt x="242" y="387"/>
                    </a:cubicBezTo>
                    <a:cubicBezTo>
                      <a:pt x="472" y="363"/>
                      <a:pt x="472" y="24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6" name="Google Shape;23966;p52"/>
              <p:cNvSpPr/>
              <p:nvPr/>
            </p:nvSpPr>
            <p:spPr>
              <a:xfrm>
                <a:off x="900549" y="1485372"/>
                <a:ext cx="38430" cy="30265"/>
              </a:xfrm>
              <a:custGeom>
                <a:rect b="b" l="l" r="r" t="t"/>
                <a:pathLst>
                  <a:path extrusionOk="0" h="582" w="739">
                    <a:moveTo>
                      <a:pt x="364" y="1"/>
                    </a:moveTo>
                    <a:cubicBezTo>
                      <a:pt x="1" y="25"/>
                      <a:pt x="1" y="557"/>
                      <a:pt x="364" y="581"/>
                    </a:cubicBezTo>
                    <a:cubicBezTo>
                      <a:pt x="739" y="581"/>
                      <a:pt x="739" y="1"/>
                      <a:pt x="36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7" name="Google Shape;23967;p52"/>
              <p:cNvSpPr/>
              <p:nvPr/>
            </p:nvSpPr>
            <p:spPr>
              <a:xfrm>
                <a:off x="1164146" y="1414909"/>
                <a:ext cx="22673" cy="18929"/>
              </a:xfrm>
              <a:custGeom>
                <a:rect b="b" l="l" r="r" t="t"/>
                <a:pathLst>
                  <a:path extrusionOk="0" h="364" w="436">
                    <a:moveTo>
                      <a:pt x="218" y="1"/>
                    </a:moveTo>
                    <a:cubicBezTo>
                      <a:pt x="0" y="13"/>
                      <a:pt x="0" y="340"/>
                      <a:pt x="218" y="364"/>
                    </a:cubicBezTo>
                    <a:cubicBezTo>
                      <a:pt x="436" y="340"/>
                      <a:pt x="436" y="13"/>
                      <a:pt x="21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8" name="Google Shape;23968;p52"/>
              <p:cNvSpPr/>
              <p:nvPr/>
            </p:nvSpPr>
            <p:spPr>
              <a:xfrm>
                <a:off x="960975" y="1397957"/>
                <a:ext cx="39054" cy="29589"/>
              </a:xfrm>
              <a:custGeom>
                <a:rect b="b" l="l" r="r" t="t"/>
                <a:pathLst>
                  <a:path extrusionOk="0" h="569" w="751">
                    <a:moveTo>
                      <a:pt x="375" y="0"/>
                    </a:moveTo>
                    <a:cubicBezTo>
                      <a:pt x="0" y="0"/>
                      <a:pt x="0" y="569"/>
                      <a:pt x="375" y="569"/>
                    </a:cubicBezTo>
                    <a:cubicBezTo>
                      <a:pt x="750" y="557"/>
                      <a:pt x="750" y="0"/>
                      <a:pt x="37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69" name="Google Shape;23969;p52"/>
              <p:cNvSpPr/>
              <p:nvPr/>
            </p:nvSpPr>
            <p:spPr>
              <a:xfrm>
                <a:off x="803670" y="1275909"/>
                <a:ext cx="17681" cy="13261"/>
              </a:xfrm>
              <a:custGeom>
                <a:rect b="b" l="l" r="r" t="t"/>
                <a:pathLst>
                  <a:path extrusionOk="0" h="255" w="340">
                    <a:moveTo>
                      <a:pt x="170" y="0"/>
                    </a:moveTo>
                    <a:cubicBezTo>
                      <a:pt x="1" y="0"/>
                      <a:pt x="1" y="255"/>
                      <a:pt x="170" y="255"/>
                    </a:cubicBezTo>
                    <a:cubicBezTo>
                      <a:pt x="340" y="255"/>
                      <a:pt x="340" y="0"/>
                      <a:pt x="17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0" name="Google Shape;23970;p52"/>
              <p:cNvSpPr/>
              <p:nvPr/>
            </p:nvSpPr>
            <p:spPr>
              <a:xfrm>
                <a:off x="827591" y="1329522"/>
                <a:ext cx="31722" cy="28653"/>
              </a:xfrm>
              <a:custGeom>
                <a:rect b="b" l="l" r="r" t="t"/>
                <a:pathLst>
                  <a:path extrusionOk="0" h="551" w="610">
                    <a:moveTo>
                      <a:pt x="351" y="1"/>
                    </a:moveTo>
                    <a:cubicBezTo>
                      <a:pt x="332" y="1"/>
                      <a:pt x="312" y="4"/>
                      <a:pt x="291" y="10"/>
                    </a:cubicBezTo>
                    <a:lnTo>
                      <a:pt x="267" y="10"/>
                    </a:lnTo>
                    <a:cubicBezTo>
                      <a:pt x="1" y="94"/>
                      <a:pt x="1" y="457"/>
                      <a:pt x="267" y="530"/>
                    </a:cubicBezTo>
                    <a:lnTo>
                      <a:pt x="291" y="542"/>
                    </a:lnTo>
                    <a:cubicBezTo>
                      <a:pt x="312" y="548"/>
                      <a:pt x="332" y="551"/>
                      <a:pt x="351" y="551"/>
                    </a:cubicBezTo>
                    <a:cubicBezTo>
                      <a:pt x="610" y="551"/>
                      <a:pt x="610" y="1"/>
                      <a:pt x="3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1" name="Google Shape;23971;p52"/>
              <p:cNvSpPr/>
              <p:nvPr/>
            </p:nvSpPr>
            <p:spPr>
              <a:xfrm>
                <a:off x="769089" y="1319226"/>
                <a:ext cx="35778" cy="37910"/>
              </a:xfrm>
              <a:custGeom>
                <a:rect b="b" l="l" r="r" t="t"/>
                <a:pathLst>
                  <a:path extrusionOk="0" h="729" w="688">
                    <a:moveTo>
                      <a:pt x="366" y="1"/>
                    </a:moveTo>
                    <a:cubicBezTo>
                      <a:pt x="315" y="1"/>
                      <a:pt x="264" y="13"/>
                      <a:pt x="218" y="38"/>
                    </a:cubicBezTo>
                    <a:cubicBezTo>
                      <a:pt x="85" y="111"/>
                      <a:pt x="1" y="244"/>
                      <a:pt x="1" y="401"/>
                    </a:cubicBezTo>
                    <a:cubicBezTo>
                      <a:pt x="1" y="587"/>
                      <a:pt x="150" y="729"/>
                      <a:pt x="322" y="729"/>
                    </a:cubicBezTo>
                    <a:cubicBezTo>
                      <a:pt x="352" y="729"/>
                      <a:pt x="382" y="725"/>
                      <a:pt x="412" y="716"/>
                    </a:cubicBezTo>
                    <a:cubicBezTo>
                      <a:pt x="591" y="674"/>
                      <a:pt x="688" y="475"/>
                      <a:pt x="637" y="305"/>
                    </a:cubicBezTo>
                    <a:lnTo>
                      <a:pt x="637" y="305"/>
                    </a:lnTo>
                    <a:cubicBezTo>
                      <a:pt x="641" y="268"/>
                      <a:pt x="638" y="229"/>
                      <a:pt x="630" y="196"/>
                    </a:cubicBezTo>
                    <a:cubicBezTo>
                      <a:pt x="617" y="159"/>
                      <a:pt x="593" y="111"/>
                      <a:pt x="557" y="75"/>
                    </a:cubicBezTo>
                    <a:cubicBezTo>
                      <a:pt x="508" y="25"/>
                      <a:pt x="438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2" name="Google Shape;23972;p52"/>
              <p:cNvSpPr/>
              <p:nvPr/>
            </p:nvSpPr>
            <p:spPr>
              <a:xfrm>
                <a:off x="841423" y="1265196"/>
                <a:ext cx="34010" cy="27093"/>
              </a:xfrm>
              <a:custGeom>
                <a:rect b="b" l="l" r="r" t="t"/>
                <a:pathLst>
                  <a:path extrusionOk="0" h="521" w="654">
                    <a:moveTo>
                      <a:pt x="327" y="1"/>
                    </a:moveTo>
                    <a:cubicBezTo>
                      <a:pt x="1" y="25"/>
                      <a:pt x="1" y="497"/>
                      <a:pt x="327" y="521"/>
                    </a:cubicBezTo>
                    <a:cubicBezTo>
                      <a:pt x="654" y="497"/>
                      <a:pt x="654" y="25"/>
                      <a:pt x="32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3" name="Google Shape;23973;p52"/>
              <p:cNvSpPr/>
              <p:nvPr/>
            </p:nvSpPr>
            <p:spPr>
              <a:xfrm>
                <a:off x="724887" y="1152613"/>
                <a:ext cx="29485" cy="20957"/>
              </a:xfrm>
              <a:custGeom>
                <a:rect b="b" l="l" r="r" t="t"/>
                <a:pathLst>
                  <a:path extrusionOk="0" h="403" w="567">
                    <a:moveTo>
                      <a:pt x="283" y="1"/>
                    </a:moveTo>
                    <a:cubicBezTo>
                      <a:pt x="234" y="1"/>
                      <a:pt x="182" y="19"/>
                      <a:pt x="137" y="61"/>
                    </a:cubicBezTo>
                    <a:cubicBezTo>
                      <a:pt x="0" y="198"/>
                      <a:pt x="193" y="403"/>
                      <a:pt x="348" y="403"/>
                    </a:cubicBezTo>
                    <a:cubicBezTo>
                      <a:pt x="399" y="403"/>
                      <a:pt x="446" y="381"/>
                      <a:pt x="476" y="327"/>
                    </a:cubicBezTo>
                    <a:cubicBezTo>
                      <a:pt x="566" y="164"/>
                      <a:pt x="432" y="1"/>
                      <a:pt x="28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4" name="Google Shape;23974;p52"/>
              <p:cNvSpPr/>
              <p:nvPr/>
            </p:nvSpPr>
            <p:spPr>
              <a:xfrm>
                <a:off x="782765" y="1017512"/>
                <a:ext cx="34270" cy="25273"/>
              </a:xfrm>
              <a:custGeom>
                <a:rect b="b" l="l" r="r" t="t"/>
                <a:pathLst>
                  <a:path extrusionOk="0" h="486" w="659">
                    <a:moveTo>
                      <a:pt x="345" y="1"/>
                    </a:moveTo>
                    <a:cubicBezTo>
                      <a:pt x="112" y="1"/>
                      <a:pt x="0" y="325"/>
                      <a:pt x="221" y="457"/>
                    </a:cubicBezTo>
                    <a:cubicBezTo>
                      <a:pt x="252" y="477"/>
                      <a:pt x="282" y="486"/>
                      <a:pt x="311" y="486"/>
                    </a:cubicBezTo>
                    <a:cubicBezTo>
                      <a:pt x="513" y="486"/>
                      <a:pt x="658" y="63"/>
                      <a:pt x="415" y="10"/>
                    </a:cubicBezTo>
                    <a:cubicBezTo>
                      <a:pt x="391" y="4"/>
                      <a:pt x="368" y="1"/>
                      <a:pt x="34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5" name="Google Shape;23975;p52"/>
              <p:cNvSpPr/>
              <p:nvPr/>
            </p:nvSpPr>
            <p:spPr>
              <a:xfrm>
                <a:off x="706166" y="988287"/>
                <a:ext cx="34686" cy="28809"/>
              </a:xfrm>
              <a:custGeom>
                <a:rect b="b" l="l" r="r" t="t"/>
                <a:pathLst>
                  <a:path extrusionOk="0" h="554" w="667">
                    <a:moveTo>
                      <a:pt x="416" y="1"/>
                    </a:moveTo>
                    <a:cubicBezTo>
                      <a:pt x="380" y="1"/>
                      <a:pt x="345" y="11"/>
                      <a:pt x="315" y="32"/>
                    </a:cubicBezTo>
                    <a:lnTo>
                      <a:pt x="315" y="32"/>
                    </a:lnTo>
                    <a:cubicBezTo>
                      <a:pt x="306" y="31"/>
                      <a:pt x="296" y="30"/>
                      <a:pt x="287" y="30"/>
                    </a:cubicBezTo>
                    <a:cubicBezTo>
                      <a:pt x="187" y="30"/>
                      <a:pt x="91" y="95"/>
                      <a:pt x="61" y="185"/>
                    </a:cubicBezTo>
                    <a:cubicBezTo>
                      <a:pt x="1" y="306"/>
                      <a:pt x="49" y="439"/>
                      <a:pt x="158" y="499"/>
                    </a:cubicBezTo>
                    <a:lnTo>
                      <a:pt x="158" y="511"/>
                    </a:lnTo>
                    <a:cubicBezTo>
                      <a:pt x="206" y="540"/>
                      <a:pt x="259" y="554"/>
                      <a:pt x="313" y="554"/>
                    </a:cubicBezTo>
                    <a:cubicBezTo>
                      <a:pt x="396" y="554"/>
                      <a:pt x="479" y="522"/>
                      <a:pt x="545" y="463"/>
                    </a:cubicBezTo>
                    <a:cubicBezTo>
                      <a:pt x="642" y="366"/>
                      <a:pt x="666" y="209"/>
                      <a:pt x="594" y="100"/>
                    </a:cubicBezTo>
                    <a:cubicBezTo>
                      <a:pt x="551" y="36"/>
                      <a:pt x="482" y="1"/>
                      <a:pt x="41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6" name="Google Shape;23976;p52"/>
              <p:cNvSpPr/>
              <p:nvPr/>
            </p:nvSpPr>
            <p:spPr>
              <a:xfrm>
                <a:off x="835755" y="968943"/>
                <a:ext cx="29641" cy="23921"/>
              </a:xfrm>
              <a:custGeom>
                <a:rect b="b" l="l" r="r" t="t"/>
                <a:pathLst>
                  <a:path extrusionOk="0" h="460" w="570">
                    <a:moveTo>
                      <a:pt x="291" y="0"/>
                    </a:moveTo>
                    <a:cubicBezTo>
                      <a:pt x="1" y="12"/>
                      <a:pt x="1" y="436"/>
                      <a:pt x="291" y="460"/>
                    </a:cubicBezTo>
                    <a:cubicBezTo>
                      <a:pt x="569" y="436"/>
                      <a:pt x="569" y="12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7" name="Google Shape;23977;p52"/>
              <p:cNvSpPr/>
              <p:nvPr/>
            </p:nvSpPr>
            <p:spPr>
              <a:xfrm>
                <a:off x="821298" y="994111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1" y="0"/>
                      <a:pt x="1" y="508"/>
                      <a:pt x="339" y="508"/>
                    </a:cubicBezTo>
                    <a:cubicBezTo>
                      <a:pt x="678" y="508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8" name="Google Shape;23978;p52"/>
              <p:cNvSpPr/>
              <p:nvPr/>
            </p:nvSpPr>
            <p:spPr>
              <a:xfrm>
                <a:off x="1305695" y="931449"/>
                <a:ext cx="35258" cy="30629"/>
              </a:xfrm>
              <a:custGeom>
                <a:rect b="b" l="l" r="r" t="t"/>
                <a:pathLst>
                  <a:path extrusionOk="0" h="589" w="678">
                    <a:moveTo>
                      <a:pt x="290" y="0"/>
                    </a:moveTo>
                    <a:cubicBezTo>
                      <a:pt x="142" y="0"/>
                      <a:pt x="0" y="119"/>
                      <a:pt x="0" y="298"/>
                    </a:cubicBezTo>
                    <a:cubicBezTo>
                      <a:pt x="0" y="455"/>
                      <a:pt x="133" y="576"/>
                      <a:pt x="290" y="588"/>
                    </a:cubicBezTo>
                    <a:cubicBezTo>
                      <a:pt x="544" y="588"/>
                      <a:pt x="678" y="274"/>
                      <a:pt x="496" y="92"/>
                    </a:cubicBezTo>
                    <a:cubicBezTo>
                      <a:pt x="437" y="29"/>
                      <a:pt x="363" y="0"/>
                      <a:pt x="29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79" name="Google Shape;23979;p52"/>
              <p:cNvSpPr/>
              <p:nvPr/>
            </p:nvSpPr>
            <p:spPr>
              <a:xfrm>
                <a:off x="1347817" y="942526"/>
                <a:ext cx="35258" cy="30213"/>
              </a:xfrm>
              <a:custGeom>
                <a:rect b="b" l="l" r="r" t="t"/>
                <a:pathLst>
                  <a:path extrusionOk="0" h="581" w="678">
                    <a:moveTo>
                      <a:pt x="291" y="1"/>
                    </a:moveTo>
                    <a:cubicBezTo>
                      <a:pt x="140" y="1"/>
                      <a:pt x="1" y="118"/>
                      <a:pt x="1" y="291"/>
                    </a:cubicBezTo>
                    <a:cubicBezTo>
                      <a:pt x="1" y="448"/>
                      <a:pt x="122" y="581"/>
                      <a:pt x="291" y="581"/>
                    </a:cubicBezTo>
                    <a:cubicBezTo>
                      <a:pt x="545" y="581"/>
                      <a:pt x="678" y="266"/>
                      <a:pt x="497" y="85"/>
                    </a:cubicBezTo>
                    <a:cubicBezTo>
                      <a:pt x="435" y="27"/>
                      <a:pt x="362" y="1"/>
                      <a:pt x="29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0" name="Google Shape;23980;p52"/>
              <p:cNvSpPr/>
              <p:nvPr/>
            </p:nvSpPr>
            <p:spPr>
              <a:xfrm>
                <a:off x="1302523" y="1045021"/>
                <a:ext cx="20801" cy="15809"/>
              </a:xfrm>
              <a:custGeom>
                <a:rect b="b" l="l" r="r" t="t"/>
                <a:pathLst>
                  <a:path extrusionOk="0" h="304" w="400">
                    <a:moveTo>
                      <a:pt x="206" y="1"/>
                    </a:moveTo>
                    <a:cubicBezTo>
                      <a:pt x="1" y="1"/>
                      <a:pt x="1" y="303"/>
                      <a:pt x="206" y="303"/>
                    </a:cubicBezTo>
                    <a:cubicBezTo>
                      <a:pt x="400" y="303"/>
                      <a:pt x="400" y="1"/>
                      <a:pt x="20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1" name="Google Shape;23981;p52"/>
              <p:cNvSpPr/>
              <p:nvPr/>
            </p:nvSpPr>
            <p:spPr>
              <a:xfrm>
                <a:off x="1301275" y="1085426"/>
                <a:ext cx="29589" cy="30265"/>
              </a:xfrm>
              <a:custGeom>
                <a:rect b="b" l="l" r="r" t="t"/>
                <a:pathLst>
                  <a:path extrusionOk="0" h="582" w="569">
                    <a:moveTo>
                      <a:pt x="309" y="0"/>
                    </a:moveTo>
                    <a:cubicBezTo>
                      <a:pt x="267" y="0"/>
                      <a:pt x="223" y="11"/>
                      <a:pt x="182" y="34"/>
                    </a:cubicBezTo>
                    <a:cubicBezTo>
                      <a:pt x="0" y="131"/>
                      <a:pt x="0" y="373"/>
                      <a:pt x="182" y="482"/>
                    </a:cubicBezTo>
                    <a:cubicBezTo>
                      <a:pt x="218" y="506"/>
                      <a:pt x="254" y="530"/>
                      <a:pt x="291" y="555"/>
                    </a:cubicBezTo>
                    <a:cubicBezTo>
                      <a:pt x="321" y="573"/>
                      <a:pt x="353" y="581"/>
                      <a:pt x="384" y="581"/>
                    </a:cubicBezTo>
                    <a:cubicBezTo>
                      <a:pt x="476" y="581"/>
                      <a:pt x="557" y="509"/>
                      <a:pt x="557" y="409"/>
                    </a:cubicBezTo>
                    <a:cubicBezTo>
                      <a:pt x="557" y="361"/>
                      <a:pt x="557" y="313"/>
                      <a:pt x="569" y="252"/>
                    </a:cubicBezTo>
                    <a:cubicBezTo>
                      <a:pt x="569" y="105"/>
                      <a:pt x="444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2" name="Google Shape;23982;p52"/>
              <p:cNvSpPr/>
              <p:nvPr/>
            </p:nvSpPr>
            <p:spPr>
              <a:xfrm>
                <a:off x="1294359" y="1127444"/>
                <a:ext cx="37182" cy="27717"/>
              </a:xfrm>
              <a:custGeom>
                <a:rect b="b" l="l" r="r" t="t"/>
                <a:pathLst>
                  <a:path extrusionOk="0" h="533" w="715">
                    <a:moveTo>
                      <a:pt x="363" y="1"/>
                    </a:moveTo>
                    <a:cubicBezTo>
                      <a:pt x="0" y="1"/>
                      <a:pt x="0" y="533"/>
                      <a:pt x="363" y="533"/>
                    </a:cubicBezTo>
                    <a:cubicBezTo>
                      <a:pt x="714" y="533"/>
                      <a:pt x="714" y="1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3" name="Google Shape;23983;p52"/>
              <p:cNvSpPr/>
              <p:nvPr/>
            </p:nvSpPr>
            <p:spPr>
              <a:xfrm>
                <a:off x="1340277" y="1012312"/>
                <a:ext cx="37182" cy="28393"/>
              </a:xfrm>
              <a:custGeom>
                <a:rect b="b" l="l" r="r" t="t"/>
                <a:pathLst>
                  <a:path extrusionOk="0" h="546" w="715">
                    <a:moveTo>
                      <a:pt x="363" y="1"/>
                    </a:moveTo>
                    <a:cubicBezTo>
                      <a:pt x="0" y="1"/>
                      <a:pt x="0" y="545"/>
                      <a:pt x="363" y="545"/>
                    </a:cubicBezTo>
                    <a:cubicBezTo>
                      <a:pt x="714" y="533"/>
                      <a:pt x="714" y="1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4" name="Google Shape;23984;p52"/>
              <p:cNvSpPr/>
              <p:nvPr/>
            </p:nvSpPr>
            <p:spPr>
              <a:xfrm>
                <a:off x="1277354" y="1162025"/>
                <a:ext cx="32762" cy="27145"/>
              </a:xfrm>
              <a:custGeom>
                <a:rect b="b" l="l" r="r" t="t"/>
                <a:pathLst>
                  <a:path extrusionOk="0" h="522" w="630">
                    <a:moveTo>
                      <a:pt x="315" y="1"/>
                    </a:moveTo>
                    <a:cubicBezTo>
                      <a:pt x="1" y="25"/>
                      <a:pt x="1" y="485"/>
                      <a:pt x="315" y="521"/>
                    </a:cubicBezTo>
                    <a:cubicBezTo>
                      <a:pt x="630" y="485"/>
                      <a:pt x="630" y="25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5" name="Google Shape;23985;p52"/>
              <p:cNvSpPr/>
              <p:nvPr/>
            </p:nvSpPr>
            <p:spPr>
              <a:xfrm>
                <a:off x="1196856" y="1190990"/>
                <a:ext cx="40926" cy="30265"/>
              </a:xfrm>
              <a:custGeom>
                <a:rect b="b" l="l" r="r" t="t"/>
                <a:pathLst>
                  <a:path extrusionOk="0" h="582" w="787">
                    <a:moveTo>
                      <a:pt x="411" y="0"/>
                    </a:moveTo>
                    <a:cubicBezTo>
                      <a:pt x="407" y="0"/>
                      <a:pt x="403" y="0"/>
                      <a:pt x="400" y="0"/>
                    </a:cubicBezTo>
                    <a:cubicBezTo>
                      <a:pt x="0" y="0"/>
                      <a:pt x="0" y="581"/>
                      <a:pt x="400" y="581"/>
                    </a:cubicBezTo>
                    <a:cubicBezTo>
                      <a:pt x="783" y="581"/>
                      <a:pt x="787" y="0"/>
                      <a:pt x="41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6" name="Google Shape;23986;p52"/>
              <p:cNvSpPr/>
              <p:nvPr/>
            </p:nvSpPr>
            <p:spPr>
              <a:xfrm>
                <a:off x="204817" y="324797"/>
                <a:ext cx="99481" cy="99429"/>
              </a:xfrm>
              <a:custGeom>
                <a:rect b="b" l="l" r="r" t="t"/>
                <a:pathLst>
                  <a:path extrusionOk="0" h="1912" w="1913">
                    <a:moveTo>
                      <a:pt x="956" y="0"/>
                    </a:moveTo>
                    <a:cubicBezTo>
                      <a:pt x="932" y="907"/>
                      <a:pt x="908" y="932"/>
                      <a:pt x="1" y="956"/>
                    </a:cubicBezTo>
                    <a:cubicBezTo>
                      <a:pt x="908" y="980"/>
                      <a:pt x="932" y="1004"/>
                      <a:pt x="956" y="1912"/>
                    </a:cubicBezTo>
                    <a:cubicBezTo>
                      <a:pt x="981" y="1004"/>
                      <a:pt x="1005" y="980"/>
                      <a:pt x="1912" y="956"/>
                    </a:cubicBezTo>
                    <a:cubicBezTo>
                      <a:pt x="993" y="932"/>
                      <a:pt x="981" y="907"/>
                      <a:pt x="95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7" name="Google Shape;23987;p52"/>
              <p:cNvSpPr/>
              <p:nvPr/>
            </p:nvSpPr>
            <p:spPr>
              <a:xfrm>
                <a:off x="1459153" y="307793"/>
                <a:ext cx="98805" cy="99429"/>
              </a:xfrm>
              <a:custGeom>
                <a:rect b="b" l="l" r="r" t="t"/>
                <a:pathLst>
                  <a:path extrusionOk="0" h="1912" w="1900">
                    <a:moveTo>
                      <a:pt x="956" y="1"/>
                    </a:moveTo>
                    <a:cubicBezTo>
                      <a:pt x="424" y="1"/>
                      <a:pt x="1" y="436"/>
                      <a:pt x="1" y="956"/>
                    </a:cubicBezTo>
                    <a:cubicBezTo>
                      <a:pt x="1" y="1489"/>
                      <a:pt x="424" y="1912"/>
                      <a:pt x="956" y="1912"/>
                    </a:cubicBezTo>
                    <a:cubicBezTo>
                      <a:pt x="1477" y="1912"/>
                      <a:pt x="1900" y="1489"/>
                      <a:pt x="1900" y="956"/>
                    </a:cubicBezTo>
                    <a:cubicBezTo>
                      <a:pt x="1900" y="436"/>
                      <a:pt x="1477" y="1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8" name="Google Shape;23988;p52"/>
              <p:cNvSpPr/>
              <p:nvPr/>
            </p:nvSpPr>
            <p:spPr>
              <a:xfrm>
                <a:off x="1688117" y="429841"/>
                <a:ext cx="98857" cy="99429"/>
              </a:xfrm>
              <a:custGeom>
                <a:rect b="b" l="l" r="r" t="t"/>
                <a:pathLst>
                  <a:path extrusionOk="0" h="1912" w="1901">
                    <a:moveTo>
                      <a:pt x="957" y="0"/>
                    </a:moveTo>
                    <a:cubicBezTo>
                      <a:pt x="932" y="908"/>
                      <a:pt x="908" y="932"/>
                      <a:pt x="1" y="956"/>
                    </a:cubicBezTo>
                    <a:cubicBezTo>
                      <a:pt x="908" y="980"/>
                      <a:pt x="932" y="1004"/>
                      <a:pt x="957" y="1912"/>
                    </a:cubicBezTo>
                    <a:cubicBezTo>
                      <a:pt x="981" y="1004"/>
                      <a:pt x="993" y="980"/>
                      <a:pt x="1900" y="956"/>
                    </a:cubicBezTo>
                    <a:cubicBezTo>
                      <a:pt x="993" y="932"/>
                      <a:pt x="981" y="908"/>
                      <a:pt x="9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89" name="Google Shape;23989;p52"/>
              <p:cNvSpPr/>
              <p:nvPr/>
            </p:nvSpPr>
            <p:spPr>
              <a:xfrm>
                <a:off x="1688117" y="768268"/>
                <a:ext cx="98857" cy="98805"/>
              </a:xfrm>
              <a:custGeom>
                <a:rect b="b" l="l" r="r" t="t"/>
                <a:pathLst>
                  <a:path extrusionOk="0" h="1900" w="1901">
                    <a:moveTo>
                      <a:pt x="957" y="0"/>
                    </a:moveTo>
                    <a:cubicBezTo>
                      <a:pt x="932" y="908"/>
                      <a:pt x="908" y="920"/>
                      <a:pt x="1" y="944"/>
                    </a:cubicBezTo>
                    <a:cubicBezTo>
                      <a:pt x="908" y="980"/>
                      <a:pt x="932" y="992"/>
                      <a:pt x="957" y="1900"/>
                    </a:cubicBezTo>
                    <a:cubicBezTo>
                      <a:pt x="981" y="992"/>
                      <a:pt x="993" y="980"/>
                      <a:pt x="1900" y="944"/>
                    </a:cubicBezTo>
                    <a:cubicBezTo>
                      <a:pt x="993" y="920"/>
                      <a:pt x="981" y="908"/>
                      <a:pt x="9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0" name="Google Shape;23990;p52"/>
              <p:cNvSpPr/>
              <p:nvPr/>
            </p:nvSpPr>
            <p:spPr>
              <a:xfrm>
                <a:off x="1182399" y="1446994"/>
                <a:ext cx="99429" cy="99481"/>
              </a:xfrm>
              <a:custGeom>
                <a:rect b="b" l="l" r="r" t="t"/>
                <a:pathLst>
                  <a:path extrusionOk="0" h="1913" w="1912">
                    <a:moveTo>
                      <a:pt x="956" y="1"/>
                    </a:moveTo>
                    <a:cubicBezTo>
                      <a:pt x="436" y="1"/>
                      <a:pt x="0" y="424"/>
                      <a:pt x="0" y="956"/>
                    </a:cubicBezTo>
                    <a:cubicBezTo>
                      <a:pt x="0" y="1477"/>
                      <a:pt x="436" y="1912"/>
                      <a:pt x="956" y="1912"/>
                    </a:cubicBezTo>
                    <a:cubicBezTo>
                      <a:pt x="1488" y="1912"/>
                      <a:pt x="1911" y="1477"/>
                      <a:pt x="1911" y="956"/>
                    </a:cubicBezTo>
                    <a:cubicBezTo>
                      <a:pt x="1911" y="424"/>
                      <a:pt x="1488" y="1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1" name="Google Shape;23991;p52"/>
              <p:cNvSpPr/>
              <p:nvPr/>
            </p:nvSpPr>
            <p:spPr>
              <a:xfrm>
                <a:off x="776629" y="1051313"/>
                <a:ext cx="99429" cy="98857"/>
              </a:xfrm>
              <a:custGeom>
                <a:rect b="b" l="l" r="r" t="t"/>
                <a:pathLst>
                  <a:path extrusionOk="0" h="1901" w="1912">
                    <a:moveTo>
                      <a:pt x="956" y="1"/>
                    </a:moveTo>
                    <a:cubicBezTo>
                      <a:pt x="932" y="908"/>
                      <a:pt x="908" y="920"/>
                      <a:pt x="1" y="944"/>
                    </a:cubicBezTo>
                    <a:cubicBezTo>
                      <a:pt x="908" y="981"/>
                      <a:pt x="932" y="993"/>
                      <a:pt x="956" y="1900"/>
                    </a:cubicBezTo>
                    <a:cubicBezTo>
                      <a:pt x="981" y="993"/>
                      <a:pt x="1005" y="981"/>
                      <a:pt x="1912" y="944"/>
                    </a:cubicBezTo>
                    <a:cubicBezTo>
                      <a:pt x="1005" y="920"/>
                      <a:pt x="981" y="908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2" name="Google Shape;23992;p52"/>
              <p:cNvSpPr/>
              <p:nvPr/>
            </p:nvSpPr>
            <p:spPr>
              <a:xfrm>
                <a:off x="896805" y="1316782"/>
                <a:ext cx="99429" cy="99481"/>
              </a:xfrm>
              <a:custGeom>
                <a:rect b="b" l="l" r="r" t="t"/>
                <a:pathLst>
                  <a:path extrusionOk="0" h="1913" w="1912">
                    <a:moveTo>
                      <a:pt x="956" y="1"/>
                    </a:moveTo>
                    <a:cubicBezTo>
                      <a:pt x="932" y="908"/>
                      <a:pt x="907" y="932"/>
                      <a:pt x="0" y="956"/>
                    </a:cubicBezTo>
                    <a:cubicBezTo>
                      <a:pt x="907" y="981"/>
                      <a:pt x="932" y="1005"/>
                      <a:pt x="956" y="1912"/>
                    </a:cubicBezTo>
                    <a:cubicBezTo>
                      <a:pt x="980" y="1005"/>
                      <a:pt x="1004" y="981"/>
                      <a:pt x="1911" y="956"/>
                    </a:cubicBezTo>
                    <a:cubicBezTo>
                      <a:pt x="1004" y="932"/>
                      <a:pt x="980" y="908"/>
                      <a:pt x="95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3" name="Google Shape;23993;p52"/>
              <p:cNvSpPr/>
              <p:nvPr/>
            </p:nvSpPr>
            <p:spPr>
              <a:xfrm>
                <a:off x="1671164" y="1281577"/>
                <a:ext cx="61051" cy="61675"/>
              </a:xfrm>
              <a:custGeom>
                <a:rect b="b" l="l" r="r" t="t"/>
                <a:pathLst>
                  <a:path extrusionOk="0" h="1186" w="1174">
                    <a:moveTo>
                      <a:pt x="581" y="0"/>
                    </a:moveTo>
                    <a:cubicBezTo>
                      <a:pt x="569" y="569"/>
                      <a:pt x="557" y="581"/>
                      <a:pt x="0" y="593"/>
                    </a:cubicBezTo>
                    <a:cubicBezTo>
                      <a:pt x="557" y="605"/>
                      <a:pt x="569" y="617"/>
                      <a:pt x="581" y="1186"/>
                    </a:cubicBezTo>
                    <a:cubicBezTo>
                      <a:pt x="605" y="617"/>
                      <a:pt x="617" y="605"/>
                      <a:pt x="1174" y="593"/>
                    </a:cubicBezTo>
                    <a:cubicBezTo>
                      <a:pt x="617" y="581"/>
                      <a:pt x="593" y="569"/>
                      <a:pt x="5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4" name="Google Shape;23994;p52"/>
              <p:cNvSpPr/>
              <p:nvPr/>
            </p:nvSpPr>
            <p:spPr>
              <a:xfrm>
                <a:off x="1071687" y="1454535"/>
                <a:ext cx="37754" cy="37806"/>
              </a:xfrm>
              <a:custGeom>
                <a:rect b="b" l="l" r="r" t="t"/>
                <a:pathLst>
                  <a:path extrusionOk="0" h="727" w="726">
                    <a:moveTo>
                      <a:pt x="363" y="1"/>
                    </a:moveTo>
                    <a:cubicBezTo>
                      <a:pt x="351" y="352"/>
                      <a:pt x="339" y="364"/>
                      <a:pt x="0" y="364"/>
                    </a:cubicBezTo>
                    <a:cubicBezTo>
                      <a:pt x="339" y="376"/>
                      <a:pt x="351" y="388"/>
                      <a:pt x="363" y="727"/>
                    </a:cubicBezTo>
                    <a:cubicBezTo>
                      <a:pt x="363" y="388"/>
                      <a:pt x="375" y="376"/>
                      <a:pt x="726" y="364"/>
                    </a:cubicBezTo>
                    <a:cubicBezTo>
                      <a:pt x="387" y="352"/>
                      <a:pt x="363" y="352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5" name="Google Shape;23995;p52"/>
              <p:cNvSpPr/>
              <p:nvPr/>
            </p:nvSpPr>
            <p:spPr>
              <a:xfrm>
                <a:off x="742672" y="1220527"/>
                <a:ext cx="37806" cy="37806"/>
              </a:xfrm>
              <a:custGeom>
                <a:rect b="b" l="l" r="r" t="t"/>
                <a:pathLst>
                  <a:path extrusionOk="0" h="727" w="727">
                    <a:moveTo>
                      <a:pt x="363" y="1"/>
                    </a:moveTo>
                    <a:cubicBezTo>
                      <a:pt x="351" y="340"/>
                      <a:pt x="339" y="352"/>
                      <a:pt x="0" y="364"/>
                    </a:cubicBezTo>
                    <a:cubicBezTo>
                      <a:pt x="339" y="376"/>
                      <a:pt x="351" y="376"/>
                      <a:pt x="363" y="727"/>
                    </a:cubicBezTo>
                    <a:cubicBezTo>
                      <a:pt x="375" y="376"/>
                      <a:pt x="375" y="376"/>
                      <a:pt x="726" y="364"/>
                    </a:cubicBezTo>
                    <a:cubicBezTo>
                      <a:pt x="375" y="352"/>
                      <a:pt x="375" y="340"/>
                      <a:pt x="36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6" name="Google Shape;23996;p52"/>
              <p:cNvSpPr/>
              <p:nvPr/>
            </p:nvSpPr>
            <p:spPr>
              <a:xfrm>
                <a:off x="1871111" y="197601"/>
                <a:ext cx="23817" cy="21061"/>
              </a:xfrm>
              <a:custGeom>
                <a:rect b="b" l="l" r="r" t="t"/>
                <a:pathLst>
                  <a:path extrusionOk="0" h="405" w="458">
                    <a:moveTo>
                      <a:pt x="227" y="0"/>
                    </a:moveTo>
                    <a:cubicBezTo>
                      <a:pt x="135" y="0"/>
                      <a:pt x="41" y="54"/>
                      <a:pt x="14" y="172"/>
                    </a:cubicBezTo>
                    <a:cubicBezTo>
                      <a:pt x="1" y="320"/>
                      <a:pt x="114" y="404"/>
                      <a:pt x="229" y="404"/>
                    </a:cubicBezTo>
                    <a:cubicBezTo>
                      <a:pt x="320" y="404"/>
                      <a:pt x="411" y="351"/>
                      <a:pt x="438" y="233"/>
                    </a:cubicBezTo>
                    <a:cubicBezTo>
                      <a:pt x="458" y="85"/>
                      <a:pt x="343" y="0"/>
                      <a:pt x="2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7" name="Google Shape;23997;p52"/>
              <p:cNvSpPr/>
              <p:nvPr/>
            </p:nvSpPr>
            <p:spPr>
              <a:xfrm>
                <a:off x="1976883" y="267908"/>
                <a:ext cx="42538" cy="30005"/>
              </a:xfrm>
              <a:custGeom>
                <a:rect b="b" l="l" r="r" t="t"/>
                <a:pathLst>
                  <a:path extrusionOk="0" h="577" w="818">
                    <a:moveTo>
                      <a:pt x="497" y="0"/>
                    </a:moveTo>
                    <a:cubicBezTo>
                      <a:pt x="270" y="0"/>
                      <a:pt x="1" y="334"/>
                      <a:pt x="218" y="514"/>
                    </a:cubicBezTo>
                    <a:cubicBezTo>
                      <a:pt x="278" y="558"/>
                      <a:pt x="341" y="577"/>
                      <a:pt x="402" y="577"/>
                    </a:cubicBezTo>
                    <a:cubicBezTo>
                      <a:pt x="626" y="577"/>
                      <a:pt x="818" y="318"/>
                      <a:pt x="666" y="90"/>
                    </a:cubicBezTo>
                    <a:cubicBezTo>
                      <a:pt x="621" y="26"/>
                      <a:pt x="560" y="0"/>
                      <a:pt x="49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8" name="Google Shape;23998;p52"/>
              <p:cNvSpPr/>
              <p:nvPr/>
            </p:nvSpPr>
            <p:spPr>
              <a:xfrm>
                <a:off x="1980211" y="422457"/>
                <a:ext cx="31097" cy="27873"/>
              </a:xfrm>
              <a:custGeom>
                <a:rect b="b" l="l" r="r" t="t"/>
                <a:pathLst>
                  <a:path extrusionOk="0" h="536" w="598">
                    <a:moveTo>
                      <a:pt x="292" y="0"/>
                    </a:moveTo>
                    <a:cubicBezTo>
                      <a:pt x="175" y="0"/>
                      <a:pt x="58" y="68"/>
                      <a:pt x="21" y="215"/>
                    </a:cubicBezTo>
                    <a:cubicBezTo>
                      <a:pt x="1" y="419"/>
                      <a:pt x="156" y="535"/>
                      <a:pt x="309" y="535"/>
                    </a:cubicBezTo>
                    <a:cubicBezTo>
                      <a:pt x="428" y="535"/>
                      <a:pt x="546" y="465"/>
                      <a:pt x="577" y="312"/>
                    </a:cubicBezTo>
                    <a:cubicBezTo>
                      <a:pt x="598" y="114"/>
                      <a:pt x="445" y="0"/>
                      <a:pt x="29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3999" name="Google Shape;23999;p52"/>
              <p:cNvSpPr/>
              <p:nvPr/>
            </p:nvSpPr>
            <p:spPr>
              <a:xfrm>
                <a:off x="2145057" y="651160"/>
                <a:ext cx="21633" cy="19501"/>
              </a:xfrm>
              <a:custGeom>
                <a:rect b="b" l="l" r="r" t="t"/>
                <a:pathLst>
                  <a:path extrusionOk="0" h="375" w="416">
                    <a:moveTo>
                      <a:pt x="203" y="1"/>
                    </a:moveTo>
                    <a:cubicBezTo>
                      <a:pt x="122" y="1"/>
                      <a:pt x="41" y="49"/>
                      <a:pt x="20" y="160"/>
                    </a:cubicBezTo>
                    <a:cubicBezTo>
                      <a:pt x="0" y="296"/>
                      <a:pt x="106" y="374"/>
                      <a:pt x="211" y="374"/>
                    </a:cubicBezTo>
                    <a:cubicBezTo>
                      <a:pt x="292" y="374"/>
                      <a:pt x="374" y="326"/>
                      <a:pt x="395" y="220"/>
                    </a:cubicBezTo>
                    <a:cubicBezTo>
                      <a:pt x="416" y="83"/>
                      <a:pt x="309" y="1"/>
                      <a:pt x="2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0" name="Google Shape;24000;p52"/>
              <p:cNvSpPr/>
              <p:nvPr/>
            </p:nvSpPr>
            <p:spPr>
              <a:xfrm>
                <a:off x="2053014" y="833166"/>
                <a:ext cx="14509" cy="10869"/>
              </a:xfrm>
              <a:custGeom>
                <a:rect b="b" l="l" r="r" t="t"/>
                <a:pathLst>
                  <a:path extrusionOk="0" h="209" w="279">
                    <a:moveTo>
                      <a:pt x="126" y="1"/>
                    </a:moveTo>
                    <a:cubicBezTo>
                      <a:pt x="76" y="1"/>
                      <a:pt x="26" y="26"/>
                      <a:pt x="0" y="83"/>
                    </a:cubicBezTo>
                    <a:cubicBezTo>
                      <a:pt x="7" y="165"/>
                      <a:pt x="76" y="209"/>
                      <a:pt x="146" y="209"/>
                    </a:cubicBezTo>
                    <a:cubicBezTo>
                      <a:pt x="199" y="209"/>
                      <a:pt x="252" y="184"/>
                      <a:pt x="278" y="131"/>
                    </a:cubicBezTo>
                    <a:cubicBezTo>
                      <a:pt x="264" y="48"/>
                      <a:pt x="195" y="1"/>
                      <a:pt x="1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1" name="Google Shape;24001;p52"/>
              <p:cNvSpPr/>
              <p:nvPr/>
            </p:nvSpPr>
            <p:spPr>
              <a:xfrm>
                <a:off x="2119680" y="1159841"/>
                <a:ext cx="34790" cy="32086"/>
              </a:xfrm>
              <a:custGeom>
                <a:rect b="b" l="l" r="r" t="t"/>
                <a:pathLst>
                  <a:path extrusionOk="0" h="617" w="669">
                    <a:moveTo>
                      <a:pt x="274" y="0"/>
                    </a:moveTo>
                    <a:cubicBezTo>
                      <a:pt x="137" y="0"/>
                      <a:pt x="12" y="64"/>
                      <a:pt x="12" y="212"/>
                    </a:cubicBezTo>
                    <a:cubicBezTo>
                      <a:pt x="0" y="309"/>
                      <a:pt x="25" y="418"/>
                      <a:pt x="85" y="515"/>
                    </a:cubicBezTo>
                    <a:cubicBezTo>
                      <a:pt x="137" y="582"/>
                      <a:pt x="217" y="617"/>
                      <a:pt x="299" y="617"/>
                    </a:cubicBezTo>
                    <a:cubicBezTo>
                      <a:pt x="350" y="617"/>
                      <a:pt x="401" y="603"/>
                      <a:pt x="448" y="575"/>
                    </a:cubicBezTo>
                    <a:cubicBezTo>
                      <a:pt x="533" y="503"/>
                      <a:pt x="581" y="418"/>
                      <a:pt x="605" y="309"/>
                    </a:cubicBezTo>
                    <a:cubicBezTo>
                      <a:pt x="668" y="120"/>
                      <a:pt x="460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2" name="Google Shape;24002;p52"/>
              <p:cNvSpPr/>
              <p:nvPr/>
            </p:nvSpPr>
            <p:spPr>
              <a:xfrm>
                <a:off x="1958006" y="1217251"/>
                <a:ext cx="52887" cy="54551"/>
              </a:xfrm>
              <a:custGeom>
                <a:rect b="b" l="l" r="r" t="t"/>
                <a:pathLst>
                  <a:path extrusionOk="0" h="1049" w="1017">
                    <a:moveTo>
                      <a:pt x="520" y="0"/>
                    </a:moveTo>
                    <a:cubicBezTo>
                      <a:pt x="437" y="0"/>
                      <a:pt x="354" y="25"/>
                      <a:pt x="279" y="76"/>
                    </a:cubicBezTo>
                    <a:cubicBezTo>
                      <a:pt x="134" y="161"/>
                      <a:pt x="49" y="318"/>
                      <a:pt x="25" y="487"/>
                    </a:cubicBezTo>
                    <a:cubicBezTo>
                      <a:pt x="0" y="608"/>
                      <a:pt x="37" y="741"/>
                      <a:pt x="109" y="850"/>
                    </a:cubicBezTo>
                    <a:cubicBezTo>
                      <a:pt x="182" y="947"/>
                      <a:pt x="291" y="1020"/>
                      <a:pt x="424" y="1044"/>
                    </a:cubicBezTo>
                    <a:cubicBezTo>
                      <a:pt x="447" y="1047"/>
                      <a:pt x="469" y="1048"/>
                      <a:pt x="492" y="1048"/>
                    </a:cubicBezTo>
                    <a:cubicBezTo>
                      <a:pt x="730" y="1048"/>
                      <a:pt x="936" y="877"/>
                      <a:pt x="980" y="645"/>
                    </a:cubicBezTo>
                    <a:cubicBezTo>
                      <a:pt x="1017" y="475"/>
                      <a:pt x="980" y="306"/>
                      <a:pt x="871" y="173"/>
                    </a:cubicBezTo>
                    <a:cubicBezTo>
                      <a:pt x="782" y="62"/>
                      <a:pt x="652" y="0"/>
                      <a:pt x="52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3" name="Google Shape;24003;p52"/>
              <p:cNvSpPr/>
              <p:nvPr/>
            </p:nvSpPr>
            <p:spPr>
              <a:xfrm>
                <a:off x="2016508" y="1370708"/>
                <a:ext cx="51638" cy="42590"/>
              </a:xfrm>
              <a:custGeom>
                <a:rect b="b" l="l" r="r" t="t"/>
                <a:pathLst>
                  <a:path extrusionOk="0" h="819" w="993">
                    <a:moveTo>
                      <a:pt x="346" y="1"/>
                    </a:moveTo>
                    <a:cubicBezTo>
                      <a:pt x="221" y="1"/>
                      <a:pt x="103" y="63"/>
                      <a:pt x="37" y="210"/>
                    </a:cubicBezTo>
                    <a:cubicBezTo>
                      <a:pt x="13" y="282"/>
                      <a:pt x="0" y="355"/>
                      <a:pt x="0" y="427"/>
                    </a:cubicBezTo>
                    <a:cubicBezTo>
                      <a:pt x="13" y="488"/>
                      <a:pt x="37" y="548"/>
                      <a:pt x="73" y="609"/>
                    </a:cubicBezTo>
                    <a:lnTo>
                      <a:pt x="61" y="584"/>
                    </a:lnTo>
                    <a:lnTo>
                      <a:pt x="61" y="584"/>
                    </a:lnTo>
                    <a:cubicBezTo>
                      <a:pt x="140" y="733"/>
                      <a:pt x="287" y="818"/>
                      <a:pt x="450" y="818"/>
                    </a:cubicBezTo>
                    <a:cubicBezTo>
                      <a:pt x="469" y="818"/>
                      <a:pt x="489" y="817"/>
                      <a:pt x="509" y="815"/>
                    </a:cubicBezTo>
                    <a:cubicBezTo>
                      <a:pt x="896" y="778"/>
                      <a:pt x="992" y="246"/>
                      <a:pt x="629" y="89"/>
                    </a:cubicBezTo>
                    <a:lnTo>
                      <a:pt x="629" y="89"/>
                    </a:lnTo>
                    <a:cubicBezTo>
                      <a:pt x="660" y="109"/>
                      <a:pt x="675" y="119"/>
                      <a:pt x="675" y="119"/>
                    </a:cubicBezTo>
                    <a:cubicBezTo>
                      <a:pt x="675" y="119"/>
                      <a:pt x="645" y="100"/>
                      <a:pt x="581" y="65"/>
                    </a:cubicBezTo>
                    <a:cubicBezTo>
                      <a:pt x="557" y="48"/>
                      <a:pt x="532" y="37"/>
                      <a:pt x="504" y="32"/>
                    </a:cubicBezTo>
                    <a:lnTo>
                      <a:pt x="504" y="32"/>
                    </a:lnTo>
                    <a:cubicBezTo>
                      <a:pt x="452" y="12"/>
                      <a:pt x="399" y="1"/>
                      <a:pt x="34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4" name="Google Shape;24004;p52"/>
              <p:cNvSpPr/>
              <p:nvPr/>
            </p:nvSpPr>
            <p:spPr>
              <a:xfrm>
                <a:off x="1866483" y="1384436"/>
                <a:ext cx="54447" cy="45034"/>
              </a:xfrm>
              <a:custGeom>
                <a:rect b="b" l="l" r="r" t="t"/>
                <a:pathLst>
                  <a:path extrusionOk="0" h="866" w="1047">
                    <a:moveTo>
                      <a:pt x="481" y="1"/>
                    </a:moveTo>
                    <a:cubicBezTo>
                      <a:pt x="268" y="1"/>
                      <a:pt x="88" y="149"/>
                      <a:pt x="55" y="357"/>
                    </a:cubicBezTo>
                    <a:cubicBezTo>
                      <a:pt x="1" y="645"/>
                      <a:pt x="228" y="866"/>
                      <a:pt x="477" y="866"/>
                    </a:cubicBezTo>
                    <a:cubicBezTo>
                      <a:pt x="563" y="866"/>
                      <a:pt x="652" y="839"/>
                      <a:pt x="732" y="780"/>
                    </a:cubicBezTo>
                    <a:cubicBezTo>
                      <a:pt x="1047" y="563"/>
                      <a:pt x="926" y="67"/>
                      <a:pt x="551" y="6"/>
                    </a:cubicBezTo>
                    <a:cubicBezTo>
                      <a:pt x="527" y="3"/>
                      <a:pt x="504" y="1"/>
                      <a:pt x="4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5" name="Google Shape;24005;p52"/>
              <p:cNvSpPr/>
              <p:nvPr/>
            </p:nvSpPr>
            <p:spPr>
              <a:xfrm>
                <a:off x="1892744" y="1549906"/>
                <a:ext cx="47686" cy="39782"/>
              </a:xfrm>
              <a:custGeom>
                <a:rect b="b" l="l" r="r" t="t"/>
                <a:pathLst>
                  <a:path extrusionOk="0" h="765" w="917">
                    <a:moveTo>
                      <a:pt x="418" y="0"/>
                    </a:moveTo>
                    <a:cubicBezTo>
                      <a:pt x="237" y="0"/>
                      <a:pt x="78" y="136"/>
                      <a:pt x="46" y="320"/>
                    </a:cubicBezTo>
                    <a:cubicBezTo>
                      <a:pt x="0" y="566"/>
                      <a:pt x="202" y="764"/>
                      <a:pt x="423" y="764"/>
                    </a:cubicBezTo>
                    <a:cubicBezTo>
                      <a:pt x="495" y="764"/>
                      <a:pt x="570" y="743"/>
                      <a:pt x="639" y="695"/>
                    </a:cubicBezTo>
                    <a:cubicBezTo>
                      <a:pt x="917" y="490"/>
                      <a:pt x="820" y="66"/>
                      <a:pt x="481" y="6"/>
                    </a:cubicBezTo>
                    <a:cubicBezTo>
                      <a:pt x="460" y="2"/>
                      <a:pt x="439" y="0"/>
                      <a:pt x="4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6" name="Google Shape;24006;p52"/>
              <p:cNvSpPr/>
              <p:nvPr/>
            </p:nvSpPr>
            <p:spPr>
              <a:xfrm>
                <a:off x="1776416" y="1516157"/>
                <a:ext cx="19761" cy="17525"/>
              </a:xfrm>
              <a:custGeom>
                <a:rect b="b" l="l" r="r" t="t"/>
                <a:pathLst>
                  <a:path extrusionOk="0" h="337" w="380">
                    <a:moveTo>
                      <a:pt x="187" y="0"/>
                    </a:moveTo>
                    <a:cubicBezTo>
                      <a:pt x="111" y="0"/>
                      <a:pt x="37" y="45"/>
                      <a:pt x="21" y="147"/>
                    </a:cubicBezTo>
                    <a:cubicBezTo>
                      <a:pt x="1" y="267"/>
                      <a:pt x="96" y="336"/>
                      <a:pt x="191" y="336"/>
                    </a:cubicBezTo>
                    <a:cubicBezTo>
                      <a:pt x="267" y="336"/>
                      <a:pt x="343" y="292"/>
                      <a:pt x="359" y="195"/>
                    </a:cubicBezTo>
                    <a:cubicBezTo>
                      <a:pt x="380" y="73"/>
                      <a:pt x="283" y="0"/>
                      <a:pt x="1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7" name="Google Shape;24007;p52"/>
              <p:cNvSpPr/>
              <p:nvPr/>
            </p:nvSpPr>
            <p:spPr>
              <a:xfrm>
                <a:off x="1720982" y="1624736"/>
                <a:ext cx="37286" cy="32710"/>
              </a:xfrm>
              <a:custGeom>
                <a:rect b="b" l="l" r="r" t="t"/>
                <a:pathLst>
                  <a:path extrusionOk="0" h="629" w="717">
                    <a:moveTo>
                      <a:pt x="346" y="1"/>
                    </a:moveTo>
                    <a:cubicBezTo>
                      <a:pt x="205" y="1"/>
                      <a:pt x="66" y="81"/>
                      <a:pt x="34" y="260"/>
                    </a:cubicBezTo>
                    <a:cubicBezTo>
                      <a:pt x="0" y="493"/>
                      <a:pt x="190" y="628"/>
                      <a:pt x="372" y="628"/>
                    </a:cubicBezTo>
                    <a:cubicBezTo>
                      <a:pt x="513" y="628"/>
                      <a:pt x="649" y="548"/>
                      <a:pt x="675" y="369"/>
                    </a:cubicBezTo>
                    <a:cubicBezTo>
                      <a:pt x="716" y="137"/>
                      <a:pt x="530" y="1"/>
                      <a:pt x="34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8" name="Google Shape;24008;p52"/>
              <p:cNvSpPr/>
              <p:nvPr/>
            </p:nvSpPr>
            <p:spPr>
              <a:xfrm>
                <a:off x="1648907" y="1686670"/>
                <a:ext cx="36662" cy="31930"/>
              </a:xfrm>
              <a:custGeom>
                <a:rect b="b" l="l" r="r" t="t"/>
                <a:pathLst>
                  <a:path extrusionOk="0" h="614" w="705">
                    <a:moveTo>
                      <a:pt x="347" y="0"/>
                    </a:moveTo>
                    <a:cubicBezTo>
                      <a:pt x="209" y="0"/>
                      <a:pt x="73" y="80"/>
                      <a:pt x="41" y="255"/>
                    </a:cubicBezTo>
                    <a:cubicBezTo>
                      <a:pt x="0" y="481"/>
                      <a:pt x="184" y="614"/>
                      <a:pt x="365" y="614"/>
                    </a:cubicBezTo>
                    <a:cubicBezTo>
                      <a:pt x="503" y="614"/>
                      <a:pt x="639" y="536"/>
                      <a:pt x="670" y="364"/>
                    </a:cubicBezTo>
                    <a:cubicBezTo>
                      <a:pt x="704" y="132"/>
                      <a:pt x="524" y="0"/>
                      <a:pt x="34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09" name="Google Shape;24009;p52"/>
              <p:cNvSpPr/>
              <p:nvPr/>
            </p:nvSpPr>
            <p:spPr>
              <a:xfrm>
                <a:off x="1563052" y="1560618"/>
                <a:ext cx="34426" cy="30265"/>
              </a:xfrm>
              <a:custGeom>
                <a:rect b="b" l="l" r="r" t="t"/>
                <a:pathLst>
                  <a:path extrusionOk="0" h="582" w="662">
                    <a:moveTo>
                      <a:pt x="322" y="1"/>
                    </a:moveTo>
                    <a:cubicBezTo>
                      <a:pt x="190" y="1"/>
                      <a:pt x="61" y="78"/>
                      <a:pt x="35" y="247"/>
                    </a:cubicBezTo>
                    <a:cubicBezTo>
                      <a:pt x="1" y="459"/>
                      <a:pt x="170" y="581"/>
                      <a:pt x="338" y="581"/>
                    </a:cubicBezTo>
                    <a:cubicBezTo>
                      <a:pt x="468" y="581"/>
                      <a:pt x="596" y="508"/>
                      <a:pt x="628" y="344"/>
                    </a:cubicBezTo>
                    <a:cubicBezTo>
                      <a:pt x="662" y="127"/>
                      <a:pt x="490" y="1"/>
                      <a:pt x="3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0" name="Google Shape;24010;p52"/>
              <p:cNvSpPr/>
              <p:nvPr/>
            </p:nvSpPr>
            <p:spPr>
              <a:xfrm>
                <a:off x="1529459" y="1614440"/>
                <a:ext cx="29641" cy="26885"/>
              </a:xfrm>
              <a:custGeom>
                <a:rect b="b" l="l" r="r" t="t"/>
                <a:pathLst>
                  <a:path extrusionOk="0" h="517" w="570">
                    <a:moveTo>
                      <a:pt x="280" y="1"/>
                    </a:moveTo>
                    <a:cubicBezTo>
                      <a:pt x="167" y="1"/>
                      <a:pt x="54" y="68"/>
                      <a:pt x="28" y="216"/>
                    </a:cubicBezTo>
                    <a:cubicBezTo>
                      <a:pt x="1" y="406"/>
                      <a:pt x="145" y="517"/>
                      <a:pt x="288" y="517"/>
                    </a:cubicBezTo>
                    <a:cubicBezTo>
                      <a:pt x="399" y="517"/>
                      <a:pt x="509" y="449"/>
                      <a:pt x="536" y="301"/>
                    </a:cubicBezTo>
                    <a:cubicBezTo>
                      <a:pt x="570" y="111"/>
                      <a:pt x="424" y="1"/>
                      <a:pt x="2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1" name="Google Shape;24011;p52"/>
              <p:cNvSpPr/>
              <p:nvPr/>
            </p:nvSpPr>
            <p:spPr>
              <a:xfrm>
                <a:off x="1382398" y="1754272"/>
                <a:ext cx="42486" cy="33282"/>
              </a:xfrm>
              <a:custGeom>
                <a:rect b="b" l="l" r="r" t="t"/>
                <a:pathLst>
                  <a:path extrusionOk="0" h="640" w="817">
                    <a:moveTo>
                      <a:pt x="418" y="0"/>
                    </a:moveTo>
                    <a:cubicBezTo>
                      <a:pt x="337" y="0"/>
                      <a:pt x="255" y="33"/>
                      <a:pt x="194" y="104"/>
                    </a:cubicBezTo>
                    <a:lnTo>
                      <a:pt x="170" y="116"/>
                    </a:lnTo>
                    <a:cubicBezTo>
                      <a:pt x="1" y="297"/>
                      <a:pt x="146" y="600"/>
                      <a:pt x="364" y="636"/>
                    </a:cubicBezTo>
                    <a:cubicBezTo>
                      <a:pt x="379" y="639"/>
                      <a:pt x="393" y="640"/>
                      <a:pt x="408" y="640"/>
                    </a:cubicBezTo>
                    <a:cubicBezTo>
                      <a:pt x="613" y="640"/>
                      <a:pt x="816" y="416"/>
                      <a:pt x="715" y="213"/>
                    </a:cubicBezTo>
                    <a:lnTo>
                      <a:pt x="690" y="176"/>
                    </a:lnTo>
                    <a:cubicBezTo>
                      <a:pt x="641" y="64"/>
                      <a:pt x="530" y="0"/>
                      <a:pt x="4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2" name="Google Shape;24012;p52"/>
              <p:cNvSpPr/>
              <p:nvPr/>
            </p:nvSpPr>
            <p:spPr>
              <a:xfrm>
                <a:off x="1482658" y="1705651"/>
                <a:ext cx="23921" cy="21425"/>
              </a:xfrm>
              <a:custGeom>
                <a:rect b="b" l="l" r="r" t="t"/>
                <a:pathLst>
                  <a:path extrusionOk="0" h="412" w="460">
                    <a:moveTo>
                      <a:pt x="221" y="1"/>
                    </a:moveTo>
                    <a:cubicBezTo>
                      <a:pt x="130" y="1"/>
                      <a:pt x="41" y="53"/>
                      <a:pt x="20" y="168"/>
                    </a:cubicBezTo>
                    <a:cubicBezTo>
                      <a:pt x="0" y="324"/>
                      <a:pt x="117" y="411"/>
                      <a:pt x="231" y="411"/>
                    </a:cubicBezTo>
                    <a:cubicBezTo>
                      <a:pt x="321" y="411"/>
                      <a:pt x="411" y="357"/>
                      <a:pt x="432" y="240"/>
                    </a:cubicBezTo>
                    <a:cubicBezTo>
                      <a:pt x="459" y="90"/>
                      <a:pt x="339" y="1"/>
                      <a:pt x="22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3" name="Google Shape;24013;p52"/>
              <p:cNvSpPr/>
              <p:nvPr/>
            </p:nvSpPr>
            <p:spPr>
              <a:xfrm>
                <a:off x="1338300" y="1644549"/>
                <a:ext cx="30161" cy="26469"/>
              </a:xfrm>
              <a:custGeom>
                <a:rect b="b" l="l" r="r" t="t"/>
                <a:pathLst>
                  <a:path extrusionOk="0" h="509" w="580">
                    <a:moveTo>
                      <a:pt x="279" y="0"/>
                    </a:moveTo>
                    <a:cubicBezTo>
                      <a:pt x="165" y="0"/>
                      <a:pt x="51" y="64"/>
                      <a:pt x="14" y="206"/>
                    </a:cubicBezTo>
                    <a:cubicBezTo>
                      <a:pt x="1" y="398"/>
                      <a:pt x="150" y="508"/>
                      <a:pt x="298" y="508"/>
                    </a:cubicBezTo>
                    <a:cubicBezTo>
                      <a:pt x="410" y="508"/>
                      <a:pt x="522" y="444"/>
                      <a:pt x="559" y="303"/>
                    </a:cubicBezTo>
                    <a:cubicBezTo>
                      <a:pt x="579" y="110"/>
                      <a:pt x="429" y="0"/>
                      <a:pt x="27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4" name="Google Shape;24014;p52"/>
              <p:cNvSpPr/>
              <p:nvPr/>
            </p:nvSpPr>
            <p:spPr>
              <a:xfrm>
                <a:off x="1294567" y="1741584"/>
                <a:ext cx="30473" cy="27405"/>
              </a:xfrm>
              <a:custGeom>
                <a:rect b="b" l="l" r="r" t="t"/>
                <a:pathLst>
                  <a:path extrusionOk="0" h="527" w="586">
                    <a:moveTo>
                      <a:pt x="282" y="0"/>
                    </a:moveTo>
                    <a:cubicBezTo>
                      <a:pt x="166" y="0"/>
                      <a:pt x="52" y="67"/>
                      <a:pt x="21" y="215"/>
                    </a:cubicBezTo>
                    <a:cubicBezTo>
                      <a:pt x="0" y="413"/>
                      <a:pt x="153" y="526"/>
                      <a:pt x="303" y="526"/>
                    </a:cubicBezTo>
                    <a:cubicBezTo>
                      <a:pt x="419" y="526"/>
                      <a:pt x="533" y="459"/>
                      <a:pt x="565" y="312"/>
                    </a:cubicBezTo>
                    <a:cubicBezTo>
                      <a:pt x="585" y="113"/>
                      <a:pt x="432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5" name="Google Shape;24015;p52"/>
              <p:cNvSpPr/>
              <p:nvPr/>
            </p:nvSpPr>
            <p:spPr>
              <a:xfrm>
                <a:off x="1122077" y="1649801"/>
                <a:ext cx="33802" cy="29329"/>
              </a:xfrm>
              <a:custGeom>
                <a:rect b="b" l="l" r="r" t="t"/>
                <a:pathLst>
                  <a:path extrusionOk="0" h="564" w="650">
                    <a:moveTo>
                      <a:pt x="315" y="0"/>
                    </a:moveTo>
                    <a:cubicBezTo>
                      <a:pt x="187" y="0"/>
                      <a:pt x="62" y="74"/>
                      <a:pt x="35" y="238"/>
                    </a:cubicBezTo>
                    <a:cubicBezTo>
                      <a:pt x="1" y="443"/>
                      <a:pt x="172" y="563"/>
                      <a:pt x="338" y="563"/>
                    </a:cubicBezTo>
                    <a:cubicBezTo>
                      <a:pt x="465" y="563"/>
                      <a:pt x="589" y="492"/>
                      <a:pt x="616" y="335"/>
                    </a:cubicBezTo>
                    <a:cubicBezTo>
                      <a:pt x="650" y="123"/>
                      <a:pt x="480" y="0"/>
                      <a:pt x="31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6" name="Google Shape;24016;p52"/>
              <p:cNvSpPr/>
              <p:nvPr/>
            </p:nvSpPr>
            <p:spPr>
              <a:xfrm>
                <a:off x="1102056" y="1717923"/>
                <a:ext cx="28341" cy="25013"/>
              </a:xfrm>
              <a:custGeom>
                <a:rect b="b" l="l" r="r" t="t"/>
                <a:pathLst>
                  <a:path extrusionOk="0" h="481" w="545">
                    <a:moveTo>
                      <a:pt x="266" y="0"/>
                    </a:moveTo>
                    <a:cubicBezTo>
                      <a:pt x="159" y="0"/>
                      <a:pt x="52" y="62"/>
                      <a:pt x="21" y="198"/>
                    </a:cubicBezTo>
                    <a:cubicBezTo>
                      <a:pt x="0" y="376"/>
                      <a:pt x="143" y="480"/>
                      <a:pt x="281" y="480"/>
                    </a:cubicBezTo>
                    <a:cubicBezTo>
                      <a:pt x="387" y="480"/>
                      <a:pt x="491" y="419"/>
                      <a:pt x="517" y="283"/>
                    </a:cubicBezTo>
                    <a:cubicBezTo>
                      <a:pt x="544" y="105"/>
                      <a:pt x="405" y="0"/>
                      <a:pt x="26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7" name="Google Shape;24017;p52"/>
              <p:cNvSpPr/>
              <p:nvPr/>
            </p:nvSpPr>
            <p:spPr>
              <a:xfrm>
                <a:off x="1176731" y="1742000"/>
                <a:ext cx="48570" cy="34998"/>
              </a:xfrm>
              <a:custGeom>
                <a:rect b="b" l="l" r="r" t="t"/>
                <a:pathLst>
                  <a:path extrusionOk="0" h="673" w="934">
                    <a:moveTo>
                      <a:pt x="589" y="1"/>
                    </a:moveTo>
                    <a:cubicBezTo>
                      <a:pt x="335" y="1"/>
                      <a:pt x="0" y="340"/>
                      <a:pt x="242" y="545"/>
                    </a:cubicBezTo>
                    <a:lnTo>
                      <a:pt x="291" y="594"/>
                    </a:lnTo>
                    <a:cubicBezTo>
                      <a:pt x="349" y="649"/>
                      <a:pt x="418" y="673"/>
                      <a:pt x="488" y="673"/>
                    </a:cubicBezTo>
                    <a:cubicBezTo>
                      <a:pt x="709" y="673"/>
                      <a:pt x="933" y="436"/>
                      <a:pt x="823" y="207"/>
                    </a:cubicBezTo>
                    <a:cubicBezTo>
                      <a:pt x="811" y="195"/>
                      <a:pt x="811" y="170"/>
                      <a:pt x="799" y="146"/>
                    </a:cubicBezTo>
                    <a:cubicBezTo>
                      <a:pt x="758" y="43"/>
                      <a:pt x="679" y="1"/>
                      <a:pt x="58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8" name="Google Shape;24018;p52"/>
              <p:cNvSpPr/>
              <p:nvPr/>
            </p:nvSpPr>
            <p:spPr>
              <a:xfrm>
                <a:off x="1001693" y="1706431"/>
                <a:ext cx="24545" cy="21581"/>
              </a:xfrm>
              <a:custGeom>
                <a:rect b="b" l="l" r="r" t="t"/>
                <a:pathLst>
                  <a:path extrusionOk="0" h="415" w="472">
                    <a:moveTo>
                      <a:pt x="233" y="0"/>
                    </a:moveTo>
                    <a:cubicBezTo>
                      <a:pt x="140" y="0"/>
                      <a:pt x="49" y="55"/>
                      <a:pt x="28" y="177"/>
                    </a:cubicBezTo>
                    <a:cubicBezTo>
                      <a:pt x="0" y="326"/>
                      <a:pt x="118" y="414"/>
                      <a:pt x="236" y="414"/>
                    </a:cubicBezTo>
                    <a:cubicBezTo>
                      <a:pt x="330" y="414"/>
                      <a:pt x="424" y="360"/>
                      <a:pt x="451" y="238"/>
                    </a:cubicBezTo>
                    <a:cubicBezTo>
                      <a:pt x="471" y="89"/>
                      <a:pt x="351" y="0"/>
                      <a:pt x="2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19" name="Google Shape;24019;p52"/>
              <p:cNvSpPr/>
              <p:nvPr/>
            </p:nvSpPr>
            <p:spPr>
              <a:xfrm>
                <a:off x="838043" y="1616104"/>
                <a:ext cx="38898" cy="34114"/>
              </a:xfrm>
              <a:custGeom>
                <a:rect b="b" l="l" r="r" t="t"/>
                <a:pathLst>
                  <a:path extrusionOk="0" h="656" w="748">
                    <a:moveTo>
                      <a:pt x="365" y="1"/>
                    </a:moveTo>
                    <a:cubicBezTo>
                      <a:pt x="218" y="1"/>
                      <a:pt x="73" y="84"/>
                      <a:pt x="41" y="269"/>
                    </a:cubicBezTo>
                    <a:cubicBezTo>
                      <a:pt x="1" y="513"/>
                      <a:pt x="193" y="655"/>
                      <a:pt x="382" y="655"/>
                    </a:cubicBezTo>
                    <a:cubicBezTo>
                      <a:pt x="529" y="655"/>
                      <a:pt x="675" y="569"/>
                      <a:pt x="707" y="378"/>
                    </a:cubicBezTo>
                    <a:cubicBezTo>
                      <a:pt x="748" y="139"/>
                      <a:pt x="554" y="1"/>
                      <a:pt x="3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0" name="Google Shape;24020;p52"/>
              <p:cNvSpPr/>
              <p:nvPr/>
            </p:nvSpPr>
            <p:spPr>
              <a:xfrm>
                <a:off x="735495" y="1541065"/>
                <a:ext cx="37338" cy="32710"/>
              </a:xfrm>
              <a:custGeom>
                <a:rect b="b" l="l" r="r" t="t"/>
                <a:pathLst>
                  <a:path extrusionOk="0" h="629" w="718">
                    <a:moveTo>
                      <a:pt x="350" y="1"/>
                    </a:moveTo>
                    <a:cubicBezTo>
                      <a:pt x="210" y="1"/>
                      <a:pt x="73" y="81"/>
                      <a:pt x="42" y="260"/>
                    </a:cubicBezTo>
                    <a:cubicBezTo>
                      <a:pt x="1" y="493"/>
                      <a:pt x="188" y="629"/>
                      <a:pt x="371" y="629"/>
                    </a:cubicBezTo>
                    <a:cubicBezTo>
                      <a:pt x="512" y="629"/>
                      <a:pt x="651" y="548"/>
                      <a:pt x="683" y="369"/>
                    </a:cubicBezTo>
                    <a:cubicBezTo>
                      <a:pt x="717" y="137"/>
                      <a:pt x="531" y="1"/>
                      <a:pt x="35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1" name="Google Shape;24021;p52"/>
              <p:cNvSpPr/>
              <p:nvPr/>
            </p:nvSpPr>
            <p:spPr>
              <a:xfrm>
                <a:off x="802370" y="1481419"/>
                <a:ext cx="19085" cy="17109"/>
              </a:xfrm>
              <a:custGeom>
                <a:rect b="b" l="l" r="r" t="t"/>
                <a:pathLst>
                  <a:path extrusionOk="0" h="329" w="367">
                    <a:moveTo>
                      <a:pt x="172" y="1"/>
                    </a:moveTo>
                    <a:cubicBezTo>
                      <a:pt x="99" y="1"/>
                      <a:pt x="29" y="43"/>
                      <a:pt x="14" y="137"/>
                    </a:cubicBezTo>
                    <a:cubicBezTo>
                      <a:pt x="0" y="260"/>
                      <a:pt x="94" y="329"/>
                      <a:pt x="187" y="329"/>
                    </a:cubicBezTo>
                    <a:cubicBezTo>
                      <a:pt x="260" y="329"/>
                      <a:pt x="331" y="287"/>
                      <a:pt x="352" y="198"/>
                    </a:cubicBezTo>
                    <a:cubicBezTo>
                      <a:pt x="366" y="74"/>
                      <a:pt x="267" y="1"/>
                      <a:pt x="17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2" name="Google Shape;24022;p52"/>
              <p:cNvSpPr/>
              <p:nvPr/>
            </p:nvSpPr>
            <p:spPr>
              <a:xfrm>
                <a:off x="678085" y="1290417"/>
                <a:ext cx="27977" cy="24961"/>
              </a:xfrm>
              <a:custGeom>
                <a:rect b="b" l="l" r="r" t="t"/>
                <a:pathLst>
                  <a:path extrusionOk="0" h="480" w="538">
                    <a:moveTo>
                      <a:pt x="259" y="1"/>
                    </a:moveTo>
                    <a:cubicBezTo>
                      <a:pt x="152" y="1"/>
                      <a:pt x="47" y="61"/>
                      <a:pt x="21" y="193"/>
                    </a:cubicBezTo>
                    <a:cubicBezTo>
                      <a:pt x="0" y="376"/>
                      <a:pt x="136" y="480"/>
                      <a:pt x="272" y="480"/>
                    </a:cubicBezTo>
                    <a:cubicBezTo>
                      <a:pt x="378" y="480"/>
                      <a:pt x="485" y="416"/>
                      <a:pt x="517" y="278"/>
                    </a:cubicBezTo>
                    <a:cubicBezTo>
                      <a:pt x="537" y="101"/>
                      <a:pt x="397" y="1"/>
                      <a:pt x="25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3" name="Google Shape;24023;p52"/>
              <p:cNvSpPr/>
              <p:nvPr/>
            </p:nvSpPr>
            <p:spPr>
              <a:xfrm>
                <a:off x="610431" y="1283449"/>
                <a:ext cx="26781" cy="23973"/>
              </a:xfrm>
              <a:custGeom>
                <a:rect b="b" l="l" r="r" t="t"/>
                <a:pathLst>
                  <a:path extrusionOk="0" h="461" w="515">
                    <a:moveTo>
                      <a:pt x="252" y="0"/>
                    </a:moveTo>
                    <a:cubicBezTo>
                      <a:pt x="150" y="0"/>
                      <a:pt x="49" y="61"/>
                      <a:pt x="27" y="194"/>
                    </a:cubicBezTo>
                    <a:cubicBezTo>
                      <a:pt x="0" y="363"/>
                      <a:pt x="128" y="461"/>
                      <a:pt x="257" y="461"/>
                    </a:cubicBezTo>
                    <a:cubicBezTo>
                      <a:pt x="358" y="461"/>
                      <a:pt x="460" y="400"/>
                      <a:pt x="487" y="267"/>
                    </a:cubicBezTo>
                    <a:cubicBezTo>
                      <a:pt x="514" y="98"/>
                      <a:pt x="382" y="0"/>
                      <a:pt x="25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4" name="Google Shape;24024;p52"/>
              <p:cNvSpPr/>
              <p:nvPr/>
            </p:nvSpPr>
            <p:spPr>
              <a:xfrm>
                <a:off x="668569" y="1386828"/>
                <a:ext cx="36662" cy="31930"/>
              </a:xfrm>
              <a:custGeom>
                <a:rect b="b" l="l" r="r" t="t"/>
                <a:pathLst>
                  <a:path extrusionOk="0" h="614" w="705">
                    <a:moveTo>
                      <a:pt x="340" y="0"/>
                    </a:moveTo>
                    <a:cubicBezTo>
                      <a:pt x="202" y="0"/>
                      <a:pt x="66" y="78"/>
                      <a:pt x="34" y="251"/>
                    </a:cubicBezTo>
                    <a:cubicBezTo>
                      <a:pt x="0" y="482"/>
                      <a:pt x="185" y="614"/>
                      <a:pt x="363" y="614"/>
                    </a:cubicBezTo>
                    <a:cubicBezTo>
                      <a:pt x="502" y="614"/>
                      <a:pt x="637" y="534"/>
                      <a:pt x="663" y="359"/>
                    </a:cubicBezTo>
                    <a:cubicBezTo>
                      <a:pt x="705" y="133"/>
                      <a:pt x="520" y="0"/>
                      <a:pt x="34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5" name="Google Shape;24025;p52"/>
              <p:cNvSpPr/>
              <p:nvPr/>
            </p:nvSpPr>
            <p:spPr>
              <a:xfrm>
                <a:off x="711055" y="1093019"/>
                <a:ext cx="21425" cy="19241"/>
              </a:xfrm>
              <a:custGeom>
                <a:rect b="b" l="l" r="r" t="t"/>
                <a:pathLst>
                  <a:path extrusionOk="0" h="370" w="412">
                    <a:moveTo>
                      <a:pt x="203" y="1"/>
                    </a:moveTo>
                    <a:cubicBezTo>
                      <a:pt x="122" y="1"/>
                      <a:pt x="44" y="49"/>
                      <a:pt x="28" y="155"/>
                    </a:cubicBezTo>
                    <a:cubicBezTo>
                      <a:pt x="1" y="290"/>
                      <a:pt x="103" y="369"/>
                      <a:pt x="207" y="369"/>
                    </a:cubicBezTo>
                    <a:cubicBezTo>
                      <a:pt x="288" y="369"/>
                      <a:pt x="370" y="321"/>
                      <a:pt x="391" y="215"/>
                    </a:cubicBezTo>
                    <a:cubicBezTo>
                      <a:pt x="411" y="79"/>
                      <a:pt x="306" y="1"/>
                      <a:pt x="2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6" name="Google Shape;24026;p52"/>
              <p:cNvSpPr/>
              <p:nvPr/>
            </p:nvSpPr>
            <p:spPr>
              <a:xfrm>
                <a:off x="609703" y="1039717"/>
                <a:ext cx="37286" cy="32710"/>
              </a:xfrm>
              <a:custGeom>
                <a:rect b="b" l="l" r="r" t="t"/>
                <a:pathLst>
                  <a:path extrusionOk="0" h="629" w="717">
                    <a:moveTo>
                      <a:pt x="349" y="1"/>
                    </a:moveTo>
                    <a:cubicBezTo>
                      <a:pt x="210" y="1"/>
                      <a:pt x="73" y="81"/>
                      <a:pt x="41" y="260"/>
                    </a:cubicBezTo>
                    <a:cubicBezTo>
                      <a:pt x="0" y="493"/>
                      <a:pt x="187" y="628"/>
                      <a:pt x="371" y="628"/>
                    </a:cubicBezTo>
                    <a:cubicBezTo>
                      <a:pt x="512" y="628"/>
                      <a:pt x="651" y="548"/>
                      <a:pt x="682" y="369"/>
                    </a:cubicBezTo>
                    <a:cubicBezTo>
                      <a:pt x="717" y="137"/>
                      <a:pt x="531" y="1"/>
                      <a:pt x="34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7" name="Google Shape;24027;p52"/>
              <p:cNvSpPr/>
              <p:nvPr/>
            </p:nvSpPr>
            <p:spPr>
              <a:xfrm>
                <a:off x="692490" y="1011168"/>
                <a:ext cx="37234" cy="32398"/>
              </a:xfrm>
              <a:custGeom>
                <a:rect b="b" l="l" r="r" t="t"/>
                <a:pathLst>
                  <a:path extrusionOk="0" h="623" w="716">
                    <a:moveTo>
                      <a:pt x="353" y="1"/>
                    </a:moveTo>
                    <a:cubicBezTo>
                      <a:pt x="209" y="1"/>
                      <a:pt x="66" y="83"/>
                      <a:pt x="34" y="265"/>
                    </a:cubicBezTo>
                    <a:cubicBezTo>
                      <a:pt x="0" y="489"/>
                      <a:pt x="184" y="622"/>
                      <a:pt x="365" y="622"/>
                    </a:cubicBezTo>
                    <a:cubicBezTo>
                      <a:pt x="505" y="622"/>
                      <a:pt x="643" y="542"/>
                      <a:pt x="675" y="362"/>
                    </a:cubicBezTo>
                    <a:cubicBezTo>
                      <a:pt x="716" y="132"/>
                      <a:pt x="534" y="1"/>
                      <a:pt x="35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8" name="Google Shape;24028;p52"/>
              <p:cNvSpPr/>
              <p:nvPr/>
            </p:nvSpPr>
            <p:spPr>
              <a:xfrm>
                <a:off x="627124" y="935402"/>
                <a:ext cx="31826" cy="28289"/>
              </a:xfrm>
              <a:custGeom>
                <a:rect b="b" l="l" r="r" t="t"/>
                <a:pathLst>
                  <a:path extrusionOk="0" h="544" w="612">
                    <a:moveTo>
                      <a:pt x="296" y="0"/>
                    </a:moveTo>
                    <a:cubicBezTo>
                      <a:pt x="171" y="0"/>
                      <a:pt x="48" y="73"/>
                      <a:pt x="21" y="234"/>
                    </a:cubicBezTo>
                    <a:cubicBezTo>
                      <a:pt x="1" y="430"/>
                      <a:pt x="151" y="543"/>
                      <a:pt x="302" y="543"/>
                    </a:cubicBezTo>
                    <a:cubicBezTo>
                      <a:pt x="421" y="543"/>
                      <a:pt x="540" y="473"/>
                      <a:pt x="577" y="319"/>
                    </a:cubicBezTo>
                    <a:cubicBezTo>
                      <a:pt x="611" y="116"/>
                      <a:pt x="453" y="0"/>
                      <a:pt x="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29" name="Google Shape;24029;p52"/>
              <p:cNvSpPr/>
              <p:nvPr/>
            </p:nvSpPr>
            <p:spPr>
              <a:xfrm>
                <a:off x="1281983" y="732907"/>
                <a:ext cx="16277" cy="14925"/>
              </a:xfrm>
              <a:custGeom>
                <a:rect b="b" l="l" r="r" t="t"/>
                <a:pathLst>
                  <a:path extrusionOk="0" h="287" w="313">
                    <a:moveTo>
                      <a:pt x="152" y="1"/>
                    </a:moveTo>
                    <a:cubicBezTo>
                      <a:pt x="91" y="1"/>
                      <a:pt x="31" y="39"/>
                      <a:pt x="21" y="124"/>
                    </a:cubicBezTo>
                    <a:cubicBezTo>
                      <a:pt x="0" y="227"/>
                      <a:pt x="80" y="287"/>
                      <a:pt x="160" y="287"/>
                    </a:cubicBezTo>
                    <a:cubicBezTo>
                      <a:pt x="222" y="287"/>
                      <a:pt x="283" y="251"/>
                      <a:pt x="299" y="172"/>
                    </a:cubicBezTo>
                    <a:cubicBezTo>
                      <a:pt x="312" y="64"/>
                      <a:pt x="231" y="1"/>
                      <a:pt x="15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0" name="Google Shape;24030;p52"/>
              <p:cNvSpPr/>
              <p:nvPr/>
            </p:nvSpPr>
            <p:spPr>
              <a:xfrm>
                <a:off x="1372570" y="843463"/>
                <a:ext cx="21945" cy="19657"/>
              </a:xfrm>
              <a:custGeom>
                <a:rect b="b" l="l" r="r" t="t"/>
                <a:pathLst>
                  <a:path extrusionOk="0" h="378" w="422">
                    <a:moveTo>
                      <a:pt x="208" y="0"/>
                    </a:moveTo>
                    <a:cubicBezTo>
                      <a:pt x="125" y="0"/>
                      <a:pt x="42" y="51"/>
                      <a:pt x="21" y="163"/>
                    </a:cubicBezTo>
                    <a:cubicBezTo>
                      <a:pt x="0" y="299"/>
                      <a:pt x="106" y="378"/>
                      <a:pt x="213" y="378"/>
                    </a:cubicBezTo>
                    <a:cubicBezTo>
                      <a:pt x="296" y="378"/>
                      <a:pt x="381" y="330"/>
                      <a:pt x="408" y="224"/>
                    </a:cubicBezTo>
                    <a:cubicBezTo>
                      <a:pt x="421" y="82"/>
                      <a:pt x="314" y="0"/>
                      <a:pt x="20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1" name="Google Shape;24031;p52"/>
              <p:cNvSpPr/>
              <p:nvPr/>
            </p:nvSpPr>
            <p:spPr>
              <a:xfrm>
                <a:off x="1401119" y="910285"/>
                <a:ext cx="26157" cy="25741"/>
              </a:xfrm>
              <a:custGeom>
                <a:rect b="b" l="l" r="r" t="t"/>
                <a:pathLst>
                  <a:path extrusionOk="0" h="495" w="503">
                    <a:moveTo>
                      <a:pt x="251" y="1"/>
                    </a:moveTo>
                    <a:cubicBezTo>
                      <a:pt x="155" y="1"/>
                      <a:pt x="61" y="59"/>
                      <a:pt x="40" y="185"/>
                    </a:cubicBezTo>
                    <a:lnTo>
                      <a:pt x="28" y="221"/>
                    </a:lnTo>
                    <a:cubicBezTo>
                      <a:pt x="0" y="393"/>
                      <a:pt x="133" y="495"/>
                      <a:pt x="262" y="495"/>
                    </a:cubicBezTo>
                    <a:cubicBezTo>
                      <a:pt x="360" y="495"/>
                      <a:pt x="455" y="436"/>
                      <a:pt x="476" y="306"/>
                    </a:cubicBezTo>
                    <a:lnTo>
                      <a:pt x="476" y="269"/>
                    </a:lnTo>
                    <a:cubicBezTo>
                      <a:pt x="503" y="98"/>
                      <a:pt x="376" y="1"/>
                      <a:pt x="2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2" name="Google Shape;24032;p52"/>
              <p:cNvSpPr/>
              <p:nvPr/>
            </p:nvSpPr>
            <p:spPr>
              <a:xfrm>
                <a:off x="1427068" y="983555"/>
                <a:ext cx="676" cy="1248"/>
              </a:xfrm>
              <a:custGeom>
                <a:rect b="b" l="l" r="r" t="t"/>
                <a:pathLst>
                  <a:path extrusionOk="0" h="24" w="13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7"/>
                      <a:pt x="5" y="24"/>
                      <a:pt x="8" y="24"/>
                    </a:cubicBezTo>
                    <a:cubicBezTo>
                      <a:pt x="11" y="24"/>
                      <a:pt x="13" y="20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3" name="Google Shape;24033;p52"/>
              <p:cNvSpPr/>
              <p:nvPr/>
            </p:nvSpPr>
            <p:spPr>
              <a:xfrm>
                <a:off x="1415991" y="1063170"/>
                <a:ext cx="23505" cy="21061"/>
              </a:xfrm>
              <a:custGeom>
                <a:rect b="b" l="l" r="r" t="t"/>
                <a:pathLst>
                  <a:path extrusionOk="0" h="405" w="452">
                    <a:moveTo>
                      <a:pt x="228" y="0"/>
                    </a:moveTo>
                    <a:cubicBezTo>
                      <a:pt x="138" y="0"/>
                      <a:pt x="47" y="54"/>
                      <a:pt x="20" y="172"/>
                    </a:cubicBezTo>
                    <a:cubicBezTo>
                      <a:pt x="0" y="320"/>
                      <a:pt x="115" y="405"/>
                      <a:pt x="228" y="405"/>
                    </a:cubicBezTo>
                    <a:cubicBezTo>
                      <a:pt x="319" y="405"/>
                      <a:pt x="410" y="351"/>
                      <a:pt x="432" y="233"/>
                    </a:cubicBezTo>
                    <a:cubicBezTo>
                      <a:pt x="452" y="85"/>
                      <a:pt x="341" y="0"/>
                      <a:pt x="22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4" name="Google Shape;24034;p52"/>
              <p:cNvSpPr/>
              <p:nvPr/>
            </p:nvSpPr>
            <p:spPr>
              <a:xfrm>
                <a:off x="1397063" y="1120996"/>
                <a:ext cx="26365" cy="23037"/>
              </a:xfrm>
              <a:custGeom>
                <a:rect b="b" l="l" r="r" t="t"/>
                <a:pathLst>
                  <a:path extrusionOk="0" h="443" w="507">
                    <a:moveTo>
                      <a:pt x="252" y="0"/>
                    </a:moveTo>
                    <a:cubicBezTo>
                      <a:pt x="152" y="0"/>
                      <a:pt x="53" y="58"/>
                      <a:pt x="21" y="185"/>
                    </a:cubicBezTo>
                    <a:cubicBezTo>
                      <a:pt x="1" y="348"/>
                      <a:pt x="129" y="443"/>
                      <a:pt x="259" y="443"/>
                    </a:cubicBezTo>
                    <a:cubicBezTo>
                      <a:pt x="360" y="443"/>
                      <a:pt x="461" y="385"/>
                      <a:pt x="493" y="258"/>
                    </a:cubicBezTo>
                    <a:cubicBezTo>
                      <a:pt x="507" y="95"/>
                      <a:pt x="379" y="0"/>
                      <a:pt x="25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5" name="Google Shape;24035;p52"/>
              <p:cNvSpPr/>
              <p:nvPr/>
            </p:nvSpPr>
            <p:spPr>
              <a:xfrm>
                <a:off x="1348649" y="1174609"/>
                <a:ext cx="27353" cy="23973"/>
              </a:xfrm>
              <a:custGeom>
                <a:rect b="b" l="l" r="r" t="t"/>
                <a:pathLst>
                  <a:path extrusionOk="0" h="461" w="526">
                    <a:moveTo>
                      <a:pt x="262" y="1"/>
                    </a:moveTo>
                    <a:cubicBezTo>
                      <a:pt x="158" y="1"/>
                      <a:pt x="53" y="61"/>
                      <a:pt x="21" y="194"/>
                    </a:cubicBezTo>
                    <a:cubicBezTo>
                      <a:pt x="1" y="364"/>
                      <a:pt x="135" y="461"/>
                      <a:pt x="269" y="461"/>
                    </a:cubicBezTo>
                    <a:cubicBezTo>
                      <a:pt x="374" y="461"/>
                      <a:pt x="478" y="400"/>
                      <a:pt x="505" y="267"/>
                    </a:cubicBezTo>
                    <a:cubicBezTo>
                      <a:pt x="525" y="98"/>
                      <a:pt x="394" y="1"/>
                      <a:pt x="26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6" name="Google Shape;24036;p52"/>
              <p:cNvSpPr/>
              <p:nvPr/>
            </p:nvSpPr>
            <p:spPr>
              <a:xfrm>
                <a:off x="1282243" y="1261348"/>
                <a:ext cx="23661" cy="21425"/>
              </a:xfrm>
              <a:custGeom>
                <a:rect b="b" l="l" r="r" t="t"/>
                <a:pathLst>
                  <a:path extrusionOk="0" h="412" w="455">
                    <a:moveTo>
                      <a:pt x="222" y="1"/>
                    </a:moveTo>
                    <a:cubicBezTo>
                      <a:pt x="132" y="1"/>
                      <a:pt x="44" y="55"/>
                      <a:pt x="28" y="172"/>
                    </a:cubicBezTo>
                    <a:cubicBezTo>
                      <a:pt x="0" y="322"/>
                      <a:pt x="117" y="411"/>
                      <a:pt x="232" y="411"/>
                    </a:cubicBezTo>
                    <a:cubicBezTo>
                      <a:pt x="319" y="411"/>
                      <a:pt x="406" y="359"/>
                      <a:pt x="427" y="244"/>
                    </a:cubicBezTo>
                    <a:cubicBezTo>
                      <a:pt x="454" y="88"/>
                      <a:pt x="337" y="1"/>
                      <a:pt x="2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7" name="Google Shape;24037;p52"/>
              <p:cNvSpPr/>
              <p:nvPr/>
            </p:nvSpPr>
            <p:spPr>
              <a:xfrm>
                <a:off x="2137464" y="865667"/>
                <a:ext cx="26365" cy="23557"/>
              </a:xfrm>
              <a:custGeom>
                <a:rect b="b" l="l" r="r" t="t"/>
                <a:pathLst>
                  <a:path extrusionOk="0" h="453" w="507">
                    <a:moveTo>
                      <a:pt x="244" y="0"/>
                    </a:moveTo>
                    <a:cubicBezTo>
                      <a:pt x="145" y="0"/>
                      <a:pt x="48" y="58"/>
                      <a:pt x="21" y="184"/>
                    </a:cubicBezTo>
                    <a:cubicBezTo>
                      <a:pt x="1" y="355"/>
                      <a:pt x="131" y="452"/>
                      <a:pt x="261" y="452"/>
                    </a:cubicBezTo>
                    <a:cubicBezTo>
                      <a:pt x="361" y="452"/>
                      <a:pt x="461" y="395"/>
                      <a:pt x="493" y="269"/>
                    </a:cubicBezTo>
                    <a:cubicBezTo>
                      <a:pt x="507" y="98"/>
                      <a:pt x="373" y="0"/>
                      <a:pt x="24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8" name="Google Shape;24038;p52"/>
              <p:cNvSpPr/>
              <p:nvPr/>
            </p:nvSpPr>
            <p:spPr>
              <a:xfrm>
                <a:off x="2043133" y="1052769"/>
                <a:ext cx="21009" cy="19189"/>
              </a:xfrm>
              <a:custGeom>
                <a:rect b="b" l="l" r="r" t="t"/>
                <a:pathLst>
                  <a:path extrusionOk="0" h="369" w="404">
                    <a:moveTo>
                      <a:pt x="196" y="0"/>
                    </a:moveTo>
                    <a:cubicBezTo>
                      <a:pt x="115" y="0"/>
                      <a:pt x="37" y="48"/>
                      <a:pt x="21" y="154"/>
                    </a:cubicBezTo>
                    <a:cubicBezTo>
                      <a:pt x="0" y="290"/>
                      <a:pt x="106" y="369"/>
                      <a:pt x="209" y="369"/>
                    </a:cubicBezTo>
                    <a:cubicBezTo>
                      <a:pt x="289" y="369"/>
                      <a:pt x="368" y="321"/>
                      <a:pt x="384" y="215"/>
                    </a:cubicBezTo>
                    <a:cubicBezTo>
                      <a:pt x="404" y="79"/>
                      <a:pt x="298" y="0"/>
                      <a:pt x="1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39" name="Google Shape;24039;p52"/>
              <p:cNvSpPr/>
              <p:nvPr/>
            </p:nvSpPr>
            <p:spPr>
              <a:xfrm>
                <a:off x="2060450" y="1272321"/>
                <a:ext cx="21633" cy="19189"/>
              </a:xfrm>
              <a:custGeom>
                <a:rect b="b" l="l" r="r" t="t"/>
                <a:pathLst>
                  <a:path extrusionOk="0" h="369" w="416">
                    <a:moveTo>
                      <a:pt x="200" y="0"/>
                    </a:moveTo>
                    <a:cubicBezTo>
                      <a:pt x="117" y="0"/>
                      <a:pt x="36" y="48"/>
                      <a:pt x="14" y="154"/>
                    </a:cubicBezTo>
                    <a:cubicBezTo>
                      <a:pt x="1" y="290"/>
                      <a:pt x="105" y="369"/>
                      <a:pt x="211" y="369"/>
                    </a:cubicBezTo>
                    <a:cubicBezTo>
                      <a:pt x="293" y="369"/>
                      <a:pt x="375" y="321"/>
                      <a:pt x="401" y="215"/>
                    </a:cubicBezTo>
                    <a:cubicBezTo>
                      <a:pt x="415" y="79"/>
                      <a:pt x="307" y="0"/>
                      <a:pt x="20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0" name="Google Shape;24040;p52"/>
              <p:cNvSpPr/>
              <p:nvPr/>
            </p:nvSpPr>
            <p:spPr>
              <a:xfrm>
                <a:off x="1941626" y="1384020"/>
                <a:ext cx="30317" cy="24285"/>
              </a:xfrm>
              <a:custGeom>
                <a:rect b="b" l="l" r="r" t="t"/>
                <a:pathLst>
                  <a:path extrusionOk="0" h="467" w="583">
                    <a:moveTo>
                      <a:pt x="219" y="1"/>
                    </a:moveTo>
                    <a:cubicBezTo>
                      <a:pt x="119" y="1"/>
                      <a:pt x="23" y="71"/>
                      <a:pt x="1" y="184"/>
                    </a:cubicBezTo>
                    <a:cubicBezTo>
                      <a:pt x="1" y="244"/>
                      <a:pt x="1" y="305"/>
                      <a:pt x="25" y="365"/>
                    </a:cubicBezTo>
                    <a:cubicBezTo>
                      <a:pt x="53" y="437"/>
                      <a:pt x="109" y="466"/>
                      <a:pt x="171" y="466"/>
                    </a:cubicBezTo>
                    <a:cubicBezTo>
                      <a:pt x="348" y="466"/>
                      <a:pt x="582" y="230"/>
                      <a:pt x="412" y="87"/>
                    </a:cubicBezTo>
                    <a:cubicBezTo>
                      <a:pt x="364" y="50"/>
                      <a:pt x="303" y="26"/>
                      <a:pt x="243" y="2"/>
                    </a:cubicBezTo>
                    <a:cubicBezTo>
                      <a:pt x="235" y="1"/>
                      <a:pt x="227" y="1"/>
                      <a:pt x="21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1" name="Google Shape;24041;p52"/>
              <p:cNvSpPr/>
              <p:nvPr/>
            </p:nvSpPr>
            <p:spPr>
              <a:xfrm>
                <a:off x="1865027" y="1475491"/>
                <a:ext cx="32658" cy="28913"/>
              </a:xfrm>
              <a:custGeom>
                <a:rect b="b" l="l" r="r" t="t"/>
                <a:pathLst>
                  <a:path extrusionOk="0" h="556" w="628">
                    <a:moveTo>
                      <a:pt x="281" y="0"/>
                    </a:moveTo>
                    <a:cubicBezTo>
                      <a:pt x="131" y="0"/>
                      <a:pt x="0" y="145"/>
                      <a:pt x="47" y="312"/>
                    </a:cubicBezTo>
                    <a:cubicBezTo>
                      <a:pt x="64" y="458"/>
                      <a:pt x="186" y="556"/>
                      <a:pt x="315" y="556"/>
                    </a:cubicBezTo>
                    <a:cubicBezTo>
                      <a:pt x="368" y="556"/>
                      <a:pt x="421" y="540"/>
                      <a:pt x="470" y="505"/>
                    </a:cubicBezTo>
                    <a:cubicBezTo>
                      <a:pt x="627" y="384"/>
                      <a:pt x="603" y="130"/>
                      <a:pt x="422" y="46"/>
                    </a:cubicBezTo>
                    <a:cubicBezTo>
                      <a:pt x="376" y="14"/>
                      <a:pt x="327" y="0"/>
                      <a:pt x="2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2" name="Google Shape;24042;p52"/>
              <p:cNvSpPr/>
              <p:nvPr/>
            </p:nvSpPr>
            <p:spPr>
              <a:xfrm>
                <a:off x="1749791" y="1680794"/>
                <a:ext cx="45606" cy="32554"/>
              </a:xfrm>
              <a:custGeom>
                <a:rect b="b" l="l" r="r" t="t"/>
                <a:pathLst>
                  <a:path extrusionOk="0" h="626" w="877">
                    <a:moveTo>
                      <a:pt x="431" y="0"/>
                    </a:moveTo>
                    <a:cubicBezTo>
                      <a:pt x="365" y="0"/>
                      <a:pt x="297" y="14"/>
                      <a:pt x="242" y="41"/>
                    </a:cubicBezTo>
                    <a:cubicBezTo>
                      <a:pt x="37" y="114"/>
                      <a:pt x="0" y="368"/>
                      <a:pt x="158" y="513"/>
                    </a:cubicBezTo>
                    <a:cubicBezTo>
                      <a:pt x="218" y="573"/>
                      <a:pt x="303" y="610"/>
                      <a:pt x="400" y="622"/>
                    </a:cubicBezTo>
                    <a:cubicBezTo>
                      <a:pt x="419" y="625"/>
                      <a:pt x="437" y="626"/>
                      <a:pt x="454" y="626"/>
                    </a:cubicBezTo>
                    <a:cubicBezTo>
                      <a:pt x="807" y="626"/>
                      <a:pt x="877" y="74"/>
                      <a:pt x="496" y="17"/>
                    </a:cubicBezTo>
                    <a:lnTo>
                      <a:pt x="496" y="5"/>
                    </a:lnTo>
                    <a:cubicBezTo>
                      <a:pt x="475" y="2"/>
                      <a:pt x="453" y="0"/>
                      <a:pt x="43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3" name="Google Shape;24043;p52"/>
              <p:cNvSpPr/>
              <p:nvPr/>
            </p:nvSpPr>
            <p:spPr>
              <a:xfrm>
                <a:off x="1618174" y="1636801"/>
                <a:ext cx="33542" cy="27561"/>
              </a:xfrm>
              <a:custGeom>
                <a:rect b="b" l="l" r="r" t="t"/>
                <a:pathLst>
                  <a:path extrusionOk="0" h="530" w="645">
                    <a:moveTo>
                      <a:pt x="285" y="0"/>
                    </a:moveTo>
                    <a:cubicBezTo>
                      <a:pt x="158" y="0"/>
                      <a:pt x="49" y="92"/>
                      <a:pt x="27" y="222"/>
                    </a:cubicBezTo>
                    <a:cubicBezTo>
                      <a:pt x="0" y="392"/>
                      <a:pt x="140" y="530"/>
                      <a:pt x="293" y="530"/>
                    </a:cubicBezTo>
                    <a:cubicBezTo>
                      <a:pt x="346" y="530"/>
                      <a:pt x="401" y="513"/>
                      <a:pt x="451" y="476"/>
                    </a:cubicBezTo>
                    <a:cubicBezTo>
                      <a:pt x="644" y="343"/>
                      <a:pt x="572" y="28"/>
                      <a:pt x="330" y="4"/>
                    </a:cubicBezTo>
                    <a:cubicBezTo>
                      <a:pt x="315" y="1"/>
                      <a:pt x="300" y="0"/>
                      <a:pt x="28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4" name="Google Shape;24044;p52"/>
              <p:cNvSpPr/>
              <p:nvPr/>
            </p:nvSpPr>
            <p:spPr>
              <a:xfrm>
                <a:off x="1489574" y="1761501"/>
                <a:ext cx="22569" cy="20437"/>
              </a:xfrm>
              <a:custGeom>
                <a:rect b="b" l="l" r="r" t="t"/>
                <a:pathLst>
                  <a:path extrusionOk="0" h="393" w="434">
                    <a:moveTo>
                      <a:pt x="206" y="0"/>
                    </a:moveTo>
                    <a:cubicBezTo>
                      <a:pt x="123" y="0"/>
                      <a:pt x="41" y="49"/>
                      <a:pt x="21" y="158"/>
                    </a:cubicBezTo>
                    <a:cubicBezTo>
                      <a:pt x="0" y="308"/>
                      <a:pt x="110" y="393"/>
                      <a:pt x="221" y="393"/>
                    </a:cubicBezTo>
                    <a:cubicBezTo>
                      <a:pt x="307" y="393"/>
                      <a:pt x="393" y="342"/>
                      <a:pt x="420" y="231"/>
                    </a:cubicBezTo>
                    <a:cubicBezTo>
                      <a:pt x="434" y="86"/>
                      <a:pt x="318" y="0"/>
                      <a:pt x="20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5" name="Google Shape;24045;p52"/>
              <p:cNvSpPr/>
              <p:nvPr/>
            </p:nvSpPr>
            <p:spPr>
              <a:xfrm>
                <a:off x="1161962" y="1700867"/>
                <a:ext cx="30525" cy="21789"/>
              </a:xfrm>
              <a:custGeom>
                <a:rect b="b" l="l" r="r" t="t"/>
                <a:pathLst>
                  <a:path extrusionOk="0" h="419" w="587">
                    <a:moveTo>
                      <a:pt x="182" y="1"/>
                    </a:moveTo>
                    <a:cubicBezTo>
                      <a:pt x="54" y="1"/>
                      <a:pt x="1" y="150"/>
                      <a:pt x="67" y="260"/>
                    </a:cubicBezTo>
                    <a:cubicBezTo>
                      <a:pt x="91" y="296"/>
                      <a:pt x="115" y="320"/>
                      <a:pt x="139" y="357"/>
                    </a:cubicBezTo>
                    <a:cubicBezTo>
                      <a:pt x="166" y="400"/>
                      <a:pt x="202" y="418"/>
                      <a:pt x="240" y="418"/>
                    </a:cubicBezTo>
                    <a:cubicBezTo>
                      <a:pt x="393" y="418"/>
                      <a:pt x="587" y="132"/>
                      <a:pt x="393" y="54"/>
                    </a:cubicBezTo>
                    <a:lnTo>
                      <a:pt x="381" y="54"/>
                    </a:lnTo>
                    <a:cubicBezTo>
                      <a:pt x="333" y="30"/>
                      <a:pt x="272" y="18"/>
                      <a:pt x="224" y="6"/>
                    </a:cubicBezTo>
                    <a:cubicBezTo>
                      <a:pt x="209" y="2"/>
                      <a:pt x="195" y="1"/>
                      <a:pt x="18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6" name="Google Shape;24046;p52"/>
              <p:cNvSpPr/>
              <p:nvPr/>
            </p:nvSpPr>
            <p:spPr>
              <a:xfrm>
                <a:off x="959675" y="1603207"/>
                <a:ext cx="44930" cy="33646"/>
              </a:xfrm>
              <a:custGeom>
                <a:rect b="b" l="l" r="r" t="t"/>
                <a:pathLst>
                  <a:path extrusionOk="0" h="647" w="864">
                    <a:moveTo>
                      <a:pt x="311" y="0"/>
                    </a:moveTo>
                    <a:cubicBezTo>
                      <a:pt x="208" y="0"/>
                      <a:pt x="111" y="42"/>
                      <a:pt x="49" y="142"/>
                    </a:cubicBezTo>
                    <a:cubicBezTo>
                      <a:pt x="1" y="215"/>
                      <a:pt x="1" y="311"/>
                      <a:pt x="49" y="396"/>
                    </a:cubicBezTo>
                    <a:cubicBezTo>
                      <a:pt x="73" y="432"/>
                      <a:pt x="110" y="481"/>
                      <a:pt x="158" y="505"/>
                    </a:cubicBezTo>
                    <a:lnTo>
                      <a:pt x="194" y="541"/>
                    </a:lnTo>
                    <a:cubicBezTo>
                      <a:pt x="263" y="616"/>
                      <a:pt x="343" y="647"/>
                      <a:pt x="420" y="647"/>
                    </a:cubicBezTo>
                    <a:cubicBezTo>
                      <a:pt x="655" y="647"/>
                      <a:pt x="864" y="358"/>
                      <a:pt x="654" y="130"/>
                    </a:cubicBezTo>
                    <a:lnTo>
                      <a:pt x="654" y="130"/>
                    </a:lnTo>
                    <a:lnTo>
                      <a:pt x="654" y="142"/>
                    </a:lnTo>
                    <a:cubicBezTo>
                      <a:pt x="563" y="57"/>
                      <a:pt x="433" y="0"/>
                      <a:pt x="31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7" name="Google Shape;24047;p52"/>
              <p:cNvSpPr/>
              <p:nvPr/>
            </p:nvSpPr>
            <p:spPr>
              <a:xfrm>
                <a:off x="907049" y="1672942"/>
                <a:ext cx="30109" cy="26625"/>
              </a:xfrm>
              <a:custGeom>
                <a:rect b="b" l="l" r="r" t="t"/>
                <a:pathLst>
                  <a:path extrusionOk="0" h="512" w="579">
                    <a:moveTo>
                      <a:pt x="286" y="1"/>
                    </a:moveTo>
                    <a:cubicBezTo>
                      <a:pt x="172" y="1"/>
                      <a:pt x="58" y="68"/>
                      <a:pt x="21" y="216"/>
                    </a:cubicBezTo>
                    <a:cubicBezTo>
                      <a:pt x="1" y="405"/>
                      <a:pt x="146" y="512"/>
                      <a:pt x="294" y="512"/>
                    </a:cubicBezTo>
                    <a:cubicBezTo>
                      <a:pt x="410" y="512"/>
                      <a:pt x="528" y="445"/>
                      <a:pt x="565" y="301"/>
                    </a:cubicBezTo>
                    <a:cubicBezTo>
                      <a:pt x="579" y="111"/>
                      <a:pt x="432" y="1"/>
                      <a:pt x="28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8" name="Google Shape;24048;p52"/>
              <p:cNvSpPr/>
              <p:nvPr/>
            </p:nvSpPr>
            <p:spPr>
              <a:xfrm>
                <a:off x="855464" y="1567742"/>
                <a:ext cx="29485" cy="25949"/>
              </a:xfrm>
              <a:custGeom>
                <a:rect b="b" l="l" r="r" t="t"/>
                <a:pathLst>
                  <a:path extrusionOk="0" h="499" w="567">
                    <a:moveTo>
                      <a:pt x="274" y="0"/>
                    </a:moveTo>
                    <a:cubicBezTo>
                      <a:pt x="163" y="0"/>
                      <a:pt x="53" y="65"/>
                      <a:pt x="21" y="207"/>
                    </a:cubicBezTo>
                    <a:cubicBezTo>
                      <a:pt x="1" y="391"/>
                      <a:pt x="145" y="498"/>
                      <a:pt x="291" y="498"/>
                    </a:cubicBezTo>
                    <a:cubicBezTo>
                      <a:pt x="403" y="498"/>
                      <a:pt x="516" y="434"/>
                      <a:pt x="553" y="292"/>
                    </a:cubicBezTo>
                    <a:cubicBezTo>
                      <a:pt x="567" y="108"/>
                      <a:pt x="419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49" name="Google Shape;24049;p52"/>
              <p:cNvSpPr/>
              <p:nvPr/>
            </p:nvSpPr>
            <p:spPr>
              <a:xfrm>
                <a:off x="672313" y="1466131"/>
                <a:ext cx="33802" cy="29277"/>
              </a:xfrm>
              <a:custGeom>
                <a:rect b="b" l="l" r="r" t="t"/>
                <a:pathLst>
                  <a:path extrusionOk="0" h="563" w="650">
                    <a:moveTo>
                      <a:pt x="320" y="0"/>
                    </a:moveTo>
                    <a:cubicBezTo>
                      <a:pt x="193" y="0"/>
                      <a:pt x="67" y="74"/>
                      <a:pt x="35" y="238"/>
                    </a:cubicBezTo>
                    <a:cubicBezTo>
                      <a:pt x="1" y="443"/>
                      <a:pt x="172" y="563"/>
                      <a:pt x="337" y="563"/>
                    </a:cubicBezTo>
                    <a:cubicBezTo>
                      <a:pt x="465" y="563"/>
                      <a:pt x="589" y="492"/>
                      <a:pt x="616" y="334"/>
                    </a:cubicBezTo>
                    <a:cubicBezTo>
                      <a:pt x="650" y="123"/>
                      <a:pt x="484" y="0"/>
                      <a:pt x="32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0" name="Google Shape;24050;p52"/>
              <p:cNvSpPr/>
              <p:nvPr/>
            </p:nvSpPr>
            <p:spPr>
              <a:xfrm>
                <a:off x="744700" y="1353391"/>
                <a:ext cx="35050" cy="30993"/>
              </a:xfrm>
              <a:custGeom>
                <a:rect b="b" l="l" r="r" t="t"/>
                <a:pathLst>
                  <a:path extrusionOk="0" h="596" w="674">
                    <a:moveTo>
                      <a:pt x="323" y="1"/>
                    </a:moveTo>
                    <a:cubicBezTo>
                      <a:pt x="190" y="1"/>
                      <a:pt x="60" y="78"/>
                      <a:pt x="34" y="252"/>
                    </a:cubicBezTo>
                    <a:cubicBezTo>
                      <a:pt x="0" y="470"/>
                      <a:pt x="176" y="596"/>
                      <a:pt x="347" y="596"/>
                    </a:cubicBezTo>
                    <a:cubicBezTo>
                      <a:pt x="481" y="596"/>
                      <a:pt x="612" y="519"/>
                      <a:pt x="639" y="349"/>
                    </a:cubicBezTo>
                    <a:cubicBezTo>
                      <a:pt x="673" y="131"/>
                      <a:pt x="495" y="1"/>
                      <a:pt x="32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1" name="Google Shape;24051;p52"/>
              <p:cNvSpPr/>
              <p:nvPr/>
            </p:nvSpPr>
            <p:spPr>
              <a:xfrm>
                <a:off x="591554" y="1188910"/>
                <a:ext cx="36038" cy="29433"/>
              </a:xfrm>
              <a:custGeom>
                <a:rect b="b" l="l" r="r" t="t"/>
                <a:pathLst>
                  <a:path extrusionOk="0" h="566" w="693">
                    <a:moveTo>
                      <a:pt x="318" y="0"/>
                    </a:moveTo>
                    <a:cubicBezTo>
                      <a:pt x="180" y="0"/>
                      <a:pt x="60" y="93"/>
                      <a:pt x="27" y="234"/>
                    </a:cubicBezTo>
                    <a:cubicBezTo>
                      <a:pt x="0" y="423"/>
                      <a:pt x="148" y="566"/>
                      <a:pt x="310" y="566"/>
                    </a:cubicBezTo>
                    <a:cubicBezTo>
                      <a:pt x="366" y="566"/>
                      <a:pt x="423" y="549"/>
                      <a:pt x="475" y="512"/>
                    </a:cubicBezTo>
                    <a:cubicBezTo>
                      <a:pt x="693" y="367"/>
                      <a:pt x="608" y="40"/>
                      <a:pt x="366" y="4"/>
                    </a:cubicBezTo>
                    <a:cubicBezTo>
                      <a:pt x="350" y="2"/>
                      <a:pt x="334" y="0"/>
                      <a:pt x="3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2" name="Google Shape;24052;p52"/>
              <p:cNvSpPr/>
              <p:nvPr/>
            </p:nvSpPr>
            <p:spPr>
              <a:xfrm>
                <a:off x="683182" y="1203678"/>
                <a:ext cx="24025" cy="21217"/>
              </a:xfrm>
              <a:custGeom>
                <a:rect b="b" l="l" r="r" t="t"/>
                <a:pathLst>
                  <a:path extrusionOk="0" h="408" w="462">
                    <a:moveTo>
                      <a:pt x="221" y="1"/>
                    </a:moveTo>
                    <a:cubicBezTo>
                      <a:pt x="129" y="1"/>
                      <a:pt x="39" y="52"/>
                      <a:pt x="7" y="168"/>
                    </a:cubicBezTo>
                    <a:cubicBezTo>
                      <a:pt x="1" y="319"/>
                      <a:pt x="122" y="407"/>
                      <a:pt x="242" y="407"/>
                    </a:cubicBezTo>
                    <a:cubicBezTo>
                      <a:pt x="333" y="407"/>
                      <a:pt x="424" y="356"/>
                      <a:pt x="455" y="240"/>
                    </a:cubicBezTo>
                    <a:cubicBezTo>
                      <a:pt x="462" y="89"/>
                      <a:pt x="340" y="1"/>
                      <a:pt x="22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3" name="Google Shape;24053;p52"/>
              <p:cNvSpPr/>
              <p:nvPr/>
            </p:nvSpPr>
            <p:spPr>
              <a:xfrm>
                <a:off x="648080" y="1143564"/>
                <a:ext cx="35414" cy="30993"/>
              </a:xfrm>
              <a:custGeom>
                <a:rect b="b" l="l" r="r" t="t"/>
                <a:pathLst>
                  <a:path extrusionOk="0" h="596" w="681">
                    <a:moveTo>
                      <a:pt x="333" y="1"/>
                    </a:moveTo>
                    <a:cubicBezTo>
                      <a:pt x="199" y="1"/>
                      <a:pt x="68" y="77"/>
                      <a:pt x="41" y="247"/>
                    </a:cubicBezTo>
                    <a:cubicBezTo>
                      <a:pt x="0" y="465"/>
                      <a:pt x="175" y="595"/>
                      <a:pt x="348" y="595"/>
                    </a:cubicBezTo>
                    <a:cubicBezTo>
                      <a:pt x="482" y="595"/>
                      <a:pt x="614" y="518"/>
                      <a:pt x="646" y="344"/>
                    </a:cubicBezTo>
                    <a:cubicBezTo>
                      <a:pt x="680" y="126"/>
                      <a:pt x="504" y="1"/>
                      <a:pt x="33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4" name="Google Shape;24054;p52"/>
              <p:cNvSpPr/>
              <p:nvPr/>
            </p:nvSpPr>
            <p:spPr>
              <a:xfrm>
                <a:off x="746000" y="1048297"/>
                <a:ext cx="20749" cy="18721"/>
              </a:xfrm>
              <a:custGeom>
                <a:rect b="b" l="l" r="r" t="t"/>
                <a:pathLst>
                  <a:path extrusionOk="0" h="360" w="399">
                    <a:moveTo>
                      <a:pt x="198" y="1"/>
                    </a:moveTo>
                    <a:cubicBezTo>
                      <a:pt x="117" y="1"/>
                      <a:pt x="37" y="48"/>
                      <a:pt x="21" y="156"/>
                    </a:cubicBezTo>
                    <a:cubicBezTo>
                      <a:pt x="1" y="284"/>
                      <a:pt x="101" y="359"/>
                      <a:pt x="199" y="359"/>
                    </a:cubicBezTo>
                    <a:cubicBezTo>
                      <a:pt x="278" y="359"/>
                      <a:pt x="356" y="311"/>
                      <a:pt x="372" y="204"/>
                    </a:cubicBezTo>
                    <a:cubicBezTo>
                      <a:pt x="399" y="76"/>
                      <a:pt x="298" y="1"/>
                      <a:pt x="1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5" name="Google Shape;24055;p52"/>
              <p:cNvSpPr/>
              <p:nvPr/>
            </p:nvSpPr>
            <p:spPr>
              <a:xfrm>
                <a:off x="1298311" y="731555"/>
                <a:ext cx="28601" cy="25221"/>
              </a:xfrm>
              <a:custGeom>
                <a:rect b="b" l="l" r="r" t="t"/>
                <a:pathLst>
                  <a:path extrusionOk="0" h="485" w="550">
                    <a:moveTo>
                      <a:pt x="267" y="1"/>
                    </a:moveTo>
                    <a:cubicBezTo>
                      <a:pt x="159" y="1"/>
                      <a:pt x="53" y="62"/>
                      <a:pt x="21" y="198"/>
                    </a:cubicBezTo>
                    <a:cubicBezTo>
                      <a:pt x="1" y="381"/>
                      <a:pt x="140" y="485"/>
                      <a:pt x="279" y="485"/>
                    </a:cubicBezTo>
                    <a:cubicBezTo>
                      <a:pt x="388" y="485"/>
                      <a:pt x="497" y="421"/>
                      <a:pt x="529" y="283"/>
                    </a:cubicBezTo>
                    <a:cubicBezTo>
                      <a:pt x="550" y="105"/>
                      <a:pt x="407" y="1"/>
                      <a:pt x="26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6" name="Google Shape;24056;p52"/>
              <p:cNvSpPr/>
              <p:nvPr/>
            </p:nvSpPr>
            <p:spPr>
              <a:xfrm>
                <a:off x="1304967" y="794373"/>
                <a:ext cx="18721" cy="16641"/>
              </a:xfrm>
              <a:custGeom>
                <a:rect b="b" l="l" r="r" t="t"/>
                <a:pathLst>
                  <a:path extrusionOk="0" h="320" w="360">
                    <a:moveTo>
                      <a:pt x="171" y="0"/>
                    </a:moveTo>
                    <a:cubicBezTo>
                      <a:pt x="102" y="0"/>
                      <a:pt x="35" y="39"/>
                      <a:pt x="14" y="127"/>
                    </a:cubicBezTo>
                    <a:cubicBezTo>
                      <a:pt x="0" y="250"/>
                      <a:pt x="94" y="319"/>
                      <a:pt x="188" y="319"/>
                    </a:cubicBezTo>
                    <a:cubicBezTo>
                      <a:pt x="260" y="319"/>
                      <a:pt x="332" y="278"/>
                      <a:pt x="353" y="188"/>
                    </a:cubicBezTo>
                    <a:cubicBezTo>
                      <a:pt x="360" y="70"/>
                      <a:pt x="264" y="0"/>
                      <a:pt x="17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7" name="Google Shape;24057;p52"/>
              <p:cNvSpPr/>
              <p:nvPr/>
            </p:nvSpPr>
            <p:spPr>
              <a:xfrm>
                <a:off x="1353589" y="818346"/>
                <a:ext cx="28445" cy="25273"/>
              </a:xfrm>
              <a:custGeom>
                <a:rect b="b" l="l" r="r" t="t"/>
                <a:pathLst>
                  <a:path extrusionOk="0" h="486" w="547">
                    <a:moveTo>
                      <a:pt x="265" y="1"/>
                    </a:moveTo>
                    <a:cubicBezTo>
                      <a:pt x="159" y="1"/>
                      <a:pt x="56" y="62"/>
                      <a:pt x="35" y="199"/>
                    </a:cubicBezTo>
                    <a:cubicBezTo>
                      <a:pt x="1" y="382"/>
                      <a:pt x="138" y="485"/>
                      <a:pt x="276" y="485"/>
                    </a:cubicBezTo>
                    <a:cubicBezTo>
                      <a:pt x="384" y="485"/>
                      <a:pt x="492" y="422"/>
                      <a:pt x="519" y="283"/>
                    </a:cubicBezTo>
                    <a:cubicBezTo>
                      <a:pt x="546" y="105"/>
                      <a:pt x="403" y="1"/>
                      <a:pt x="2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8" name="Google Shape;24058;p52"/>
              <p:cNvSpPr/>
              <p:nvPr/>
            </p:nvSpPr>
            <p:spPr>
              <a:xfrm>
                <a:off x="1309387" y="910753"/>
                <a:ext cx="31358" cy="27873"/>
              </a:xfrm>
              <a:custGeom>
                <a:rect b="b" l="l" r="r" t="t"/>
                <a:pathLst>
                  <a:path extrusionOk="0" h="536" w="603">
                    <a:moveTo>
                      <a:pt x="292" y="1"/>
                    </a:moveTo>
                    <a:cubicBezTo>
                      <a:pt x="171" y="1"/>
                      <a:pt x="51" y="71"/>
                      <a:pt x="14" y="224"/>
                    </a:cubicBezTo>
                    <a:cubicBezTo>
                      <a:pt x="0" y="422"/>
                      <a:pt x="156" y="536"/>
                      <a:pt x="310" y="536"/>
                    </a:cubicBezTo>
                    <a:cubicBezTo>
                      <a:pt x="428" y="536"/>
                      <a:pt x="545" y="468"/>
                      <a:pt x="582" y="321"/>
                    </a:cubicBezTo>
                    <a:cubicBezTo>
                      <a:pt x="603" y="117"/>
                      <a:pt x="447" y="1"/>
                      <a:pt x="29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59" name="Google Shape;24059;p52"/>
              <p:cNvSpPr/>
              <p:nvPr/>
            </p:nvSpPr>
            <p:spPr>
              <a:xfrm>
                <a:off x="1352965" y="921205"/>
                <a:ext cx="33178" cy="29329"/>
              </a:xfrm>
              <a:custGeom>
                <a:rect b="b" l="l" r="r" t="t"/>
                <a:pathLst>
                  <a:path extrusionOk="0" h="564" w="638">
                    <a:moveTo>
                      <a:pt x="308" y="0"/>
                    </a:moveTo>
                    <a:cubicBezTo>
                      <a:pt x="183" y="0"/>
                      <a:pt x="61" y="71"/>
                      <a:pt x="35" y="229"/>
                    </a:cubicBezTo>
                    <a:cubicBezTo>
                      <a:pt x="1" y="440"/>
                      <a:pt x="166" y="563"/>
                      <a:pt x="328" y="563"/>
                    </a:cubicBezTo>
                    <a:cubicBezTo>
                      <a:pt x="454" y="563"/>
                      <a:pt x="577" y="489"/>
                      <a:pt x="603" y="326"/>
                    </a:cubicBezTo>
                    <a:cubicBezTo>
                      <a:pt x="637" y="120"/>
                      <a:pt x="470" y="0"/>
                      <a:pt x="30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0" name="Google Shape;24060;p52"/>
              <p:cNvSpPr/>
              <p:nvPr/>
            </p:nvSpPr>
            <p:spPr>
              <a:xfrm>
                <a:off x="1410635" y="993747"/>
                <a:ext cx="19709" cy="17733"/>
              </a:xfrm>
              <a:custGeom>
                <a:rect b="b" l="l" r="r" t="t"/>
                <a:pathLst>
                  <a:path extrusionOk="0" h="341" w="379">
                    <a:moveTo>
                      <a:pt x="186" y="0"/>
                    </a:moveTo>
                    <a:cubicBezTo>
                      <a:pt x="111" y="0"/>
                      <a:pt x="36" y="44"/>
                      <a:pt x="14" y="140"/>
                    </a:cubicBezTo>
                    <a:cubicBezTo>
                      <a:pt x="1" y="269"/>
                      <a:pt x="97" y="341"/>
                      <a:pt x="193" y="341"/>
                    </a:cubicBezTo>
                    <a:cubicBezTo>
                      <a:pt x="269" y="341"/>
                      <a:pt x="344" y="296"/>
                      <a:pt x="365" y="201"/>
                    </a:cubicBezTo>
                    <a:cubicBezTo>
                      <a:pt x="379" y="72"/>
                      <a:pt x="282" y="0"/>
                      <a:pt x="18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1" name="Google Shape;24061;p52"/>
              <p:cNvSpPr/>
              <p:nvPr/>
            </p:nvSpPr>
            <p:spPr>
              <a:xfrm>
                <a:off x="1457489" y="963950"/>
                <a:ext cx="27301" cy="24493"/>
              </a:xfrm>
              <a:custGeom>
                <a:rect b="b" l="l" r="r" t="t"/>
                <a:pathLst>
                  <a:path extrusionOk="0" h="471" w="525">
                    <a:moveTo>
                      <a:pt x="259" y="0"/>
                    </a:moveTo>
                    <a:cubicBezTo>
                      <a:pt x="156" y="0"/>
                      <a:pt x="52" y="61"/>
                      <a:pt x="21" y="193"/>
                    </a:cubicBezTo>
                    <a:cubicBezTo>
                      <a:pt x="0" y="370"/>
                      <a:pt x="137" y="470"/>
                      <a:pt x="271" y="470"/>
                    </a:cubicBezTo>
                    <a:cubicBezTo>
                      <a:pt x="375" y="470"/>
                      <a:pt x="478" y="410"/>
                      <a:pt x="504" y="278"/>
                    </a:cubicBezTo>
                    <a:cubicBezTo>
                      <a:pt x="525" y="101"/>
                      <a:pt x="392" y="0"/>
                      <a:pt x="25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2" name="Google Shape;24062;p52"/>
              <p:cNvSpPr/>
              <p:nvPr/>
            </p:nvSpPr>
            <p:spPr>
              <a:xfrm>
                <a:off x="1416511" y="1032645"/>
                <a:ext cx="31878" cy="29017"/>
              </a:xfrm>
              <a:custGeom>
                <a:rect b="b" l="l" r="r" t="t"/>
                <a:pathLst>
                  <a:path extrusionOk="0" h="558" w="613">
                    <a:moveTo>
                      <a:pt x="302" y="0"/>
                    </a:moveTo>
                    <a:cubicBezTo>
                      <a:pt x="181" y="0"/>
                      <a:pt x="61" y="74"/>
                      <a:pt x="34" y="239"/>
                    </a:cubicBezTo>
                    <a:cubicBezTo>
                      <a:pt x="1" y="441"/>
                      <a:pt x="155" y="557"/>
                      <a:pt x="309" y="557"/>
                    </a:cubicBezTo>
                    <a:cubicBezTo>
                      <a:pt x="431" y="557"/>
                      <a:pt x="552" y="484"/>
                      <a:pt x="579" y="324"/>
                    </a:cubicBezTo>
                    <a:cubicBezTo>
                      <a:pt x="613" y="120"/>
                      <a:pt x="457" y="0"/>
                      <a:pt x="30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3" name="Google Shape;24063;p52"/>
              <p:cNvSpPr/>
              <p:nvPr/>
            </p:nvSpPr>
            <p:spPr>
              <a:xfrm>
                <a:off x="1327536" y="1089015"/>
                <a:ext cx="28653" cy="25689"/>
              </a:xfrm>
              <a:custGeom>
                <a:rect b="b" l="l" r="r" t="t"/>
                <a:pathLst>
                  <a:path extrusionOk="0" h="494" w="551">
                    <a:moveTo>
                      <a:pt x="269" y="1"/>
                    </a:moveTo>
                    <a:cubicBezTo>
                      <a:pt x="161" y="1"/>
                      <a:pt x="54" y="65"/>
                      <a:pt x="28" y="207"/>
                    </a:cubicBezTo>
                    <a:cubicBezTo>
                      <a:pt x="1" y="390"/>
                      <a:pt x="141" y="494"/>
                      <a:pt x="280" y="494"/>
                    </a:cubicBezTo>
                    <a:cubicBezTo>
                      <a:pt x="389" y="494"/>
                      <a:pt x="497" y="430"/>
                      <a:pt x="524" y="292"/>
                    </a:cubicBezTo>
                    <a:cubicBezTo>
                      <a:pt x="551" y="108"/>
                      <a:pt x="409" y="1"/>
                      <a:pt x="26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4" name="Google Shape;24064;p52"/>
              <p:cNvSpPr/>
              <p:nvPr/>
            </p:nvSpPr>
            <p:spPr>
              <a:xfrm>
                <a:off x="1308295" y="1142160"/>
                <a:ext cx="32918" cy="29797"/>
              </a:xfrm>
              <a:custGeom>
                <a:rect b="b" l="l" r="r" t="t"/>
                <a:pathLst>
                  <a:path extrusionOk="0" h="573" w="633">
                    <a:moveTo>
                      <a:pt x="309" y="0"/>
                    </a:moveTo>
                    <a:cubicBezTo>
                      <a:pt x="184" y="0"/>
                      <a:pt x="61" y="74"/>
                      <a:pt x="35" y="238"/>
                    </a:cubicBezTo>
                    <a:cubicBezTo>
                      <a:pt x="1" y="449"/>
                      <a:pt x="162" y="572"/>
                      <a:pt x="321" y="572"/>
                    </a:cubicBezTo>
                    <a:cubicBezTo>
                      <a:pt x="444" y="572"/>
                      <a:pt x="565" y="498"/>
                      <a:pt x="591" y="335"/>
                    </a:cubicBezTo>
                    <a:cubicBezTo>
                      <a:pt x="632" y="123"/>
                      <a:pt x="469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5" name="Google Shape;24065;p52"/>
              <p:cNvSpPr/>
              <p:nvPr/>
            </p:nvSpPr>
            <p:spPr>
              <a:xfrm>
                <a:off x="1257802" y="1228067"/>
                <a:ext cx="8008" cy="7228"/>
              </a:xfrm>
              <a:custGeom>
                <a:rect b="b" l="l" r="r" t="t"/>
                <a:pathLst>
                  <a:path extrusionOk="0" h="139" w="154">
                    <a:moveTo>
                      <a:pt x="77" y="0"/>
                    </a:moveTo>
                    <a:cubicBezTo>
                      <a:pt x="48" y="0"/>
                      <a:pt x="19" y="19"/>
                      <a:pt x="14" y="62"/>
                    </a:cubicBezTo>
                    <a:cubicBezTo>
                      <a:pt x="0" y="110"/>
                      <a:pt x="41" y="138"/>
                      <a:pt x="82" y="138"/>
                    </a:cubicBezTo>
                    <a:cubicBezTo>
                      <a:pt x="112" y="138"/>
                      <a:pt x="142" y="122"/>
                      <a:pt x="147" y="86"/>
                    </a:cubicBezTo>
                    <a:cubicBezTo>
                      <a:pt x="154" y="31"/>
                      <a:pt x="115" y="0"/>
                      <a:pt x="7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6" name="Google Shape;24066;p52"/>
              <p:cNvSpPr/>
              <p:nvPr/>
            </p:nvSpPr>
            <p:spPr>
              <a:xfrm>
                <a:off x="1297635" y="1215015"/>
                <a:ext cx="30265" cy="27353"/>
              </a:xfrm>
              <a:custGeom>
                <a:rect b="b" l="l" r="r" t="t"/>
                <a:pathLst>
                  <a:path extrusionOk="0" h="526" w="582">
                    <a:moveTo>
                      <a:pt x="282" y="0"/>
                    </a:moveTo>
                    <a:cubicBezTo>
                      <a:pt x="167" y="0"/>
                      <a:pt x="55" y="67"/>
                      <a:pt x="34" y="216"/>
                    </a:cubicBezTo>
                    <a:cubicBezTo>
                      <a:pt x="0" y="412"/>
                      <a:pt x="148" y="525"/>
                      <a:pt x="296" y="525"/>
                    </a:cubicBezTo>
                    <a:cubicBezTo>
                      <a:pt x="412" y="525"/>
                      <a:pt x="528" y="455"/>
                      <a:pt x="554" y="301"/>
                    </a:cubicBezTo>
                    <a:cubicBezTo>
                      <a:pt x="581" y="110"/>
                      <a:pt x="429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7" name="Google Shape;24067;p52"/>
              <p:cNvSpPr/>
              <p:nvPr/>
            </p:nvSpPr>
            <p:spPr>
              <a:xfrm>
                <a:off x="1186819" y="1265040"/>
                <a:ext cx="36506" cy="30317"/>
              </a:xfrm>
              <a:custGeom>
                <a:rect b="b" l="l" r="r" t="t"/>
                <a:pathLst>
                  <a:path extrusionOk="0" h="583" w="702">
                    <a:moveTo>
                      <a:pt x="319" y="0"/>
                    </a:moveTo>
                    <a:cubicBezTo>
                      <a:pt x="179" y="0"/>
                      <a:pt x="58" y="103"/>
                      <a:pt x="36" y="246"/>
                    </a:cubicBezTo>
                    <a:cubicBezTo>
                      <a:pt x="0" y="434"/>
                      <a:pt x="151" y="583"/>
                      <a:pt x="315" y="583"/>
                    </a:cubicBezTo>
                    <a:cubicBezTo>
                      <a:pt x="372" y="583"/>
                      <a:pt x="431" y="565"/>
                      <a:pt x="484" y="524"/>
                    </a:cubicBezTo>
                    <a:cubicBezTo>
                      <a:pt x="701" y="379"/>
                      <a:pt x="617" y="52"/>
                      <a:pt x="363" y="4"/>
                    </a:cubicBezTo>
                    <a:cubicBezTo>
                      <a:pt x="348" y="2"/>
                      <a:pt x="333" y="0"/>
                      <a:pt x="31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8" name="Google Shape;24068;p52"/>
              <p:cNvSpPr/>
              <p:nvPr/>
            </p:nvSpPr>
            <p:spPr>
              <a:xfrm>
                <a:off x="1168567" y="1304666"/>
                <a:ext cx="36506" cy="30317"/>
              </a:xfrm>
              <a:custGeom>
                <a:rect b="b" l="l" r="r" t="t"/>
                <a:pathLst>
                  <a:path extrusionOk="0" h="583" w="702">
                    <a:moveTo>
                      <a:pt x="319" y="1"/>
                    </a:moveTo>
                    <a:cubicBezTo>
                      <a:pt x="180" y="1"/>
                      <a:pt x="58" y="103"/>
                      <a:pt x="36" y="246"/>
                    </a:cubicBezTo>
                    <a:cubicBezTo>
                      <a:pt x="0" y="434"/>
                      <a:pt x="151" y="583"/>
                      <a:pt x="315" y="583"/>
                    </a:cubicBezTo>
                    <a:cubicBezTo>
                      <a:pt x="372" y="583"/>
                      <a:pt x="431" y="565"/>
                      <a:pt x="484" y="524"/>
                    </a:cubicBezTo>
                    <a:cubicBezTo>
                      <a:pt x="702" y="379"/>
                      <a:pt x="617" y="40"/>
                      <a:pt x="363" y="4"/>
                    </a:cubicBezTo>
                    <a:cubicBezTo>
                      <a:pt x="348" y="2"/>
                      <a:pt x="334" y="1"/>
                      <a:pt x="31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69" name="Google Shape;24069;p52"/>
              <p:cNvSpPr/>
              <p:nvPr/>
            </p:nvSpPr>
            <p:spPr>
              <a:xfrm>
                <a:off x="1090720" y="1246892"/>
                <a:ext cx="17577" cy="15913"/>
              </a:xfrm>
              <a:custGeom>
                <a:rect b="b" l="l" r="r" t="t"/>
                <a:pathLst>
                  <a:path extrusionOk="0" h="306" w="338">
                    <a:moveTo>
                      <a:pt x="160" y="1"/>
                    </a:moveTo>
                    <a:cubicBezTo>
                      <a:pt x="94" y="1"/>
                      <a:pt x="32" y="39"/>
                      <a:pt x="21" y="123"/>
                    </a:cubicBezTo>
                    <a:cubicBezTo>
                      <a:pt x="1" y="240"/>
                      <a:pt x="89" y="306"/>
                      <a:pt x="176" y="306"/>
                    </a:cubicBezTo>
                    <a:cubicBezTo>
                      <a:pt x="242" y="306"/>
                      <a:pt x="308" y="267"/>
                      <a:pt x="324" y="183"/>
                    </a:cubicBezTo>
                    <a:cubicBezTo>
                      <a:pt x="337" y="67"/>
                      <a:pt x="246" y="1"/>
                      <a:pt x="16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0" name="Google Shape;24070;p52"/>
              <p:cNvSpPr/>
              <p:nvPr/>
            </p:nvSpPr>
            <p:spPr>
              <a:xfrm>
                <a:off x="1033934" y="1237947"/>
                <a:ext cx="35622" cy="26937"/>
              </a:xfrm>
              <a:custGeom>
                <a:rect b="b" l="l" r="r" t="t"/>
                <a:pathLst>
                  <a:path extrusionOk="0" h="518" w="685">
                    <a:moveTo>
                      <a:pt x="384" y="1"/>
                    </a:moveTo>
                    <a:cubicBezTo>
                      <a:pt x="314" y="1"/>
                      <a:pt x="244" y="30"/>
                      <a:pt x="194" y="89"/>
                    </a:cubicBezTo>
                    <a:lnTo>
                      <a:pt x="182" y="89"/>
                    </a:lnTo>
                    <a:cubicBezTo>
                      <a:pt x="145" y="126"/>
                      <a:pt x="109" y="162"/>
                      <a:pt x="85" y="198"/>
                    </a:cubicBezTo>
                    <a:cubicBezTo>
                      <a:pt x="0" y="295"/>
                      <a:pt x="61" y="452"/>
                      <a:pt x="194" y="476"/>
                    </a:cubicBezTo>
                    <a:lnTo>
                      <a:pt x="339" y="513"/>
                    </a:lnTo>
                    <a:cubicBezTo>
                      <a:pt x="355" y="516"/>
                      <a:pt x="371" y="517"/>
                      <a:pt x="386" y="517"/>
                    </a:cubicBezTo>
                    <a:cubicBezTo>
                      <a:pt x="557" y="517"/>
                      <a:pt x="685" y="340"/>
                      <a:pt x="629" y="174"/>
                    </a:cubicBezTo>
                    <a:cubicBezTo>
                      <a:pt x="587" y="60"/>
                      <a:pt x="485" y="1"/>
                      <a:pt x="38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1" name="Google Shape;24071;p52"/>
              <p:cNvSpPr/>
              <p:nvPr/>
            </p:nvSpPr>
            <p:spPr>
              <a:xfrm>
                <a:off x="997273" y="1226975"/>
                <a:ext cx="30213" cy="26833"/>
              </a:xfrm>
              <a:custGeom>
                <a:rect b="b" l="l" r="r" t="t"/>
                <a:pathLst>
                  <a:path extrusionOk="0" h="516" w="581">
                    <a:moveTo>
                      <a:pt x="287" y="0"/>
                    </a:moveTo>
                    <a:cubicBezTo>
                      <a:pt x="173" y="0"/>
                      <a:pt x="60" y="67"/>
                      <a:pt x="28" y="216"/>
                    </a:cubicBezTo>
                    <a:cubicBezTo>
                      <a:pt x="1" y="406"/>
                      <a:pt x="149" y="516"/>
                      <a:pt x="297" y="516"/>
                    </a:cubicBezTo>
                    <a:cubicBezTo>
                      <a:pt x="413" y="516"/>
                      <a:pt x="528" y="449"/>
                      <a:pt x="560" y="300"/>
                    </a:cubicBezTo>
                    <a:cubicBezTo>
                      <a:pt x="581" y="110"/>
                      <a:pt x="433" y="0"/>
                      <a:pt x="28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2" name="Google Shape;24072;p52"/>
              <p:cNvSpPr/>
              <p:nvPr/>
            </p:nvSpPr>
            <p:spPr>
              <a:xfrm>
                <a:off x="1102940" y="1291093"/>
                <a:ext cx="29953" cy="26885"/>
              </a:xfrm>
              <a:custGeom>
                <a:rect b="b" l="l" r="r" t="t"/>
                <a:pathLst>
                  <a:path extrusionOk="0" h="517" w="576">
                    <a:moveTo>
                      <a:pt x="281" y="1"/>
                    </a:moveTo>
                    <a:cubicBezTo>
                      <a:pt x="167" y="1"/>
                      <a:pt x="55" y="68"/>
                      <a:pt x="28" y="217"/>
                    </a:cubicBezTo>
                    <a:cubicBezTo>
                      <a:pt x="1" y="407"/>
                      <a:pt x="149" y="517"/>
                      <a:pt x="295" y="517"/>
                    </a:cubicBezTo>
                    <a:cubicBezTo>
                      <a:pt x="409" y="517"/>
                      <a:pt x="522" y="450"/>
                      <a:pt x="548" y="301"/>
                    </a:cubicBezTo>
                    <a:cubicBezTo>
                      <a:pt x="575" y="111"/>
                      <a:pt x="427" y="1"/>
                      <a:pt x="2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3" name="Google Shape;24073;p52"/>
              <p:cNvSpPr/>
              <p:nvPr/>
            </p:nvSpPr>
            <p:spPr>
              <a:xfrm>
                <a:off x="966747" y="1202430"/>
                <a:ext cx="29641" cy="26417"/>
              </a:xfrm>
              <a:custGeom>
                <a:rect b="b" l="l" r="r" t="t"/>
                <a:pathLst>
                  <a:path extrusionOk="0" h="508" w="570">
                    <a:moveTo>
                      <a:pt x="282" y="0"/>
                    </a:moveTo>
                    <a:cubicBezTo>
                      <a:pt x="171" y="0"/>
                      <a:pt x="61" y="67"/>
                      <a:pt x="34" y="216"/>
                    </a:cubicBezTo>
                    <a:cubicBezTo>
                      <a:pt x="0" y="400"/>
                      <a:pt x="147" y="507"/>
                      <a:pt x="292" y="507"/>
                    </a:cubicBezTo>
                    <a:cubicBezTo>
                      <a:pt x="404" y="507"/>
                      <a:pt x="516" y="443"/>
                      <a:pt x="542" y="301"/>
                    </a:cubicBezTo>
                    <a:cubicBezTo>
                      <a:pt x="569" y="110"/>
                      <a:pt x="425" y="0"/>
                      <a:pt x="28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4" name="Google Shape;24074;p52"/>
              <p:cNvSpPr/>
              <p:nvPr/>
            </p:nvSpPr>
            <p:spPr>
              <a:xfrm>
                <a:off x="947247" y="1120736"/>
                <a:ext cx="33750" cy="29225"/>
              </a:xfrm>
              <a:custGeom>
                <a:rect b="b" l="l" r="r" t="t"/>
                <a:pathLst>
                  <a:path extrusionOk="0" h="562" w="649">
                    <a:moveTo>
                      <a:pt x="317" y="0"/>
                    </a:moveTo>
                    <a:cubicBezTo>
                      <a:pt x="188" y="0"/>
                      <a:pt x="61" y="74"/>
                      <a:pt x="34" y="239"/>
                    </a:cubicBezTo>
                    <a:cubicBezTo>
                      <a:pt x="0" y="442"/>
                      <a:pt x="168" y="562"/>
                      <a:pt x="332" y="562"/>
                    </a:cubicBezTo>
                    <a:cubicBezTo>
                      <a:pt x="461" y="562"/>
                      <a:pt x="588" y="488"/>
                      <a:pt x="615" y="323"/>
                    </a:cubicBezTo>
                    <a:cubicBezTo>
                      <a:pt x="649" y="120"/>
                      <a:pt x="481" y="0"/>
                      <a:pt x="31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5" name="Google Shape;24075;p52"/>
              <p:cNvSpPr/>
              <p:nvPr/>
            </p:nvSpPr>
            <p:spPr>
              <a:xfrm>
                <a:off x="1894460" y="274460"/>
                <a:ext cx="98181" cy="97557"/>
              </a:xfrm>
              <a:custGeom>
                <a:rect b="b" l="l" r="r" t="t"/>
                <a:pathLst>
                  <a:path extrusionOk="0" h="1876" w="1888">
                    <a:moveTo>
                      <a:pt x="1101" y="0"/>
                    </a:moveTo>
                    <a:lnTo>
                      <a:pt x="1101" y="0"/>
                    </a:lnTo>
                    <a:cubicBezTo>
                      <a:pt x="977" y="649"/>
                      <a:pt x="931" y="834"/>
                      <a:pt x="556" y="834"/>
                    </a:cubicBezTo>
                    <a:cubicBezTo>
                      <a:pt x="420" y="834"/>
                      <a:pt x="242" y="810"/>
                      <a:pt x="1" y="775"/>
                    </a:cubicBezTo>
                    <a:lnTo>
                      <a:pt x="1" y="775"/>
                    </a:lnTo>
                    <a:cubicBezTo>
                      <a:pt x="896" y="956"/>
                      <a:pt x="908" y="980"/>
                      <a:pt x="787" y="1875"/>
                    </a:cubicBezTo>
                    <a:cubicBezTo>
                      <a:pt x="912" y="1215"/>
                      <a:pt x="958" y="1035"/>
                      <a:pt x="1339" y="1035"/>
                    </a:cubicBezTo>
                    <a:cubicBezTo>
                      <a:pt x="1473" y="1035"/>
                      <a:pt x="1650" y="1058"/>
                      <a:pt x="1888" y="1089"/>
                    </a:cubicBezTo>
                    <a:cubicBezTo>
                      <a:pt x="993" y="920"/>
                      <a:pt x="981" y="908"/>
                      <a:pt x="110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6" name="Google Shape;24076;p52"/>
              <p:cNvSpPr/>
              <p:nvPr/>
            </p:nvSpPr>
            <p:spPr>
              <a:xfrm>
                <a:off x="2130340" y="973311"/>
                <a:ext cx="98233" cy="97557"/>
              </a:xfrm>
              <a:custGeom>
                <a:rect b="b" l="l" r="r" t="t"/>
                <a:pathLst>
                  <a:path extrusionOk="0" h="1876" w="1889">
                    <a:moveTo>
                      <a:pt x="1102" y="1"/>
                    </a:moveTo>
                    <a:cubicBezTo>
                      <a:pt x="977" y="649"/>
                      <a:pt x="931" y="835"/>
                      <a:pt x="556" y="835"/>
                    </a:cubicBezTo>
                    <a:cubicBezTo>
                      <a:pt x="421" y="835"/>
                      <a:pt x="242" y="810"/>
                      <a:pt x="1" y="775"/>
                    </a:cubicBezTo>
                    <a:lnTo>
                      <a:pt x="1" y="775"/>
                    </a:lnTo>
                    <a:cubicBezTo>
                      <a:pt x="896" y="957"/>
                      <a:pt x="920" y="981"/>
                      <a:pt x="787" y="1876"/>
                    </a:cubicBezTo>
                    <a:cubicBezTo>
                      <a:pt x="922" y="1219"/>
                      <a:pt x="970" y="1037"/>
                      <a:pt x="1355" y="1037"/>
                    </a:cubicBezTo>
                    <a:cubicBezTo>
                      <a:pt x="1487" y="1037"/>
                      <a:pt x="1659" y="1059"/>
                      <a:pt x="1888" y="1090"/>
                    </a:cubicBezTo>
                    <a:cubicBezTo>
                      <a:pt x="993" y="920"/>
                      <a:pt x="981" y="896"/>
                      <a:pt x="110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7" name="Google Shape;24077;p52"/>
              <p:cNvSpPr/>
              <p:nvPr/>
            </p:nvSpPr>
            <p:spPr>
              <a:xfrm>
                <a:off x="1703873" y="1513713"/>
                <a:ext cx="98181" cy="98181"/>
              </a:xfrm>
              <a:custGeom>
                <a:rect b="b" l="l" r="r" t="t"/>
                <a:pathLst>
                  <a:path extrusionOk="0" h="1888" w="1888">
                    <a:moveTo>
                      <a:pt x="1101" y="0"/>
                    </a:moveTo>
                    <a:cubicBezTo>
                      <a:pt x="967" y="661"/>
                      <a:pt x="926" y="841"/>
                      <a:pt x="548" y="841"/>
                    </a:cubicBezTo>
                    <a:cubicBezTo>
                      <a:pt x="414" y="841"/>
                      <a:pt x="238" y="818"/>
                      <a:pt x="0" y="786"/>
                    </a:cubicBezTo>
                    <a:lnTo>
                      <a:pt x="0" y="786"/>
                    </a:lnTo>
                    <a:cubicBezTo>
                      <a:pt x="896" y="956"/>
                      <a:pt x="908" y="980"/>
                      <a:pt x="787" y="1887"/>
                    </a:cubicBezTo>
                    <a:cubicBezTo>
                      <a:pt x="912" y="1226"/>
                      <a:pt x="958" y="1047"/>
                      <a:pt x="1338" y="1047"/>
                    </a:cubicBezTo>
                    <a:cubicBezTo>
                      <a:pt x="1473" y="1047"/>
                      <a:pt x="1650" y="1069"/>
                      <a:pt x="1887" y="1101"/>
                    </a:cubicBezTo>
                    <a:cubicBezTo>
                      <a:pt x="992" y="931"/>
                      <a:pt x="968" y="907"/>
                      <a:pt x="110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8" name="Google Shape;24078;p52"/>
              <p:cNvSpPr/>
              <p:nvPr/>
            </p:nvSpPr>
            <p:spPr>
              <a:xfrm>
                <a:off x="1545996" y="1719379"/>
                <a:ext cx="98181" cy="98181"/>
              </a:xfrm>
              <a:custGeom>
                <a:rect b="b" l="l" r="r" t="t"/>
                <a:pathLst>
                  <a:path extrusionOk="0" h="1888" w="1888">
                    <a:moveTo>
                      <a:pt x="1101" y="1"/>
                    </a:moveTo>
                    <a:lnTo>
                      <a:pt x="1101" y="1"/>
                    </a:lnTo>
                    <a:cubicBezTo>
                      <a:pt x="976" y="662"/>
                      <a:pt x="930" y="841"/>
                      <a:pt x="549" y="841"/>
                    </a:cubicBezTo>
                    <a:cubicBezTo>
                      <a:pt x="414" y="841"/>
                      <a:pt x="237" y="819"/>
                      <a:pt x="0" y="787"/>
                    </a:cubicBezTo>
                    <a:lnTo>
                      <a:pt x="0" y="787"/>
                    </a:lnTo>
                    <a:cubicBezTo>
                      <a:pt x="895" y="956"/>
                      <a:pt x="919" y="980"/>
                      <a:pt x="786" y="1888"/>
                    </a:cubicBezTo>
                    <a:cubicBezTo>
                      <a:pt x="911" y="1227"/>
                      <a:pt x="957" y="1047"/>
                      <a:pt x="1338" y="1047"/>
                    </a:cubicBezTo>
                    <a:cubicBezTo>
                      <a:pt x="1473" y="1047"/>
                      <a:pt x="1650" y="1070"/>
                      <a:pt x="1887" y="1101"/>
                    </a:cubicBezTo>
                    <a:cubicBezTo>
                      <a:pt x="992" y="920"/>
                      <a:pt x="980" y="908"/>
                      <a:pt x="110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79" name="Google Shape;24079;p52"/>
              <p:cNvSpPr/>
              <p:nvPr/>
            </p:nvSpPr>
            <p:spPr>
              <a:xfrm>
                <a:off x="1212560" y="1663425"/>
                <a:ext cx="97557" cy="98181"/>
              </a:xfrm>
              <a:custGeom>
                <a:rect b="b" l="l" r="r" t="t"/>
                <a:pathLst>
                  <a:path extrusionOk="0" h="1888" w="1876">
                    <a:moveTo>
                      <a:pt x="1102" y="0"/>
                    </a:moveTo>
                    <a:lnTo>
                      <a:pt x="1102" y="0"/>
                    </a:lnTo>
                    <a:cubicBezTo>
                      <a:pt x="968" y="661"/>
                      <a:pt x="926" y="841"/>
                      <a:pt x="548" y="841"/>
                    </a:cubicBezTo>
                    <a:cubicBezTo>
                      <a:pt x="414" y="841"/>
                      <a:pt x="238" y="818"/>
                      <a:pt x="1" y="786"/>
                    </a:cubicBezTo>
                    <a:lnTo>
                      <a:pt x="1" y="786"/>
                    </a:lnTo>
                    <a:cubicBezTo>
                      <a:pt x="896" y="956"/>
                      <a:pt x="908" y="980"/>
                      <a:pt x="775" y="1887"/>
                    </a:cubicBezTo>
                    <a:cubicBezTo>
                      <a:pt x="909" y="1226"/>
                      <a:pt x="957" y="1047"/>
                      <a:pt x="1334" y="1047"/>
                    </a:cubicBezTo>
                    <a:cubicBezTo>
                      <a:pt x="1467" y="1047"/>
                      <a:pt x="1642" y="1069"/>
                      <a:pt x="1876" y="1101"/>
                    </a:cubicBezTo>
                    <a:cubicBezTo>
                      <a:pt x="981" y="932"/>
                      <a:pt x="969" y="907"/>
                      <a:pt x="110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0" name="Google Shape;24080;p52"/>
              <p:cNvSpPr/>
              <p:nvPr/>
            </p:nvSpPr>
            <p:spPr>
              <a:xfrm>
                <a:off x="626292" y="1053237"/>
                <a:ext cx="97557" cy="97557"/>
              </a:xfrm>
              <a:custGeom>
                <a:rect b="b" l="l" r="r" t="t"/>
                <a:pathLst>
                  <a:path extrusionOk="0" h="1876" w="1876">
                    <a:moveTo>
                      <a:pt x="1101" y="0"/>
                    </a:moveTo>
                    <a:lnTo>
                      <a:pt x="1101" y="0"/>
                    </a:lnTo>
                    <a:cubicBezTo>
                      <a:pt x="968" y="649"/>
                      <a:pt x="926" y="834"/>
                      <a:pt x="554" y="834"/>
                    </a:cubicBezTo>
                    <a:cubicBezTo>
                      <a:pt x="419" y="834"/>
                      <a:pt x="242" y="810"/>
                      <a:pt x="1" y="774"/>
                    </a:cubicBezTo>
                    <a:lnTo>
                      <a:pt x="1" y="774"/>
                    </a:lnTo>
                    <a:cubicBezTo>
                      <a:pt x="896" y="956"/>
                      <a:pt x="908" y="968"/>
                      <a:pt x="787" y="1875"/>
                    </a:cubicBezTo>
                    <a:cubicBezTo>
                      <a:pt x="912" y="1214"/>
                      <a:pt x="958" y="1035"/>
                      <a:pt x="1334" y="1035"/>
                    </a:cubicBezTo>
                    <a:cubicBezTo>
                      <a:pt x="1467" y="1035"/>
                      <a:pt x="1641" y="1057"/>
                      <a:pt x="1876" y="1089"/>
                    </a:cubicBezTo>
                    <a:cubicBezTo>
                      <a:pt x="993" y="920"/>
                      <a:pt x="968" y="895"/>
                      <a:pt x="110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1" name="Google Shape;24081;p52"/>
              <p:cNvSpPr/>
              <p:nvPr/>
            </p:nvSpPr>
            <p:spPr>
              <a:xfrm>
                <a:off x="748964" y="1565246"/>
                <a:ext cx="60427" cy="60479"/>
              </a:xfrm>
              <a:custGeom>
                <a:rect b="b" l="l" r="r" t="t"/>
                <a:pathLst>
                  <a:path extrusionOk="0" h="1163" w="1162">
                    <a:moveTo>
                      <a:pt x="678" y="1"/>
                    </a:moveTo>
                    <a:lnTo>
                      <a:pt x="678" y="1"/>
                    </a:lnTo>
                    <a:cubicBezTo>
                      <a:pt x="599" y="397"/>
                      <a:pt x="571" y="512"/>
                      <a:pt x="346" y="512"/>
                    </a:cubicBezTo>
                    <a:cubicBezTo>
                      <a:pt x="263" y="512"/>
                      <a:pt x="152" y="496"/>
                      <a:pt x="0" y="473"/>
                    </a:cubicBezTo>
                    <a:lnTo>
                      <a:pt x="0" y="473"/>
                    </a:lnTo>
                    <a:cubicBezTo>
                      <a:pt x="557" y="582"/>
                      <a:pt x="569" y="606"/>
                      <a:pt x="484" y="1162"/>
                    </a:cubicBezTo>
                    <a:cubicBezTo>
                      <a:pt x="564" y="756"/>
                      <a:pt x="592" y="640"/>
                      <a:pt x="818" y="640"/>
                    </a:cubicBezTo>
                    <a:cubicBezTo>
                      <a:pt x="901" y="640"/>
                      <a:pt x="1012" y="656"/>
                      <a:pt x="1162" y="678"/>
                    </a:cubicBezTo>
                    <a:cubicBezTo>
                      <a:pt x="617" y="570"/>
                      <a:pt x="605" y="557"/>
                      <a:pt x="67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2" name="Google Shape;24082;p52"/>
              <p:cNvSpPr/>
              <p:nvPr/>
            </p:nvSpPr>
            <p:spPr>
              <a:xfrm>
                <a:off x="1332736" y="987195"/>
                <a:ext cx="60427" cy="60427"/>
              </a:xfrm>
              <a:custGeom>
                <a:rect b="b" l="l" r="r" t="t"/>
                <a:pathLst>
                  <a:path extrusionOk="0" h="1162" w="1162">
                    <a:moveTo>
                      <a:pt x="678" y="0"/>
                    </a:moveTo>
                    <a:cubicBezTo>
                      <a:pt x="598" y="397"/>
                      <a:pt x="570" y="511"/>
                      <a:pt x="346" y="511"/>
                    </a:cubicBezTo>
                    <a:cubicBezTo>
                      <a:pt x="262" y="511"/>
                      <a:pt x="151" y="495"/>
                      <a:pt x="0" y="472"/>
                    </a:cubicBezTo>
                    <a:lnTo>
                      <a:pt x="0" y="472"/>
                    </a:lnTo>
                    <a:cubicBezTo>
                      <a:pt x="557" y="581"/>
                      <a:pt x="569" y="605"/>
                      <a:pt x="484" y="1161"/>
                    </a:cubicBezTo>
                    <a:cubicBezTo>
                      <a:pt x="564" y="755"/>
                      <a:pt x="592" y="639"/>
                      <a:pt x="818" y="639"/>
                    </a:cubicBezTo>
                    <a:cubicBezTo>
                      <a:pt x="901" y="639"/>
                      <a:pt x="1012" y="655"/>
                      <a:pt x="1162" y="677"/>
                    </a:cubicBezTo>
                    <a:cubicBezTo>
                      <a:pt x="617" y="569"/>
                      <a:pt x="605" y="557"/>
                      <a:pt x="67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3" name="Google Shape;24083;p52"/>
              <p:cNvSpPr/>
              <p:nvPr/>
            </p:nvSpPr>
            <p:spPr>
              <a:xfrm>
                <a:off x="702422" y="946894"/>
                <a:ext cx="37806" cy="37806"/>
              </a:xfrm>
              <a:custGeom>
                <a:rect b="b" l="l" r="r" t="t"/>
                <a:pathLst>
                  <a:path extrusionOk="0" h="727" w="727">
                    <a:moveTo>
                      <a:pt x="424" y="1"/>
                    </a:moveTo>
                    <a:lnTo>
                      <a:pt x="424" y="1"/>
                    </a:lnTo>
                    <a:cubicBezTo>
                      <a:pt x="370" y="253"/>
                      <a:pt x="349" y="324"/>
                      <a:pt x="203" y="324"/>
                    </a:cubicBezTo>
                    <a:cubicBezTo>
                      <a:pt x="152" y="324"/>
                      <a:pt x="87" y="316"/>
                      <a:pt x="0" y="303"/>
                    </a:cubicBezTo>
                    <a:lnTo>
                      <a:pt x="0" y="303"/>
                    </a:lnTo>
                    <a:cubicBezTo>
                      <a:pt x="339" y="376"/>
                      <a:pt x="351" y="376"/>
                      <a:pt x="303" y="727"/>
                    </a:cubicBezTo>
                    <a:cubicBezTo>
                      <a:pt x="357" y="475"/>
                      <a:pt x="371" y="403"/>
                      <a:pt x="519" y="403"/>
                    </a:cubicBezTo>
                    <a:cubicBezTo>
                      <a:pt x="570" y="403"/>
                      <a:pt x="636" y="412"/>
                      <a:pt x="726" y="424"/>
                    </a:cubicBezTo>
                    <a:cubicBezTo>
                      <a:pt x="375" y="352"/>
                      <a:pt x="375" y="340"/>
                      <a:pt x="42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4" name="Google Shape;24084;p52"/>
              <p:cNvSpPr/>
              <p:nvPr/>
            </p:nvSpPr>
            <p:spPr>
              <a:xfrm>
                <a:off x="752476" y="2371795"/>
                <a:ext cx="32030" cy="26647"/>
              </a:xfrm>
              <a:custGeom>
                <a:rect b="b" l="l" r="r" t="t"/>
                <a:pathLst>
                  <a:path extrusionOk="0" h="396" w="476">
                    <a:moveTo>
                      <a:pt x="250" y="0"/>
                    </a:moveTo>
                    <a:cubicBezTo>
                      <a:pt x="127" y="0"/>
                      <a:pt x="1" y="107"/>
                      <a:pt x="38" y="265"/>
                    </a:cubicBezTo>
                    <a:cubicBezTo>
                      <a:pt x="75" y="356"/>
                      <a:pt x="150" y="396"/>
                      <a:pt x="225" y="396"/>
                    </a:cubicBezTo>
                    <a:cubicBezTo>
                      <a:pt x="349" y="396"/>
                      <a:pt x="475" y="289"/>
                      <a:pt x="438" y="131"/>
                    </a:cubicBezTo>
                    <a:cubicBezTo>
                      <a:pt x="401" y="40"/>
                      <a:pt x="326" y="0"/>
                      <a:pt x="25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5" name="Google Shape;24085;p52"/>
              <p:cNvSpPr/>
              <p:nvPr/>
            </p:nvSpPr>
            <p:spPr>
              <a:xfrm>
                <a:off x="563323" y="2348849"/>
                <a:ext cx="54168" cy="42056"/>
              </a:xfrm>
              <a:custGeom>
                <a:rect b="b" l="l" r="r" t="t"/>
                <a:pathLst>
                  <a:path extrusionOk="0" h="625" w="805">
                    <a:moveTo>
                      <a:pt x="503" y="1"/>
                    </a:moveTo>
                    <a:lnTo>
                      <a:pt x="503" y="13"/>
                    </a:lnTo>
                    <a:cubicBezTo>
                      <a:pt x="482" y="9"/>
                      <a:pt x="461" y="7"/>
                      <a:pt x="442" y="7"/>
                    </a:cubicBezTo>
                    <a:cubicBezTo>
                      <a:pt x="133" y="7"/>
                      <a:pt x="0" y="434"/>
                      <a:pt x="285" y="593"/>
                    </a:cubicBezTo>
                    <a:cubicBezTo>
                      <a:pt x="330" y="614"/>
                      <a:pt x="378" y="624"/>
                      <a:pt x="426" y="624"/>
                    </a:cubicBezTo>
                    <a:cubicBezTo>
                      <a:pt x="543" y="624"/>
                      <a:pt x="657" y="564"/>
                      <a:pt x="708" y="460"/>
                    </a:cubicBezTo>
                    <a:cubicBezTo>
                      <a:pt x="805" y="267"/>
                      <a:pt x="696" y="49"/>
                      <a:pt x="5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6" name="Google Shape;24086;p52"/>
              <p:cNvSpPr/>
              <p:nvPr/>
            </p:nvSpPr>
            <p:spPr>
              <a:xfrm>
                <a:off x="638720" y="1908302"/>
                <a:ext cx="35830" cy="29173"/>
              </a:xfrm>
              <a:custGeom>
                <a:rect b="b" l="l" r="r" t="t"/>
                <a:pathLst>
                  <a:path extrusionOk="0" h="561" w="689">
                    <a:moveTo>
                      <a:pt x="360" y="1"/>
                    </a:moveTo>
                    <a:cubicBezTo>
                      <a:pt x="183" y="1"/>
                      <a:pt x="1" y="154"/>
                      <a:pt x="76" y="372"/>
                    </a:cubicBezTo>
                    <a:cubicBezTo>
                      <a:pt x="117" y="504"/>
                      <a:pt x="221" y="561"/>
                      <a:pt x="328" y="561"/>
                    </a:cubicBezTo>
                    <a:cubicBezTo>
                      <a:pt x="503" y="561"/>
                      <a:pt x="688" y="408"/>
                      <a:pt x="620" y="190"/>
                    </a:cubicBezTo>
                    <a:cubicBezTo>
                      <a:pt x="575" y="58"/>
                      <a:pt x="468" y="1"/>
                      <a:pt x="36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7" name="Google Shape;24087;p52"/>
              <p:cNvSpPr/>
              <p:nvPr/>
            </p:nvSpPr>
            <p:spPr>
              <a:xfrm>
                <a:off x="399408" y="1788594"/>
                <a:ext cx="22933" cy="19241"/>
              </a:xfrm>
              <a:custGeom>
                <a:rect b="b" l="l" r="r" t="t"/>
                <a:pathLst>
                  <a:path extrusionOk="0" h="370" w="441">
                    <a:moveTo>
                      <a:pt x="228" y="1"/>
                    </a:moveTo>
                    <a:cubicBezTo>
                      <a:pt x="116" y="1"/>
                      <a:pt x="0" y="101"/>
                      <a:pt x="45" y="242"/>
                    </a:cubicBezTo>
                    <a:cubicBezTo>
                      <a:pt x="73" y="331"/>
                      <a:pt x="143" y="370"/>
                      <a:pt x="214" y="370"/>
                    </a:cubicBezTo>
                    <a:cubicBezTo>
                      <a:pt x="326" y="370"/>
                      <a:pt x="440" y="274"/>
                      <a:pt x="396" y="133"/>
                    </a:cubicBezTo>
                    <a:cubicBezTo>
                      <a:pt x="368" y="40"/>
                      <a:pt x="299" y="1"/>
                      <a:pt x="22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8" name="Google Shape;24088;p52"/>
              <p:cNvSpPr/>
              <p:nvPr/>
            </p:nvSpPr>
            <p:spPr>
              <a:xfrm>
                <a:off x="406116" y="1590831"/>
                <a:ext cx="14509" cy="11181"/>
              </a:xfrm>
              <a:custGeom>
                <a:rect b="b" l="l" r="r" t="t"/>
                <a:pathLst>
                  <a:path extrusionOk="0" h="215" w="279">
                    <a:moveTo>
                      <a:pt x="156" y="1"/>
                    </a:moveTo>
                    <a:cubicBezTo>
                      <a:pt x="78" y="1"/>
                      <a:pt x="1" y="59"/>
                      <a:pt x="1" y="150"/>
                    </a:cubicBezTo>
                    <a:cubicBezTo>
                      <a:pt x="32" y="195"/>
                      <a:pt x="78" y="215"/>
                      <a:pt x="124" y="215"/>
                    </a:cubicBezTo>
                    <a:cubicBezTo>
                      <a:pt x="202" y="215"/>
                      <a:pt x="279" y="157"/>
                      <a:pt x="279" y="65"/>
                    </a:cubicBezTo>
                    <a:cubicBezTo>
                      <a:pt x="248" y="21"/>
                      <a:pt x="201" y="1"/>
                      <a:pt x="1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89" name="Google Shape;24089;p52"/>
              <p:cNvSpPr/>
              <p:nvPr/>
            </p:nvSpPr>
            <p:spPr>
              <a:xfrm>
                <a:off x="174656" y="1316678"/>
                <a:ext cx="36714" cy="32034"/>
              </a:xfrm>
              <a:custGeom>
                <a:rect b="b" l="l" r="r" t="t"/>
                <a:pathLst>
                  <a:path extrusionOk="0" h="616" w="706">
                    <a:moveTo>
                      <a:pt x="287" y="1"/>
                    </a:moveTo>
                    <a:cubicBezTo>
                      <a:pt x="195" y="1"/>
                      <a:pt x="103" y="50"/>
                      <a:pt x="61" y="136"/>
                    </a:cubicBezTo>
                    <a:cubicBezTo>
                      <a:pt x="12" y="233"/>
                      <a:pt x="0" y="341"/>
                      <a:pt x="36" y="438"/>
                    </a:cubicBezTo>
                    <a:cubicBezTo>
                      <a:pt x="54" y="564"/>
                      <a:pt x="152" y="615"/>
                      <a:pt x="263" y="615"/>
                    </a:cubicBezTo>
                    <a:cubicBezTo>
                      <a:pt x="463" y="615"/>
                      <a:pt x="706" y="451"/>
                      <a:pt x="605" y="257"/>
                    </a:cubicBezTo>
                    <a:cubicBezTo>
                      <a:pt x="557" y="160"/>
                      <a:pt x="496" y="75"/>
                      <a:pt x="399" y="27"/>
                    </a:cubicBezTo>
                    <a:cubicBezTo>
                      <a:pt x="364" y="9"/>
                      <a:pt x="326" y="1"/>
                      <a:pt x="28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0" name="Google Shape;24090;p52"/>
              <p:cNvSpPr/>
              <p:nvPr/>
            </p:nvSpPr>
            <p:spPr>
              <a:xfrm>
                <a:off x="262123" y="1174349"/>
                <a:ext cx="56631" cy="54395"/>
              </a:xfrm>
              <a:custGeom>
                <a:rect b="b" l="l" r="r" t="t"/>
                <a:pathLst>
                  <a:path extrusionOk="0" h="1046" w="1089">
                    <a:moveTo>
                      <a:pt x="565" y="1"/>
                    </a:moveTo>
                    <a:cubicBezTo>
                      <a:pt x="258" y="1"/>
                      <a:pt x="1" y="302"/>
                      <a:pt x="108" y="635"/>
                    </a:cubicBezTo>
                    <a:cubicBezTo>
                      <a:pt x="157" y="804"/>
                      <a:pt x="266" y="937"/>
                      <a:pt x="423" y="998"/>
                    </a:cubicBezTo>
                    <a:cubicBezTo>
                      <a:pt x="484" y="1030"/>
                      <a:pt x="550" y="1046"/>
                      <a:pt x="614" y="1046"/>
                    </a:cubicBezTo>
                    <a:cubicBezTo>
                      <a:pt x="767" y="1046"/>
                      <a:pt x="915" y="961"/>
                      <a:pt x="991" y="816"/>
                    </a:cubicBezTo>
                    <a:cubicBezTo>
                      <a:pt x="1076" y="671"/>
                      <a:pt x="1088" y="502"/>
                      <a:pt x="1028" y="333"/>
                    </a:cubicBezTo>
                    <a:cubicBezTo>
                      <a:pt x="991" y="224"/>
                      <a:pt x="907" y="115"/>
                      <a:pt x="786" y="54"/>
                    </a:cubicBezTo>
                    <a:cubicBezTo>
                      <a:pt x="712" y="17"/>
                      <a:pt x="637" y="1"/>
                      <a:pt x="5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1" name="Google Shape;24091;p52"/>
              <p:cNvSpPr/>
              <p:nvPr/>
            </p:nvSpPr>
            <p:spPr>
              <a:xfrm>
                <a:off x="145275" y="1074818"/>
                <a:ext cx="53771" cy="41394"/>
              </a:xfrm>
              <a:custGeom>
                <a:rect b="b" l="l" r="r" t="t"/>
                <a:pathLst>
                  <a:path extrusionOk="0" h="796" w="1034">
                    <a:moveTo>
                      <a:pt x="580" y="1"/>
                    </a:moveTo>
                    <a:cubicBezTo>
                      <a:pt x="491" y="1"/>
                      <a:pt x="400" y="28"/>
                      <a:pt x="323" y="81"/>
                    </a:cubicBezTo>
                    <a:cubicBezTo>
                      <a:pt x="0" y="296"/>
                      <a:pt x="162" y="795"/>
                      <a:pt x="539" y="795"/>
                    </a:cubicBezTo>
                    <a:cubicBezTo>
                      <a:pt x="544" y="795"/>
                      <a:pt x="548" y="795"/>
                      <a:pt x="553" y="795"/>
                    </a:cubicBezTo>
                    <a:cubicBezTo>
                      <a:pt x="511" y="789"/>
                      <a:pt x="496" y="786"/>
                      <a:pt x="505" y="786"/>
                    </a:cubicBezTo>
                    <a:cubicBezTo>
                      <a:pt x="514" y="786"/>
                      <a:pt x="547" y="789"/>
                      <a:pt x="601" y="795"/>
                    </a:cubicBezTo>
                    <a:cubicBezTo>
                      <a:pt x="644" y="795"/>
                      <a:pt x="686" y="786"/>
                      <a:pt x="720" y="767"/>
                    </a:cubicBezTo>
                    <a:lnTo>
                      <a:pt x="720" y="767"/>
                    </a:lnTo>
                    <a:cubicBezTo>
                      <a:pt x="896" y="734"/>
                      <a:pt x="1034" y="612"/>
                      <a:pt x="1025" y="396"/>
                    </a:cubicBezTo>
                    <a:cubicBezTo>
                      <a:pt x="1025" y="323"/>
                      <a:pt x="1001" y="251"/>
                      <a:pt x="952" y="190"/>
                    </a:cubicBezTo>
                    <a:cubicBezTo>
                      <a:pt x="918" y="145"/>
                      <a:pt x="873" y="99"/>
                      <a:pt x="818" y="74"/>
                    </a:cubicBezTo>
                    <a:lnTo>
                      <a:pt x="818" y="74"/>
                    </a:lnTo>
                    <a:cubicBezTo>
                      <a:pt x="748" y="25"/>
                      <a:pt x="665" y="1"/>
                      <a:pt x="5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2" name="Google Shape;24092;p52"/>
              <p:cNvSpPr/>
              <p:nvPr/>
            </p:nvSpPr>
            <p:spPr>
              <a:xfrm>
                <a:off x="271379" y="991719"/>
                <a:ext cx="53043" cy="45138"/>
              </a:xfrm>
              <a:custGeom>
                <a:rect b="b" l="l" r="r" t="t"/>
                <a:pathLst>
                  <a:path extrusionOk="0" h="868" w="1020">
                    <a:moveTo>
                      <a:pt x="538" y="1"/>
                    </a:moveTo>
                    <a:cubicBezTo>
                      <a:pt x="386" y="1"/>
                      <a:pt x="232" y="78"/>
                      <a:pt x="148" y="240"/>
                    </a:cubicBezTo>
                    <a:cubicBezTo>
                      <a:pt x="0" y="535"/>
                      <a:pt x="230" y="867"/>
                      <a:pt x="540" y="867"/>
                    </a:cubicBezTo>
                    <a:cubicBezTo>
                      <a:pt x="585" y="867"/>
                      <a:pt x="632" y="860"/>
                      <a:pt x="680" y="845"/>
                    </a:cubicBezTo>
                    <a:cubicBezTo>
                      <a:pt x="898" y="772"/>
                      <a:pt x="1019" y="530"/>
                      <a:pt x="959" y="300"/>
                    </a:cubicBezTo>
                    <a:cubicBezTo>
                      <a:pt x="894" y="105"/>
                      <a:pt x="716" y="1"/>
                      <a:pt x="53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3" name="Google Shape;24093;p52"/>
              <p:cNvSpPr/>
              <p:nvPr/>
            </p:nvSpPr>
            <p:spPr>
              <a:xfrm>
                <a:off x="178868" y="860987"/>
                <a:ext cx="46750" cy="39886"/>
              </a:xfrm>
              <a:custGeom>
                <a:rect b="b" l="l" r="r" t="t"/>
                <a:pathLst>
                  <a:path extrusionOk="0" h="767" w="899">
                    <a:moveTo>
                      <a:pt x="476" y="1"/>
                    </a:moveTo>
                    <a:cubicBezTo>
                      <a:pt x="341" y="1"/>
                      <a:pt x="205" y="71"/>
                      <a:pt x="137" y="213"/>
                    </a:cubicBezTo>
                    <a:cubicBezTo>
                      <a:pt x="0" y="476"/>
                      <a:pt x="202" y="766"/>
                      <a:pt x="471" y="766"/>
                    </a:cubicBezTo>
                    <a:cubicBezTo>
                      <a:pt x="512" y="766"/>
                      <a:pt x="554" y="760"/>
                      <a:pt x="597" y="746"/>
                    </a:cubicBezTo>
                    <a:cubicBezTo>
                      <a:pt x="790" y="673"/>
                      <a:pt x="899" y="467"/>
                      <a:pt x="838" y="262"/>
                    </a:cubicBezTo>
                    <a:cubicBezTo>
                      <a:pt x="781" y="89"/>
                      <a:pt x="629" y="1"/>
                      <a:pt x="47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4" name="Google Shape;24094;p52"/>
              <p:cNvSpPr/>
              <p:nvPr/>
            </p:nvSpPr>
            <p:spPr>
              <a:xfrm>
                <a:off x="327801" y="853031"/>
                <a:ext cx="19553" cy="16069"/>
              </a:xfrm>
              <a:custGeom>
                <a:rect b="b" l="l" r="r" t="t"/>
                <a:pathLst>
                  <a:path extrusionOk="0" h="309" w="376">
                    <a:moveTo>
                      <a:pt x="199" y="1"/>
                    </a:moveTo>
                    <a:cubicBezTo>
                      <a:pt x="101" y="1"/>
                      <a:pt x="1" y="82"/>
                      <a:pt x="31" y="209"/>
                    </a:cubicBezTo>
                    <a:cubicBezTo>
                      <a:pt x="63" y="278"/>
                      <a:pt x="123" y="309"/>
                      <a:pt x="183" y="309"/>
                    </a:cubicBezTo>
                    <a:cubicBezTo>
                      <a:pt x="280" y="309"/>
                      <a:pt x="375" y="228"/>
                      <a:pt x="345" y="100"/>
                    </a:cubicBezTo>
                    <a:cubicBezTo>
                      <a:pt x="318" y="31"/>
                      <a:pt x="259" y="1"/>
                      <a:pt x="1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5" name="Google Shape;24095;p52"/>
              <p:cNvSpPr/>
              <p:nvPr/>
            </p:nvSpPr>
            <p:spPr>
              <a:xfrm>
                <a:off x="304972" y="719958"/>
                <a:ext cx="40718" cy="33126"/>
              </a:xfrm>
              <a:custGeom>
                <a:rect b="b" l="l" r="r" t="t"/>
                <a:pathLst>
                  <a:path extrusionOk="0" h="637" w="783">
                    <a:moveTo>
                      <a:pt x="407" y="0"/>
                    </a:moveTo>
                    <a:cubicBezTo>
                      <a:pt x="207" y="0"/>
                      <a:pt x="0" y="173"/>
                      <a:pt x="83" y="421"/>
                    </a:cubicBezTo>
                    <a:cubicBezTo>
                      <a:pt x="133" y="573"/>
                      <a:pt x="253" y="637"/>
                      <a:pt x="375" y="637"/>
                    </a:cubicBezTo>
                    <a:cubicBezTo>
                      <a:pt x="576" y="637"/>
                      <a:pt x="782" y="464"/>
                      <a:pt x="700" y="216"/>
                    </a:cubicBezTo>
                    <a:cubicBezTo>
                      <a:pt x="649" y="65"/>
                      <a:pt x="530" y="0"/>
                      <a:pt x="40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6" name="Google Shape;24096;p52"/>
              <p:cNvSpPr/>
              <p:nvPr/>
            </p:nvSpPr>
            <p:spPr>
              <a:xfrm>
                <a:off x="340802" y="632128"/>
                <a:ext cx="39730" cy="32658"/>
              </a:xfrm>
              <a:custGeom>
                <a:rect b="b" l="l" r="r" t="t"/>
                <a:pathLst>
                  <a:path extrusionOk="0" h="628" w="764">
                    <a:moveTo>
                      <a:pt x="399" y="1"/>
                    </a:moveTo>
                    <a:cubicBezTo>
                      <a:pt x="202" y="1"/>
                      <a:pt x="1" y="169"/>
                      <a:pt x="83" y="417"/>
                    </a:cubicBezTo>
                    <a:cubicBezTo>
                      <a:pt x="129" y="564"/>
                      <a:pt x="245" y="627"/>
                      <a:pt x="364" y="627"/>
                    </a:cubicBezTo>
                    <a:cubicBezTo>
                      <a:pt x="559" y="627"/>
                      <a:pt x="763" y="459"/>
                      <a:pt x="688" y="211"/>
                    </a:cubicBezTo>
                    <a:cubicBezTo>
                      <a:pt x="638" y="64"/>
                      <a:pt x="519" y="1"/>
                      <a:pt x="3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7" name="Google Shape;24097;p52"/>
              <p:cNvSpPr/>
              <p:nvPr/>
            </p:nvSpPr>
            <p:spPr>
              <a:xfrm>
                <a:off x="1395450" y="538160"/>
                <a:ext cx="29953" cy="24701"/>
              </a:xfrm>
              <a:custGeom>
                <a:rect b="b" l="l" r="r" t="t"/>
                <a:pathLst>
                  <a:path extrusionOk="0" h="475" w="576">
                    <a:moveTo>
                      <a:pt x="297" y="1"/>
                    </a:moveTo>
                    <a:cubicBezTo>
                      <a:pt x="149" y="1"/>
                      <a:pt x="0" y="127"/>
                      <a:pt x="52" y="313"/>
                    </a:cubicBezTo>
                    <a:cubicBezTo>
                      <a:pt x="95" y="425"/>
                      <a:pt x="188" y="474"/>
                      <a:pt x="281" y="474"/>
                    </a:cubicBezTo>
                    <a:cubicBezTo>
                      <a:pt x="428" y="474"/>
                      <a:pt x="576" y="352"/>
                      <a:pt x="524" y="167"/>
                    </a:cubicBezTo>
                    <a:cubicBezTo>
                      <a:pt x="482" y="51"/>
                      <a:pt x="389" y="1"/>
                      <a:pt x="2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8" name="Google Shape;24098;p52"/>
              <p:cNvSpPr/>
              <p:nvPr/>
            </p:nvSpPr>
            <p:spPr>
              <a:xfrm>
                <a:off x="1460817" y="514188"/>
                <a:ext cx="27509" cy="23037"/>
              </a:xfrm>
              <a:custGeom>
                <a:rect b="b" l="l" r="r" t="t"/>
                <a:pathLst>
                  <a:path extrusionOk="0" h="443" w="529">
                    <a:moveTo>
                      <a:pt x="275" y="0"/>
                    </a:moveTo>
                    <a:cubicBezTo>
                      <a:pt x="139" y="0"/>
                      <a:pt x="1" y="117"/>
                      <a:pt x="53" y="290"/>
                    </a:cubicBezTo>
                    <a:cubicBezTo>
                      <a:pt x="91" y="396"/>
                      <a:pt x="174" y="443"/>
                      <a:pt x="258" y="443"/>
                    </a:cubicBezTo>
                    <a:cubicBezTo>
                      <a:pt x="393" y="443"/>
                      <a:pt x="529" y="323"/>
                      <a:pt x="477" y="145"/>
                    </a:cubicBezTo>
                    <a:cubicBezTo>
                      <a:pt x="440" y="44"/>
                      <a:pt x="358" y="0"/>
                      <a:pt x="27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099" name="Google Shape;24099;p52"/>
              <p:cNvSpPr/>
              <p:nvPr/>
            </p:nvSpPr>
            <p:spPr>
              <a:xfrm>
                <a:off x="1348961" y="443413"/>
                <a:ext cx="39314" cy="32658"/>
              </a:xfrm>
              <a:custGeom>
                <a:rect b="b" l="l" r="r" t="t"/>
                <a:pathLst>
                  <a:path extrusionOk="0" h="628" w="756">
                    <a:moveTo>
                      <a:pt x="394" y="1"/>
                    </a:moveTo>
                    <a:cubicBezTo>
                      <a:pt x="200" y="1"/>
                      <a:pt x="0" y="169"/>
                      <a:pt x="75" y="417"/>
                    </a:cubicBezTo>
                    <a:cubicBezTo>
                      <a:pt x="121" y="564"/>
                      <a:pt x="237" y="627"/>
                      <a:pt x="356" y="627"/>
                    </a:cubicBezTo>
                    <a:cubicBezTo>
                      <a:pt x="551" y="627"/>
                      <a:pt x="755" y="459"/>
                      <a:pt x="680" y="211"/>
                    </a:cubicBezTo>
                    <a:cubicBezTo>
                      <a:pt x="630" y="64"/>
                      <a:pt x="513" y="1"/>
                      <a:pt x="39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0" name="Google Shape;24100;p52"/>
              <p:cNvSpPr/>
              <p:nvPr/>
            </p:nvSpPr>
            <p:spPr>
              <a:xfrm>
                <a:off x="1466433" y="733427"/>
                <a:ext cx="21425" cy="17317"/>
              </a:xfrm>
              <a:custGeom>
                <a:rect b="b" l="l" r="r" t="t"/>
                <a:pathLst>
                  <a:path extrusionOk="0" h="333" w="412">
                    <a:moveTo>
                      <a:pt x="210" y="1"/>
                    </a:moveTo>
                    <a:cubicBezTo>
                      <a:pt x="103" y="1"/>
                      <a:pt x="0" y="89"/>
                      <a:pt x="30" y="223"/>
                    </a:cubicBezTo>
                    <a:cubicBezTo>
                      <a:pt x="62" y="300"/>
                      <a:pt x="126" y="333"/>
                      <a:pt x="191" y="333"/>
                    </a:cubicBezTo>
                    <a:cubicBezTo>
                      <a:pt x="300" y="333"/>
                      <a:pt x="411" y="242"/>
                      <a:pt x="381" y="114"/>
                    </a:cubicBezTo>
                    <a:cubicBezTo>
                      <a:pt x="344" y="35"/>
                      <a:pt x="276" y="1"/>
                      <a:pt x="21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1" name="Google Shape;24101;p52"/>
              <p:cNvSpPr/>
              <p:nvPr/>
            </p:nvSpPr>
            <p:spPr>
              <a:xfrm>
                <a:off x="1561180" y="723703"/>
                <a:ext cx="40094" cy="32918"/>
              </a:xfrm>
              <a:custGeom>
                <a:rect b="b" l="l" r="r" t="t"/>
                <a:pathLst>
                  <a:path extrusionOk="0" h="633" w="771">
                    <a:moveTo>
                      <a:pt x="399" y="1"/>
                    </a:moveTo>
                    <a:cubicBezTo>
                      <a:pt x="203" y="1"/>
                      <a:pt x="0" y="174"/>
                      <a:pt x="83" y="422"/>
                    </a:cubicBezTo>
                    <a:cubicBezTo>
                      <a:pt x="134" y="569"/>
                      <a:pt x="252" y="632"/>
                      <a:pt x="373" y="632"/>
                    </a:cubicBezTo>
                    <a:cubicBezTo>
                      <a:pt x="569" y="632"/>
                      <a:pt x="770" y="464"/>
                      <a:pt x="688" y="216"/>
                    </a:cubicBezTo>
                    <a:cubicBezTo>
                      <a:pt x="638" y="65"/>
                      <a:pt x="519" y="1"/>
                      <a:pt x="3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2" name="Google Shape;24102;p52"/>
              <p:cNvSpPr/>
              <p:nvPr/>
            </p:nvSpPr>
            <p:spPr>
              <a:xfrm>
                <a:off x="1549844" y="916421"/>
                <a:ext cx="11805" cy="9776"/>
              </a:xfrm>
              <a:custGeom>
                <a:rect b="b" l="l" r="r" t="t"/>
                <a:pathLst>
                  <a:path extrusionOk="0" h="188" w="227">
                    <a:moveTo>
                      <a:pt x="114" y="1"/>
                    </a:moveTo>
                    <a:cubicBezTo>
                      <a:pt x="57" y="1"/>
                      <a:pt x="0" y="52"/>
                      <a:pt x="23" y="127"/>
                    </a:cubicBezTo>
                    <a:cubicBezTo>
                      <a:pt x="37" y="169"/>
                      <a:pt x="73" y="188"/>
                      <a:pt x="109" y="188"/>
                    </a:cubicBezTo>
                    <a:cubicBezTo>
                      <a:pt x="167" y="188"/>
                      <a:pt x="227" y="141"/>
                      <a:pt x="204" y="67"/>
                    </a:cubicBezTo>
                    <a:cubicBezTo>
                      <a:pt x="186" y="21"/>
                      <a:pt x="150" y="1"/>
                      <a:pt x="11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3" name="Google Shape;24103;p52"/>
              <p:cNvSpPr/>
              <p:nvPr/>
            </p:nvSpPr>
            <p:spPr>
              <a:xfrm>
                <a:off x="1502626" y="913977"/>
                <a:ext cx="28913" cy="24233"/>
              </a:xfrm>
              <a:custGeom>
                <a:rect b="b" l="l" r="r" t="t"/>
                <a:pathLst>
                  <a:path extrusionOk="0" h="466" w="556">
                    <a:moveTo>
                      <a:pt x="281" y="1"/>
                    </a:moveTo>
                    <a:cubicBezTo>
                      <a:pt x="141" y="1"/>
                      <a:pt x="1" y="122"/>
                      <a:pt x="60" y="307"/>
                    </a:cubicBezTo>
                    <a:cubicBezTo>
                      <a:pt x="92" y="418"/>
                      <a:pt x="178" y="466"/>
                      <a:pt x="265" y="466"/>
                    </a:cubicBezTo>
                    <a:cubicBezTo>
                      <a:pt x="407" y="466"/>
                      <a:pt x="555" y="342"/>
                      <a:pt x="495" y="162"/>
                    </a:cubicBezTo>
                    <a:cubicBezTo>
                      <a:pt x="458" y="49"/>
                      <a:pt x="369" y="1"/>
                      <a:pt x="28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4" name="Google Shape;24104;p52"/>
              <p:cNvSpPr/>
              <p:nvPr/>
            </p:nvSpPr>
            <p:spPr>
              <a:xfrm>
                <a:off x="1501430" y="787509"/>
                <a:ext cx="40094" cy="32658"/>
              </a:xfrm>
              <a:custGeom>
                <a:rect b="b" l="l" r="r" t="t"/>
                <a:pathLst>
                  <a:path extrusionOk="0" h="628" w="771">
                    <a:moveTo>
                      <a:pt x="398" y="1"/>
                    </a:moveTo>
                    <a:cubicBezTo>
                      <a:pt x="202" y="1"/>
                      <a:pt x="0" y="169"/>
                      <a:pt x="83" y="417"/>
                    </a:cubicBezTo>
                    <a:cubicBezTo>
                      <a:pt x="133" y="564"/>
                      <a:pt x="252" y="627"/>
                      <a:pt x="373" y="627"/>
                    </a:cubicBezTo>
                    <a:cubicBezTo>
                      <a:pt x="569" y="627"/>
                      <a:pt x="770" y="459"/>
                      <a:pt x="688" y="211"/>
                    </a:cubicBezTo>
                    <a:cubicBezTo>
                      <a:pt x="637" y="64"/>
                      <a:pt x="518" y="1"/>
                      <a:pt x="3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5" name="Google Shape;24105;p52"/>
              <p:cNvSpPr/>
              <p:nvPr/>
            </p:nvSpPr>
            <p:spPr>
              <a:xfrm>
                <a:off x="1600754" y="826146"/>
                <a:ext cx="34166" cy="28497"/>
              </a:xfrm>
              <a:custGeom>
                <a:rect b="b" l="l" r="r" t="t"/>
                <a:pathLst>
                  <a:path extrusionOk="0" h="548" w="657">
                    <a:moveTo>
                      <a:pt x="339" y="1"/>
                    </a:moveTo>
                    <a:cubicBezTo>
                      <a:pt x="169" y="1"/>
                      <a:pt x="1" y="148"/>
                      <a:pt x="60" y="363"/>
                    </a:cubicBezTo>
                    <a:cubicBezTo>
                      <a:pt x="106" y="493"/>
                      <a:pt x="209" y="548"/>
                      <a:pt x="313" y="548"/>
                    </a:cubicBezTo>
                    <a:cubicBezTo>
                      <a:pt x="483" y="548"/>
                      <a:pt x="657" y="403"/>
                      <a:pt x="604" y="194"/>
                    </a:cubicBezTo>
                    <a:cubicBezTo>
                      <a:pt x="553" y="59"/>
                      <a:pt x="446" y="1"/>
                      <a:pt x="33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6" name="Google Shape;24106;p52"/>
              <p:cNvSpPr/>
              <p:nvPr/>
            </p:nvSpPr>
            <p:spPr>
              <a:xfrm>
                <a:off x="1520047" y="1039821"/>
                <a:ext cx="38066" cy="30889"/>
              </a:xfrm>
              <a:custGeom>
                <a:rect b="b" l="l" r="r" t="t"/>
                <a:pathLst>
                  <a:path extrusionOk="0" h="594" w="732">
                    <a:moveTo>
                      <a:pt x="383" y="1"/>
                    </a:moveTo>
                    <a:cubicBezTo>
                      <a:pt x="195" y="1"/>
                      <a:pt x="1" y="159"/>
                      <a:pt x="76" y="391"/>
                    </a:cubicBezTo>
                    <a:cubicBezTo>
                      <a:pt x="121" y="533"/>
                      <a:pt x="233" y="594"/>
                      <a:pt x="348" y="594"/>
                    </a:cubicBezTo>
                    <a:cubicBezTo>
                      <a:pt x="536" y="594"/>
                      <a:pt x="731" y="431"/>
                      <a:pt x="656" y="198"/>
                    </a:cubicBezTo>
                    <a:cubicBezTo>
                      <a:pt x="610" y="60"/>
                      <a:pt x="498" y="1"/>
                      <a:pt x="38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7" name="Google Shape;24107;p52"/>
              <p:cNvSpPr/>
              <p:nvPr/>
            </p:nvSpPr>
            <p:spPr>
              <a:xfrm>
                <a:off x="1447816" y="1079238"/>
                <a:ext cx="38274" cy="31722"/>
              </a:xfrm>
              <a:custGeom>
                <a:rect b="b" l="l" r="r" t="t"/>
                <a:pathLst>
                  <a:path extrusionOk="0" h="610" w="736">
                    <a:moveTo>
                      <a:pt x="396" y="1"/>
                    </a:moveTo>
                    <a:cubicBezTo>
                      <a:pt x="361" y="1"/>
                      <a:pt x="326" y="7"/>
                      <a:pt x="291" y="20"/>
                    </a:cubicBezTo>
                    <a:cubicBezTo>
                      <a:pt x="25" y="93"/>
                      <a:pt x="1" y="444"/>
                      <a:pt x="243" y="577"/>
                    </a:cubicBezTo>
                    <a:cubicBezTo>
                      <a:pt x="288" y="600"/>
                      <a:pt x="335" y="610"/>
                      <a:pt x="380" y="610"/>
                    </a:cubicBezTo>
                    <a:cubicBezTo>
                      <a:pt x="573" y="610"/>
                      <a:pt x="735" y="418"/>
                      <a:pt x="666" y="202"/>
                    </a:cubicBezTo>
                    <a:cubicBezTo>
                      <a:pt x="629" y="79"/>
                      <a:pt x="517" y="1"/>
                      <a:pt x="39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8" name="Google Shape;24108;p52"/>
              <p:cNvSpPr/>
              <p:nvPr/>
            </p:nvSpPr>
            <p:spPr>
              <a:xfrm>
                <a:off x="1516199" y="1127028"/>
                <a:ext cx="28133" cy="23505"/>
              </a:xfrm>
              <a:custGeom>
                <a:rect b="b" l="l" r="r" t="t"/>
                <a:pathLst>
                  <a:path extrusionOk="0" h="452" w="541">
                    <a:moveTo>
                      <a:pt x="280" y="1"/>
                    </a:moveTo>
                    <a:cubicBezTo>
                      <a:pt x="142" y="1"/>
                      <a:pt x="1" y="120"/>
                      <a:pt x="53" y="299"/>
                    </a:cubicBezTo>
                    <a:cubicBezTo>
                      <a:pt x="90" y="406"/>
                      <a:pt x="175" y="452"/>
                      <a:pt x="261" y="452"/>
                    </a:cubicBezTo>
                    <a:cubicBezTo>
                      <a:pt x="400" y="452"/>
                      <a:pt x="541" y="333"/>
                      <a:pt x="488" y="154"/>
                    </a:cubicBezTo>
                    <a:cubicBezTo>
                      <a:pt x="451" y="47"/>
                      <a:pt x="366" y="1"/>
                      <a:pt x="28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09" name="Google Shape;24109;p52"/>
              <p:cNvSpPr/>
              <p:nvPr/>
            </p:nvSpPr>
            <p:spPr>
              <a:xfrm>
                <a:off x="1424728" y="1180694"/>
                <a:ext cx="28913" cy="23765"/>
              </a:xfrm>
              <a:custGeom>
                <a:rect b="b" l="l" r="r" t="t"/>
                <a:pathLst>
                  <a:path extrusionOk="0" h="457" w="556">
                    <a:moveTo>
                      <a:pt x="296" y="1"/>
                    </a:moveTo>
                    <a:cubicBezTo>
                      <a:pt x="149" y="1"/>
                      <a:pt x="0" y="126"/>
                      <a:pt x="46" y="307"/>
                    </a:cubicBezTo>
                    <a:cubicBezTo>
                      <a:pt x="91" y="412"/>
                      <a:pt x="177" y="456"/>
                      <a:pt x="264" y="456"/>
                    </a:cubicBezTo>
                    <a:cubicBezTo>
                      <a:pt x="409" y="456"/>
                      <a:pt x="555" y="332"/>
                      <a:pt x="518" y="150"/>
                    </a:cubicBezTo>
                    <a:cubicBezTo>
                      <a:pt x="472" y="46"/>
                      <a:pt x="384" y="1"/>
                      <a:pt x="29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0" name="Google Shape;24110;p52"/>
              <p:cNvSpPr/>
              <p:nvPr/>
            </p:nvSpPr>
            <p:spPr>
              <a:xfrm>
                <a:off x="1368202" y="1196502"/>
                <a:ext cx="33490" cy="28029"/>
              </a:xfrm>
              <a:custGeom>
                <a:rect b="b" l="l" r="r" t="t"/>
                <a:pathLst>
                  <a:path extrusionOk="0" h="539" w="644">
                    <a:moveTo>
                      <a:pt x="333" y="0"/>
                    </a:moveTo>
                    <a:cubicBezTo>
                      <a:pt x="169" y="0"/>
                      <a:pt x="1" y="145"/>
                      <a:pt x="68" y="354"/>
                    </a:cubicBezTo>
                    <a:cubicBezTo>
                      <a:pt x="110" y="483"/>
                      <a:pt x="210" y="539"/>
                      <a:pt x="311" y="539"/>
                    </a:cubicBezTo>
                    <a:cubicBezTo>
                      <a:pt x="475" y="539"/>
                      <a:pt x="644" y="394"/>
                      <a:pt x="576" y="185"/>
                    </a:cubicBezTo>
                    <a:cubicBezTo>
                      <a:pt x="535" y="55"/>
                      <a:pt x="435" y="0"/>
                      <a:pt x="3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1" name="Google Shape;24111;p52"/>
              <p:cNvSpPr/>
              <p:nvPr/>
            </p:nvSpPr>
            <p:spPr>
              <a:xfrm>
                <a:off x="1291083" y="1247724"/>
                <a:ext cx="37390" cy="30629"/>
              </a:xfrm>
              <a:custGeom>
                <a:rect b="b" l="l" r="r" t="t"/>
                <a:pathLst>
                  <a:path extrusionOk="0" h="589" w="719">
                    <a:moveTo>
                      <a:pt x="374" y="1"/>
                    </a:moveTo>
                    <a:cubicBezTo>
                      <a:pt x="190" y="1"/>
                      <a:pt x="1" y="160"/>
                      <a:pt x="75" y="385"/>
                    </a:cubicBezTo>
                    <a:cubicBezTo>
                      <a:pt x="122" y="528"/>
                      <a:pt x="232" y="588"/>
                      <a:pt x="345" y="588"/>
                    </a:cubicBezTo>
                    <a:cubicBezTo>
                      <a:pt x="529" y="588"/>
                      <a:pt x="719" y="429"/>
                      <a:pt x="644" y="204"/>
                    </a:cubicBezTo>
                    <a:cubicBezTo>
                      <a:pt x="598" y="61"/>
                      <a:pt x="487" y="1"/>
                      <a:pt x="37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2" name="Google Shape;24112;p52"/>
              <p:cNvSpPr/>
              <p:nvPr/>
            </p:nvSpPr>
            <p:spPr>
              <a:xfrm>
                <a:off x="1232633" y="1311270"/>
                <a:ext cx="22829" cy="18617"/>
              </a:xfrm>
              <a:custGeom>
                <a:rect b="b" l="l" r="r" t="t"/>
                <a:pathLst>
                  <a:path extrusionOk="0" h="358" w="439">
                    <a:moveTo>
                      <a:pt x="226" y="1"/>
                    </a:moveTo>
                    <a:cubicBezTo>
                      <a:pt x="113" y="1"/>
                      <a:pt x="1" y="97"/>
                      <a:pt x="38" y="240"/>
                    </a:cubicBezTo>
                    <a:cubicBezTo>
                      <a:pt x="70" y="322"/>
                      <a:pt x="139" y="358"/>
                      <a:pt x="208" y="358"/>
                    </a:cubicBezTo>
                    <a:cubicBezTo>
                      <a:pt x="322" y="358"/>
                      <a:pt x="439" y="262"/>
                      <a:pt x="401" y="119"/>
                    </a:cubicBezTo>
                    <a:cubicBezTo>
                      <a:pt x="364" y="36"/>
                      <a:pt x="295" y="1"/>
                      <a:pt x="2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3" name="Google Shape;24113;p52"/>
              <p:cNvSpPr/>
              <p:nvPr/>
            </p:nvSpPr>
            <p:spPr>
              <a:xfrm>
                <a:off x="1132737" y="1319382"/>
                <a:ext cx="16901" cy="13729"/>
              </a:xfrm>
              <a:custGeom>
                <a:rect b="b" l="l" r="r" t="t"/>
                <a:pathLst>
                  <a:path extrusionOk="0" h="264" w="325">
                    <a:moveTo>
                      <a:pt x="175" y="1"/>
                    </a:moveTo>
                    <a:cubicBezTo>
                      <a:pt x="89" y="1"/>
                      <a:pt x="1" y="74"/>
                      <a:pt x="24" y="181"/>
                    </a:cubicBezTo>
                    <a:cubicBezTo>
                      <a:pt x="50" y="239"/>
                      <a:pt x="100" y="264"/>
                      <a:pt x="151" y="264"/>
                    </a:cubicBezTo>
                    <a:cubicBezTo>
                      <a:pt x="237" y="264"/>
                      <a:pt x="325" y="191"/>
                      <a:pt x="302" y="84"/>
                    </a:cubicBezTo>
                    <a:cubicBezTo>
                      <a:pt x="275" y="26"/>
                      <a:pt x="225" y="1"/>
                      <a:pt x="17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4" name="Google Shape;24114;p52"/>
              <p:cNvSpPr/>
              <p:nvPr/>
            </p:nvSpPr>
            <p:spPr>
              <a:xfrm>
                <a:off x="993840" y="1259632"/>
                <a:ext cx="24181" cy="20229"/>
              </a:xfrm>
              <a:custGeom>
                <a:rect b="b" l="l" r="r" t="t"/>
                <a:pathLst>
                  <a:path extrusionOk="0" h="389" w="465">
                    <a:moveTo>
                      <a:pt x="241" y="0"/>
                    </a:moveTo>
                    <a:cubicBezTo>
                      <a:pt x="122" y="0"/>
                      <a:pt x="1" y="103"/>
                      <a:pt x="45" y="253"/>
                    </a:cubicBezTo>
                    <a:cubicBezTo>
                      <a:pt x="78" y="347"/>
                      <a:pt x="154" y="388"/>
                      <a:pt x="229" y="388"/>
                    </a:cubicBezTo>
                    <a:cubicBezTo>
                      <a:pt x="347" y="388"/>
                      <a:pt x="465" y="287"/>
                      <a:pt x="420" y="132"/>
                    </a:cubicBezTo>
                    <a:cubicBezTo>
                      <a:pt x="388" y="40"/>
                      <a:pt x="315" y="0"/>
                      <a:pt x="24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5" name="Google Shape;24115;p52"/>
              <p:cNvSpPr/>
              <p:nvPr/>
            </p:nvSpPr>
            <p:spPr>
              <a:xfrm>
                <a:off x="931802" y="1209191"/>
                <a:ext cx="28809" cy="25481"/>
              </a:xfrm>
              <a:custGeom>
                <a:rect b="b" l="l" r="r" t="t"/>
                <a:pathLst>
                  <a:path extrusionOk="0" h="490" w="554">
                    <a:moveTo>
                      <a:pt x="281" y="0"/>
                    </a:moveTo>
                    <a:cubicBezTo>
                      <a:pt x="142" y="0"/>
                      <a:pt x="1" y="124"/>
                      <a:pt x="53" y="304"/>
                    </a:cubicBezTo>
                    <a:lnTo>
                      <a:pt x="77" y="340"/>
                    </a:lnTo>
                    <a:cubicBezTo>
                      <a:pt x="109" y="445"/>
                      <a:pt x="189" y="490"/>
                      <a:pt x="272" y="490"/>
                    </a:cubicBezTo>
                    <a:cubicBezTo>
                      <a:pt x="409" y="490"/>
                      <a:pt x="553" y="368"/>
                      <a:pt x="501" y="195"/>
                    </a:cubicBezTo>
                    <a:lnTo>
                      <a:pt x="488" y="158"/>
                    </a:lnTo>
                    <a:cubicBezTo>
                      <a:pt x="452" y="48"/>
                      <a:pt x="367" y="0"/>
                      <a:pt x="28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6" name="Google Shape;24116;p52"/>
              <p:cNvSpPr/>
              <p:nvPr/>
            </p:nvSpPr>
            <p:spPr>
              <a:xfrm>
                <a:off x="906217" y="1173517"/>
                <a:ext cx="676" cy="832"/>
              </a:xfrm>
              <a:custGeom>
                <a:rect b="b" l="l" r="r" t="t"/>
                <a:pathLst>
                  <a:path extrusionOk="0" h="16" w="13">
                    <a:moveTo>
                      <a:pt x="7" y="1"/>
                    </a:moveTo>
                    <a:cubicBezTo>
                      <a:pt x="4" y="1"/>
                      <a:pt x="1" y="4"/>
                      <a:pt x="1" y="10"/>
                    </a:cubicBezTo>
                    <a:cubicBezTo>
                      <a:pt x="1" y="14"/>
                      <a:pt x="2" y="15"/>
                      <a:pt x="4" y="15"/>
                    </a:cubicBezTo>
                    <a:cubicBezTo>
                      <a:pt x="7" y="15"/>
                      <a:pt x="13" y="10"/>
                      <a:pt x="13" y="10"/>
                    </a:cubicBezTo>
                    <a:cubicBezTo>
                      <a:pt x="13" y="4"/>
                      <a:pt x="10" y="1"/>
                      <a:pt x="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7" name="Google Shape;24117;p52"/>
              <p:cNvSpPr/>
              <p:nvPr/>
            </p:nvSpPr>
            <p:spPr>
              <a:xfrm>
                <a:off x="851303" y="1084074"/>
                <a:ext cx="26261" cy="22049"/>
              </a:xfrm>
              <a:custGeom>
                <a:rect b="b" l="l" r="r" t="t"/>
                <a:pathLst>
                  <a:path extrusionOk="0" h="424" w="505">
                    <a:moveTo>
                      <a:pt x="262" y="0"/>
                    </a:moveTo>
                    <a:cubicBezTo>
                      <a:pt x="133" y="0"/>
                      <a:pt x="0" y="114"/>
                      <a:pt x="53" y="278"/>
                    </a:cubicBezTo>
                    <a:cubicBezTo>
                      <a:pt x="85" y="380"/>
                      <a:pt x="163" y="423"/>
                      <a:pt x="243" y="423"/>
                    </a:cubicBezTo>
                    <a:cubicBezTo>
                      <a:pt x="372" y="423"/>
                      <a:pt x="504" y="310"/>
                      <a:pt x="452" y="145"/>
                    </a:cubicBezTo>
                    <a:cubicBezTo>
                      <a:pt x="419" y="43"/>
                      <a:pt x="341" y="0"/>
                      <a:pt x="26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8" name="Google Shape;24118;p52"/>
              <p:cNvSpPr/>
              <p:nvPr/>
            </p:nvSpPr>
            <p:spPr>
              <a:xfrm>
                <a:off x="837679" y="1022088"/>
                <a:ext cx="30213" cy="24909"/>
              </a:xfrm>
              <a:custGeom>
                <a:rect b="b" l="l" r="r" t="t"/>
                <a:pathLst>
                  <a:path extrusionOk="0" h="479" w="581">
                    <a:moveTo>
                      <a:pt x="299" y="1"/>
                    </a:moveTo>
                    <a:cubicBezTo>
                      <a:pt x="151" y="1"/>
                      <a:pt x="0" y="133"/>
                      <a:pt x="61" y="321"/>
                    </a:cubicBezTo>
                    <a:cubicBezTo>
                      <a:pt x="97" y="431"/>
                      <a:pt x="186" y="479"/>
                      <a:pt x="277" y="479"/>
                    </a:cubicBezTo>
                    <a:cubicBezTo>
                      <a:pt x="426" y="479"/>
                      <a:pt x="580" y="351"/>
                      <a:pt x="520" y="164"/>
                    </a:cubicBezTo>
                    <a:cubicBezTo>
                      <a:pt x="479" y="50"/>
                      <a:pt x="390" y="1"/>
                      <a:pt x="29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19" name="Google Shape;24119;p52"/>
              <p:cNvSpPr/>
              <p:nvPr/>
            </p:nvSpPr>
            <p:spPr>
              <a:xfrm>
                <a:off x="855828" y="952666"/>
                <a:ext cx="28497" cy="23609"/>
              </a:xfrm>
              <a:custGeom>
                <a:rect b="b" l="l" r="r" t="t"/>
                <a:pathLst>
                  <a:path extrusionOk="0" h="454" w="548">
                    <a:moveTo>
                      <a:pt x="291" y="0"/>
                    </a:moveTo>
                    <a:cubicBezTo>
                      <a:pt x="146" y="0"/>
                      <a:pt x="0" y="120"/>
                      <a:pt x="38" y="301"/>
                    </a:cubicBezTo>
                    <a:cubicBezTo>
                      <a:pt x="84" y="407"/>
                      <a:pt x="172" y="453"/>
                      <a:pt x="261" y="453"/>
                    </a:cubicBezTo>
                    <a:cubicBezTo>
                      <a:pt x="404" y="453"/>
                      <a:pt x="547" y="331"/>
                      <a:pt x="510" y="144"/>
                    </a:cubicBezTo>
                    <a:cubicBezTo>
                      <a:pt x="464" y="44"/>
                      <a:pt x="378" y="0"/>
                      <a:pt x="29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0" name="Google Shape;24120;p52"/>
              <p:cNvSpPr/>
              <p:nvPr/>
            </p:nvSpPr>
            <p:spPr>
              <a:xfrm>
                <a:off x="300500" y="1591819"/>
                <a:ext cx="29901" cy="24961"/>
              </a:xfrm>
              <a:custGeom>
                <a:rect b="b" l="l" r="r" t="t"/>
                <a:pathLst>
                  <a:path extrusionOk="0" h="480" w="575">
                    <a:moveTo>
                      <a:pt x="290" y="1"/>
                    </a:moveTo>
                    <a:cubicBezTo>
                      <a:pt x="146" y="1"/>
                      <a:pt x="1" y="127"/>
                      <a:pt x="60" y="313"/>
                    </a:cubicBezTo>
                    <a:cubicBezTo>
                      <a:pt x="97" y="429"/>
                      <a:pt x="189" y="479"/>
                      <a:pt x="281" y="479"/>
                    </a:cubicBezTo>
                    <a:cubicBezTo>
                      <a:pt x="427" y="479"/>
                      <a:pt x="574" y="353"/>
                      <a:pt x="508" y="167"/>
                    </a:cubicBezTo>
                    <a:cubicBezTo>
                      <a:pt x="470" y="51"/>
                      <a:pt x="380" y="1"/>
                      <a:pt x="29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1" name="Google Shape;24121;p52"/>
              <p:cNvSpPr/>
              <p:nvPr/>
            </p:nvSpPr>
            <p:spPr>
              <a:xfrm>
                <a:off x="303776" y="1385684"/>
                <a:ext cx="22933" cy="18929"/>
              </a:xfrm>
              <a:custGeom>
                <a:rect b="b" l="l" r="r" t="t"/>
                <a:pathLst>
                  <a:path extrusionOk="0" h="364" w="441">
                    <a:moveTo>
                      <a:pt x="227" y="0"/>
                    </a:moveTo>
                    <a:cubicBezTo>
                      <a:pt x="115" y="0"/>
                      <a:pt x="1" y="95"/>
                      <a:pt x="45" y="236"/>
                    </a:cubicBezTo>
                    <a:cubicBezTo>
                      <a:pt x="78" y="325"/>
                      <a:pt x="149" y="364"/>
                      <a:pt x="220" y="364"/>
                    </a:cubicBezTo>
                    <a:cubicBezTo>
                      <a:pt x="331" y="364"/>
                      <a:pt x="441" y="268"/>
                      <a:pt x="396" y="127"/>
                    </a:cubicBezTo>
                    <a:cubicBezTo>
                      <a:pt x="368" y="38"/>
                      <a:pt x="298" y="0"/>
                      <a:pt x="22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2" name="Google Shape;24122;p52"/>
              <p:cNvSpPr/>
              <p:nvPr/>
            </p:nvSpPr>
            <p:spPr>
              <a:xfrm>
                <a:off x="186512" y="1199310"/>
                <a:ext cx="22829" cy="18617"/>
              </a:xfrm>
              <a:custGeom>
                <a:rect b="b" l="l" r="r" t="t"/>
                <a:pathLst>
                  <a:path extrusionOk="0" h="358" w="439">
                    <a:moveTo>
                      <a:pt x="231" y="1"/>
                    </a:moveTo>
                    <a:cubicBezTo>
                      <a:pt x="117" y="1"/>
                      <a:pt x="1" y="97"/>
                      <a:pt x="38" y="240"/>
                    </a:cubicBezTo>
                    <a:cubicBezTo>
                      <a:pt x="70" y="322"/>
                      <a:pt x="139" y="358"/>
                      <a:pt x="208" y="358"/>
                    </a:cubicBezTo>
                    <a:cubicBezTo>
                      <a:pt x="322" y="358"/>
                      <a:pt x="439" y="262"/>
                      <a:pt x="401" y="119"/>
                    </a:cubicBezTo>
                    <a:cubicBezTo>
                      <a:pt x="369" y="36"/>
                      <a:pt x="301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3" name="Google Shape;24123;p52"/>
              <p:cNvSpPr/>
              <p:nvPr/>
            </p:nvSpPr>
            <p:spPr>
              <a:xfrm>
                <a:off x="231650" y="1039561"/>
                <a:ext cx="31097" cy="24649"/>
              </a:xfrm>
              <a:custGeom>
                <a:rect b="b" l="l" r="r" t="t"/>
                <a:pathLst>
                  <a:path extrusionOk="0" h="474" w="598">
                    <a:moveTo>
                      <a:pt x="359" y="1"/>
                    </a:moveTo>
                    <a:cubicBezTo>
                      <a:pt x="163" y="1"/>
                      <a:pt x="1" y="418"/>
                      <a:pt x="247" y="469"/>
                    </a:cubicBezTo>
                    <a:cubicBezTo>
                      <a:pt x="265" y="472"/>
                      <a:pt x="282" y="474"/>
                      <a:pt x="300" y="474"/>
                    </a:cubicBezTo>
                    <a:cubicBezTo>
                      <a:pt x="343" y="474"/>
                      <a:pt x="386" y="465"/>
                      <a:pt x="428" y="457"/>
                    </a:cubicBezTo>
                    <a:cubicBezTo>
                      <a:pt x="537" y="420"/>
                      <a:pt x="598" y="300"/>
                      <a:pt x="561" y="191"/>
                    </a:cubicBezTo>
                    <a:cubicBezTo>
                      <a:pt x="537" y="142"/>
                      <a:pt x="501" y="82"/>
                      <a:pt x="465" y="45"/>
                    </a:cubicBezTo>
                    <a:cubicBezTo>
                      <a:pt x="430" y="14"/>
                      <a:pt x="394" y="1"/>
                      <a:pt x="35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4" name="Google Shape;24124;p52"/>
              <p:cNvSpPr/>
              <p:nvPr/>
            </p:nvSpPr>
            <p:spPr>
              <a:xfrm>
                <a:off x="252762" y="921829"/>
                <a:ext cx="36558" cy="27821"/>
              </a:xfrm>
              <a:custGeom>
                <a:rect b="b" l="l" r="r" t="t"/>
                <a:pathLst>
                  <a:path extrusionOk="0" h="535" w="703">
                    <a:moveTo>
                      <a:pt x="330" y="0"/>
                    </a:moveTo>
                    <a:cubicBezTo>
                      <a:pt x="234" y="0"/>
                      <a:pt x="139" y="49"/>
                      <a:pt x="95" y="144"/>
                    </a:cubicBezTo>
                    <a:cubicBezTo>
                      <a:pt x="1" y="321"/>
                      <a:pt x="136" y="532"/>
                      <a:pt x="333" y="532"/>
                    </a:cubicBezTo>
                    <a:cubicBezTo>
                      <a:pt x="335" y="532"/>
                      <a:pt x="337" y="532"/>
                      <a:pt x="339" y="532"/>
                    </a:cubicBezTo>
                    <a:lnTo>
                      <a:pt x="339" y="532"/>
                    </a:lnTo>
                    <a:cubicBezTo>
                      <a:pt x="352" y="534"/>
                      <a:pt x="365" y="534"/>
                      <a:pt x="377" y="534"/>
                    </a:cubicBezTo>
                    <a:cubicBezTo>
                      <a:pt x="583" y="534"/>
                      <a:pt x="702" y="279"/>
                      <a:pt x="555" y="120"/>
                    </a:cubicBezTo>
                    <a:cubicBezTo>
                      <a:pt x="503" y="40"/>
                      <a:pt x="416" y="0"/>
                      <a:pt x="33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5" name="Google Shape;24125;p52"/>
              <p:cNvSpPr/>
              <p:nvPr/>
            </p:nvSpPr>
            <p:spPr>
              <a:xfrm>
                <a:off x="246314" y="685793"/>
                <a:ext cx="46646" cy="33074"/>
              </a:xfrm>
              <a:custGeom>
                <a:rect b="b" l="l" r="r" t="t"/>
                <a:pathLst>
                  <a:path extrusionOk="0" h="636" w="897">
                    <a:moveTo>
                      <a:pt x="517" y="1"/>
                    </a:moveTo>
                    <a:cubicBezTo>
                      <a:pt x="461" y="1"/>
                      <a:pt x="404" y="11"/>
                      <a:pt x="352" y="26"/>
                    </a:cubicBezTo>
                    <a:cubicBezTo>
                      <a:pt x="1" y="147"/>
                      <a:pt x="127" y="635"/>
                      <a:pt x="442" y="635"/>
                    </a:cubicBezTo>
                    <a:cubicBezTo>
                      <a:pt x="475" y="635"/>
                      <a:pt x="509" y="630"/>
                      <a:pt x="545" y="619"/>
                    </a:cubicBezTo>
                    <a:cubicBezTo>
                      <a:pt x="630" y="594"/>
                      <a:pt x="703" y="534"/>
                      <a:pt x="763" y="474"/>
                    </a:cubicBezTo>
                    <a:cubicBezTo>
                      <a:pt x="896" y="304"/>
                      <a:pt x="812" y="62"/>
                      <a:pt x="618" y="14"/>
                    </a:cubicBezTo>
                    <a:cubicBezTo>
                      <a:pt x="586" y="5"/>
                      <a:pt x="552" y="1"/>
                      <a:pt x="51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6" name="Google Shape;24126;p52"/>
              <p:cNvSpPr/>
              <p:nvPr/>
            </p:nvSpPr>
            <p:spPr>
              <a:xfrm>
                <a:off x="397432" y="665097"/>
                <a:ext cx="32658" cy="27821"/>
              </a:xfrm>
              <a:custGeom>
                <a:rect b="b" l="l" r="r" t="t"/>
                <a:pathLst>
                  <a:path extrusionOk="0" h="535" w="628">
                    <a:moveTo>
                      <a:pt x="340" y="0"/>
                    </a:moveTo>
                    <a:cubicBezTo>
                      <a:pt x="244" y="0"/>
                      <a:pt x="147" y="49"/>
                      <a:pt x="95" y="146"/>
                    </a:cubicBezTo>
                    <a:cubicBezTo>
                      <a:pt x="0" y="335"/>
                      <a:pt x="144" y="534"/>
                      <a:pt x="335" y="534"/>
                    </a:cubicBezTo>
                    <a:cubicBezTo>
                      <a:pt x="363" y="534"/>
                      <a:pt x="392" y="530"/>
                      <a:pt x="422" y="521"/>
                    </a:cubicBezTo>
                    <a:cubicBezTo>
                      <a:pt x="555" y="472"/>
                      <a:pt x="627" y="327"/>
                      <a:pt x="591" y="182"/>
                    </a:cubicBezTo>
                    <a:cubicBezTo>
                      <a:pt x="553" y="61"/>
                      <a:pt x="447" y="0"/>
                      <a:pt x="34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7" name="Google Shape;24127;p52"/>
              <p:cNvSpPr/>
              <p:nvPr/>
            </p:nvSpPr>
            <p:spPr>
              <a:xfrm>
                <a:off x="1311832" y="376747"/>
                <a:ext cx="36766" cy="30109"/>
              </a:xfrm>
              <a:custGeom>
                <a:rect b="b" l="l" r="r" t="t"/>
                <a:pathLst>
                  <a:path extrusionOk="0" h="579" w="707">
                    <a:moveTo>
                      <a:pt x="365" y="1"/>
                    </a:moveTo>
                    <a:cubicBezTo>
                      <a:pt x="185" y="1"/>
                      <a:pt x="1" y="156"/>
                      <a:pt x="76" y="380"/>
                    </a:cubicBezTo>
                    <a:cubicBezTo>
                      <a:pt x="122" y="519"/>
                      <a:pt x="232" y="578"/>
                      <a:pt x="343" y="578"/>
                    </a:cubicBezTo>
                    <a:cubicBezTo>
                      <a:pt x="523" y="578"/>
                      <a:pt x="707" y="423"/>
                      <a:pt x="632" y="199"/>
                    </a:cubicBezTo>
                    <a:cubicBezTo>
                      <a:pt x="586" y="60"/>
                      <a:pt x="476" y="1"/>
                      <a:pt x="36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8" name="Google Shape;24128;p52"/>
              <p:cNvSpPr/>
              <p:nvPr/>
            </p:nvSpPr>
            <p:spPr>
              <a:xfrm>
                <a:off x="1297999" y="509248"/>
                <a:ext cx="38690" cy="31202"/>
              </a:xfrm>
              <a:custGeom>
                <a:rect b="b" l="l" r="r" t="t"/>
                <a:pathLst>
                  <a:path extrusionOk="0" h="600" w="744">
                    <a:moveTo>
                      <a:pt x="392" y="1"/>
                    </a:moveTo>
                    <a:cubicBezTo>
                      <a:pt x="201" y="1"/>
                      <a:pt x="0" y="164"/>
                      <a:pt x="76" y="397"/>
                    </a:cubicBezTo>
                    <a:cubicBezTo>
                      <a:pt x="126" y="539"/>
                      <a:pt x="240" y="599"/>
                      <a:pt x="357" y="599"/>
                    </a:cubicBezTo>
                    <a:cubicBezTo>
                      <a:pt x="548" y="599"/>
                      <a:pt x="743" y="436"/>
                      <a:pt x="668" y="203"/>
                    </a:cubicBezTo>
                    <a:cubicBezTo>
                      <a:pt x="622" y="61"/>
                      <a:pt x="509" y="1"/>
                      <a:pt x="39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29" name="Google Shape;24129;p52"/>
              <p:cNvSpPr/>
              <p:nvPr/>
            </p:nvSpPr>
            <p:spPr>
              <a:xfrm>
                <a:off x="1512247" y="584754"/>
                <a:ext cx="35050" cy="29693"/>
              </a:xfrm>
              <a:custGeom>
                <a:rect b="b" l="l" r="r" t="t"/>
                <a:pathLst>
                  <a:path extrusionOk="0" h="571" w="674">
                    <a:moveTo>
                      <a:pt x="355" y="0"/>
                    </a:moveTo>
                    <a:cubicBezTo>
                      <a:pt x="258" y="0"/>
                      <a:pt x="160" y="50"/>
                      <a:pt x="105" y="154"/>
                    </a:cubicBezTo>
                    <a:cubicBezTo>
                      <a:pt x="0" y="353"/>
                      <a:pt x="149" y="570"/>
                      <a:pt x="348" y="570"/>
                    </a:cubicBezTo>
                    <a:cubicBezTo>
                      <a:pt x="379" y="570"/>
                      <a:pt x="411" y="565"/>
                      <a:pt x="443" y="554"/>
                    </a:cubicBezTo>
                    <a:cubicBezTo>
                      <a:pt x="601" y="505"/>
                      <a:pt x="673" y="348"/>
                      <a:pt x="625" y="203"/>
                    </a:cubicBezTo>
                    <a:cubicBezTo>
                      <a:pt x="585" y="71"/>
                      <a:pt x="470" y="0"/>
                      <a:pt x="35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0" name="Google Shape;24130;p52"/>
              <p:cNvSpPr/>
              <p:nvPr/>
            </p:nvSpPr>
            <p:spPr>
              <a:xfrm>
                <a:off x="1435440" y="619803"/>
                <a:ext cx="26105" cy="21789"/>
              </a:xfrm>
              <a:custGeom>
                <a:rect b="b" l="l" r="r" t="t"/>
                <a:pathLst>
                  <a:path extrusionOk="0" h="419" w="502">
                    <a:moveTo>
                      <a:pt x="261" y="1"/>
                    </a:moveTo>
                    <a:cubicBezTo>
                      <a:pt x="131" y="1"/>
                      <a:pt x="1" y="114"/>
                      <a:pt x="45" y="279"/>
                    </a:cubicBezTo>
                    <a:cubicBezTo>
                      <a:pt x="83" y="376"/>
                      <a:pt x="162" y="419"/>
                      <a:pt x="243" y="419"/>
                    </a:cubicBezTo>
                    <a:cubicBezTo>
                      <a:pt x="372" y="419"/>
                      <a:pt x="501" y="310"/>
                      <a:pt x="457" y="146"/>
                    </a:cubicBezTo>
                    <a:cubicBezTo>
                      <a:pt x="420" y="44"/>
                      <a:pt x="340" y="1"/>
                      <a:pt x="26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1" name="Google Shape;24131;p52"/>
              <p:cNvSpPr/>
              <p:nvPr/>
            </p:nvSpPr>
            <p:spPr>
              <a:xfrm>
                <a:off x="1481097" y="650328"/>
                <a:ext cx="38378" cy="31045"/>
              </a:xfrm>
              <a:custGeom>
                <a:rect b="b" l="l" r="r" t="t"/>
                <a:pathLst>
                  <a:path extrusionOk="0" h="597" w="738">
                    <a:moveTo>
                      <a:pt x="378" y="0"/>
                    </a:moveTo>
                    <a:cubicBezTo>
                      <a:pt x="192" y="0"/>
                      <a:pt x="0" y="162"/>
                      <a:pt x="75" y="393"/>
                    </a:cubicBezTo>
                    <a:cubicBezTo>
                      <a:pt x="121" y="536"/>
                      <a:pt x="235" y="597"/>
                      <a:pt x="352" y="597"/>
                    </a:cubicBezTo>
                    <a:cubicBezTo>
                      <a:pt x="542" y="597"/>
                      <a:pt x="738" y="437"/>
                      <a:pt x="655" y="212"/>
                    </a:cubicBezTo>
                    <a:cubicBezTo>
                      <a:pt x="609" y="63"/>
                      <a:pt x="495" y="0"/>
                      <a:pt x="37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2" name="Google Shape;24132;p52"/>
              <p:cNvSpPr/>
              <p:nvPr/>
            </p:nvSpPr>
            <p:spPr>
              <a:xfrm>
                <a:off x="1637103" y="913457"/>
                <a:ext cx="23245" cy="19189"/>
              </a:xfrm>
              <a:custGeom>
                <a:rect b="b" l="l" r="r" t="t"/>
                <a:pathLst>
                  <a:path extrusionOk="0" h="369" w="447">
                    <a:moveTo>
                      <a:pt x="233" y="0"/>
                    </a:moveTo>
                    <a:cubicBezTo>
                      <a:pt x="118" y="0"/>
                      <a:pt x="1" y="101"/>
                      <a:pt x="38" y="245"/>
                    </a:cubicBezTo>
                    <a:cubicBezTo>
                      <a:pt x="75" y="331"/>
                      <a:pt x="146" y="368"/>
                      <a:pt x="216" y="368"/>
                    </a:cubicBezTo>
                    <a:cubicBezTo>
                      <a:pt x="332" y="368"/>
                      <a:pt x="447" y="267"/>
                      <a:pt x="401" y="124"/>
                    </a:cubicBezTo>
                    <a:cubicBezTo>
                      <a:pt x="369" y="37"/>
                      <a:pt x="302" y="0"/>
                      <a:pt x="2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3" name="Google Shape;24133;p52"/>
              <p:cNvSpPr/>
              <p:nvPr/>
            </p:nvSpPr>
            <p:spPr>
              <a:xfrm>
                <a:off x="1601170" y="1002484"/>
                <a:ext cx="34998" cy="28653"/>
              </a:xfrm>
              <a:custGeom>
                <a:rect b="b" l="l" r="r" t="t"/>
                <a:pathLst>
                  <a:path extrusionOk="0" h="551" w="673">
                    <a:moveTo>
                      <a:pt x="366" y="1"/>
                    </a:moveTo>
                    <a:cubicBezTo>
                      <a:pt x="188" y="1"/>
                      <a:pt x="1" y="153"/>
                      <a:pt x="76" y="371"/>
                    </a:cubicBezTo>
                    <a:cubicBezTo>
                      <a:pt x="127" y="496"/>
                      <a:pt x="230" y="550"/>
                      <a:pt x="334" y="550"/>
                    </a:cubicBezTo>
                    <a:cubicBezTo>
                      <a:pt x="503" y="550"/>
                      <a:pt x="673" y="407"/>
                      <a:pt x="621" y="190"/>
                    </a:cubicBezTo>
                    <a:cubicBezTo>
                      <a:pt x="579" y="57"/>
                      <a:pt x="474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4" name="Google Shape;24134;p52"/>
              <p:cNvSpPr/>
              <p:nvPr/>
            </p:nvSpPr>
            <p:spPr>
              <a:xfrm>
                <a:off x="1455617" y="788081"/>
                <a:ext cx="22881" cy="18929"/>
              </a:xfrm>
              <a:custGeom>
                <a:rect b="b" l="l" r="r" t="t"/>
                <a:pathLst>
                  <a:path extrusionOk="0" h="364" w="440">
                    <a:moveTo>
                      <a:pt x="221" y="0"/>
                    </a:moveTo>
                    <a:cubicBezTo>
                      <a:pt x="110" y="0"/>
                      <a:pt x="0" y="96"/>
                      <a:pt x="45" y="236"/>
                    </a:cubicBezTo>
                    <a:cubicBezTo>
                      <a:pt x="73" y="325"/>
                      <a:pt x="143" y="364"/>
                      <a:pt x="213" y="364"/>
                    </a:cubicBezTo>
                    <a:cubicBezTo>
                      <a:pt x="325" y="364"/>
                      <a:pt x="440" y="268"/>
                      <a:pt x="395" y="127"/>
                    </a:cubicBezTo>
                    <a:cubicBezTo>
                      <a:pt x="363" y="38"/>
                      <a:pt x="292" y="0"/>
                      <a:pt x="22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5" name="Google Shape;24135;p52"/>
              <p:cNvSpPr/>
              <p:nvPr/>
            </p:nvSpPr>
            <p:spPr>
              <a:xfrm>
                <a:off x="1498674" y="971491"/>
                <a:ext cx="35778" cy="29797"/>
              </a:xfrm>
              <a:custGeom>
                <a:rect b="b" l="l" r="r" t="t"/>
                <a:pathLst>
                  <a:path extrusionOk="0" h="573" w="688">
                    <a:moveTo>
                      <a:pt x="355" y="1"/>
                    </a:moveTo>
                    <a:cubicBezTo>
                      <a:pt x="179" y="1"/>
                      <a:pt x="1" y="151"/>
                      <a:pt x="75" y="375"/>
                    </a:cubicBezTo>
                    <a:cubicBezTo>
                      <a:pt x="122" y="513"/>
                      <a:pt x="228" y="572"/>
                      <a:pt x="335" y="572"/>
                    </a:cubicBezTo>
                    <a:cubicBezTo>
                      <a:pt x="509" y="572"/>
                      <a:pt x="687" y="417"/>
                      <a:pt x="620" y="193"/>
                    </a:cubicBezTo>
                    <a:cubicBezTo>
                      <a:pt x="573" y="59"/>
                      <a:pt x="465" y="1"/>
                      <a:pt x="35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6" name="Google Shape;24136;p52"/>
              <p:cNvSpPr/>
              <p:nvPr/>
            </p:nvSpPr>
            <p:spPr>
              <a:xfrm>
                <a:off x="1437104" y="1179862"/>
                <a:ext cx="16485" cy="13521"/>
              </a:xfrm>
              <a:custGeom>
                <a:rect b="b" l="l" r="r" t="t"/>
                <a:pathLst>
                  <a:path extrusionOk="0" h="260" w="317">
                    <a:moveTo>
                      <a:pt x="161" y="0"/>
                    </a:moveTo>
                    <a:cubicBezTo>
                      <a:pt x="82" y="0"/>
                      <a:pt x="1" y="70"/>
                      <a:pt x="38" y="166"/>
                    </a:cubicBezTo>
                    <a:cubicBezTo>
                      <a:pt x="56" y="232"/>
                      <a:pt x="106" y="259"/>
                      <a:pt x="156" y="259"/>
                    </a:cubicBezTo>
                    <a:cubicBezTo>
                      <a:pt x="235" y="259"/>
                      <a:pt x="317" y="190"/>
                      <a:pt x="280" y="93"/>
                    </a:cubicBezTo>
                    <a:cubicBezTo>
                      <a:pt x="261" y="28"/>
                      <a:pt x="211" y="0"/>
                      <a:pt x="16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7" name="Google Shape;24137;p52"/>
              <p:cNvSpPr/>
              <p:nvPr/>
            </p:nvSpPr>
            <p:spPr>
              <a:xfrm>
                <a:off x="1474545" y="1124792"/>
                <a:ext cx="33126" cy="25117"/>
              </a:xfrm>
              <a:custGeom>
                <a:rect b="b" l="l" r="r" t="t"/>
                <a:pathLst>
                  <a:path extrusionOk="0" h="483" w="637">
                    <a:moveTo>
                      <a:pt x="426" y="1"/>
                    </a:moveTo>
                    <a:cubicBezTo>
                      <a:pt x="235" y="1"/>
                      <a:pt x="0" y="156"/>
                      <a:pt x="116" y="342"/>
                    </a:cubicBezTo>
                    <a:lnTo>
                      <a:pt x="140" y="366"/>
                    </a:lnTo>
                    <a:cubicBezTo>
                      <a:pt x="198" y="446"/>
                      <a:pt x="281" y="482"/>
                      <a:pt x="362" y="482"/>
                    </a:cubicBezTo>
                    <a:cubicBezTo>
                      <a:pt x="501" y="482"/>
                      <a:pt x="636" y="377"/>
                      <a:pt x="636" y="209"/>
                    </a:cubicBezTo>
                    <a:lnTo>
                      <a:pt x="636" y="173"/>
                    </a:lnTo>
                    <a:cubicBezTo>
                      <a:pt x="627" y="50"/>
                      <a:pt x="534" y="1"/>
                      <a:pt x="4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8" name="Google Shape;24138;p52"/>
              <p:cNvSpPr/>
              <p:nvPr/>
            </p:nvSpPr>
            <p:spPr>
              <a:xfrm>
                <a:off x="1485570" y="1178926"/>
                <a:ext cx="43838" cy="32346"/>
              </a:xfrm>
              <a:custGeom>
                <a:rect b="b" l="l" r="r" t="t"/>
                <a:pathLst>
                  <a:path extrusionOk="0" h="622" w="843">
                    <a:moveTo>
                      <a:pt x="334" y="0"/>
                    </a:moveTo>
                    <a:cubicBezTo>
                      <a:pt x="307" y="0"/>
                      <a:pt x="280" y="6"/>
                      <a:pt x="254" y="19"/>
                    </a:cubicBezTo>
                    <a:lnTo>
                      <a:pt x="254" y="19"/>
                    </a:lnTo>
                    <a:cubicBezTo>
                      <a:pt x="215" y="26"/>
                      <a:pt x="173" y="45"/>
                      <a:pt x="146" y="63"/>
                    </a:cubicBezTo>
                    <a:cubicBezTo>
                      <a:pt x="110" y="87"/>
                      <a:pt x="73" y="124"/>
                      <a:pt x="49" y="172"/>
                    </a:cubicBezTo>
                    <a:cubicBezTo>
                      <a:pt x="1" y="281"/>
                      <a:pt x="25" y="426"/>
                      <a:pt x="110" y="511"/>
                    </a:cubicBezTo>
                    <a:cubicBezTo>
                      <a:pt x="200" y="583"/>
                      <a:pt x="310" y="621"/>
                      <a:pt x="420" y="621"/>
                    </a:cubicBezTo>
                    <a:cubicBezTo>
                      <a:pt x="458" y="621"/>
                      <a:pt x="496" y="617"/>
                      <a:pt x="533" y="607"/>
                    </a:cubicBezTo>
                    <a:cubicBezTo>
                      <a:pt x="843" y="498"/>
                      <a:pt x="583" y="0"/>
                      <a:pt x="33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39" name="Google Shape;24139;p52"/>
              <p:cNvSpPr/>
              <p:nvPr/>
            </p:nvSpPr>
            <p:spPr>
              <a:xfrm>
                <a:off x="1410999" y="1130408"/>
                <a:ext cx="32814" cy="27509"/>
              </a:xfrm>
              <a:custGeom>
                <a:rect b="b" l="l" r="r" t="t"/>
                <a:pathLst>
                  <a:path extrusionOk="0" h="529" w="631">
                    <a:moveTo>
                      <a:pt x="323" y="0"/>
                    </a:moveTo>
                    <a:cubicBezTo>
                      <a:pt x="163" y="0"/>
                      <a:pt x="1" y="142"/>
                      <a:pt x="68" y="343"/>
                    </a:cubicBezTo>
                    <a:cubicBezTo>
                      <a:pt x="110" y="473"/>
                      <a:pt x="209" y="528"/>
                      <a:pt x="309" y="528"/>
                    </a:cubicBezTo>
                    <a:cubicBezTo>
                      <a:pt x="469" y="528"/>
                      <a:pt x="631" y="387"/>
                      <a:pt x="564" y="186"/>
                    </a:cubicBezTo>
                    <a:cubicBezTo>
                      <a:pt x="522" y="55"/>
                      <a:pt x="423" y="0"/>
                      <a:pt x="32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0" name="Google Shape;24140;p52"/>
              <p:cNvSpPr/>
              <p:nvPr/>
            </p:nvSpPr>
            <p:spPr>
              <a:xfrm>
                <a:off x="1342149" y="1281161"/>
                <a:ext cx="29485" cy="22517"/>
              </a:xfrm>
              <a:custGeom>
                <a:rect b="b" l="l" r="r" t="t"/>
                <a:pathLst>
                  <a:path extrusionOk="0" h="433" w="567">
                    <a:moveTo>
                      <a:pt x="249" y="1"/>
                    </a:moveTo>
                    <a:cubicBezTo>
                      <a:pt x="180" y="1"/>
                      <a:pt x="112" y="36"/>
                      <a:pt x="73" y="93"/>
                    </a:cubicBezTo>
                    <a:cubicBezTo>
                      <a:pt x="1" y="202"/>
                      <a:pt x="37" y="347"/>
                      <a:pt x="158" y="408"/>
                    </a:cubicBezTo>
                    <a:cubicBezTo>
                      <a:pt x="194" y="425"/>
                      <a:pt x="227" y="432"/>
                      <a:pt x="259" y="432"/>
                    </a:cubicBezTo>
                    <a:cubicBezTo>
                      <a:pt x="472" y="432"/>
                      <a:pt x="567" y="82"/>
                      <a:pt x="303" y="8"/>
                    </a:cubicBezTo>
                    <a:cubicBezTo>
                      <a:pt x="285" y="3"/>
                      <a:pt x="267" y="1"/>
                      <a:pt x="249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1" name="Google Shape;24141;p52"/>
              <p:cNvSpPr/>
              <p:nvPr/>
            </p:nvSpPr>
            <p:spPr>
              <a:xfrm>
                <a:off x="1195920" y="1263064"/>
                <a:ext cx="28133" cy="25377"/>
              </a:xfrm>
              <a:custGeom>
                <a:rect b="b" l="l" r="r" t="t"/>
                <a:pathLst>
                  <a:path extrusionOk="0" h="488" w="541">
                    <a:moveTo>
                      <a:pt x="254" y="0"/>
                    </a:moveTo>
                    <a:cubicBezTo>
                      <a:pt x="127" y="0"/>
                      <a:pt x="1" y="83"/>
                      <a:pt x="6" y="260"/>
                    </a:cubicBezTo>
                    <a:cubicBezTo>
                      <a:pt x="13" y="408"/>
                      <a:pt x="132" y="487"/>
                      <a:pt x="254" y="487"/>
                    </a:cubicBezTo>
                    <a:cubicBezTo>
                      <a:pt x="360" y="487"/>
                      <a:pt x="468" y="426"/>
                      <a:pt x="502" y="296"/>
                    </a:cubicBezTo>
                    <a:cubicBezTo>
                      <a:pt x="541" y="104"/>
                      <a:pt x="396" y="0"/>
                      <a:pt x="25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2" name="Google Shape;24142;p52"/>
              <p:cNvSpPr/>
              <p:nvPr/>
            </p:nvSpPr>
            <p:spPr>
              <a:xfrm>
                <a:off x="1104968" y="1321410"/>
                <a:ext cx="29069" cy="23505"/>
              </a:xfrm>
              <a:custGeom>
                <a:rect b="b" l="l" r="r" t="t"/>
                <a:pathLst>
                  <a:path extrusionOk="0" h="452" w="559">
                    <a:moveTo>
                      <a:pt x="293" y="1"/>
                    </a:moveTo>
                    <a:cubicBezTo>
                      <a:pt x="147" y="1"/>
                      <a:pt x="0" y="120"/>
                      <a:pt x="38" y="299"/>
                    </a:cubicBezTo>
                    <a:cubicBezTo>
                      <a:pt x="84" y="406"/>
                      <a:pt x="175" y="452"/>
                      <a:pt x="266" y="452"/>
                    </a:cubicBezTo>
                    <a:cubicBezTo>
                      <a:pt x="412" y="452"/>
                      <a:pt x="559" y="333"/>
                      <a:pt x="521" y="154"/>
                    </a:cubicBezTo>
                    <a:cubicBezTo>
                      <a:pt x="475" y="47"/>
                      <a:pt x="384" y="1"/>
                      <a:pt x="29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3" name="Google Shape;24143;p52"/>
              <p:cNvSpPr/>
              <p:nvPr/>
            </p:nvSpPr>
            <p:spPr>
              <a:xfrm>
                <a:off x="1190147" y="1342523"/>
                <a:ext cx="32554" cy="30369"/>
              </a:xfrm>
              <a:custGeom>
                <a:rect b="b" l="l" r="r" t="t"/>
                <a:pathLst>
                  <a:path extrusionOk="0" h="584" w="626">
                    <a:moveTo>
                      <a:pt x="294" y="0"/>
                    </a:moveTo>
                    <a:cubicBezTo>
                      <a:pt x="209" y="0"/>
                      <a:pt x="124" y="40"/>
                      <a:pt x="69" y="111"/>
                    </a:cubicBezTo>
                    <a:cubicBezTo>
                      <a:pt x="1" y="188"/>
                      <a:pt x="11" y="290"/>
                      <a:pt x="74" y="358"/>
                    </a:cubicBezTo>
                    <a:lnTo>
                      <a:pt x="74" y="358"/>
                    </a:lnTo>
                    <a:cubicBezTo>
                      <a:pt x="83" y="373"/>
                      <a:pt x="92" y="387"/>
                      <a:pt x="102" y="397"/>
                    </a:cubicBezTo>
                    <a:lnTo>
                      <a:pt x="102" y="397"/>
                    </a:lnTo>
                    <a:cubicBezTo>
                      <a:pt x="130" y="497"/>
                      <a:pt x="217" y="572"/>
                      <a:pt x="323" y="582"/>
                    </a:cubicBezTo>
                    <a:cubicBezTo>
                      <a:pt x="331" y="583"/>
                      <a:pt x="338" y="584"/>
                      <a:pt x="346" y="584"/>
                    </a:cubicBezTo>
                    <a:cubicBezTo>
                      <a:pt x="459" y="584"/>
                      <a:pt x="566" y="502"/>
                      <a:pt x="589" y="389"/>
                    </a:cubicBezTo>
                    <a:lnTo>
                      <a:pt x="601" y="401"/>
                    </a:lnTo>
                    <a:cubicBezTo>
                      <a:pt x="625" y="256"/>
                      <a:pt x="565" y="111"/>
                      <a:pt x="432" y="38"/>
                    </a:cubicBezTo>
                    <a:cubicBezTo>
                      <a:pt x="389" y="12"/>
                      <a:pt x="342" y="0"/>
                      <a:pt x="29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4" name="Google Shape;24144;p52"/>
              <p:cNvSpPr/>
              <p:nvPr/>
            </p:nvSpPr>
            <p:spPr>
              <a:xfrm>
                <a:off x="1080787" y="1274245"/>
                <a:ext cx="20177" cy="16589"/>
              </a:xfrm>
              <a:custGeom>
                <a:rect b="b" l="l" r="r" t="t"/>
                <a:pathLst>
                  <a:path extrusionOk="0" h="319" w="388">
                    <a:moveTo>
                      <a:pt x="203" y="0"/>
                    </a:moveTo>
                    <a:cubicBezTo>
                      <a:pt x="102" y="0"/>
                      <a:pt x="1" y="86"/>
                      <a:pt x="31" y="214"/>
                    </a:cubicBezTo>
                    <a:cubicBezTo>
                      <a:pt x="63" y="287"/>
                      <a:pt x="124" y="319"/>
                      <a:pt x="186" y="319"/>
                    </a:cubicBezTo>
                    <a:cubicBezTo>
                      <a:pt x="287" y="319"/>
                      <a:pt x="387" y="233"/>
                      <a:pt x="357" y="105"/>
                    </a:cubicBezTo>
                    <a:cubicBezTo>
                      <a:pt x="325" y="32"/>
                      <a:pt x="264" y="0"/>
                      <a:pt x="20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5" name="Google Shape;24145;p52"/>
              <p:cNvSpPr/>
              <p:nvPr/>
            </p:nvSpPr>
            <p:spPr>
              <a:xfrm>
                <a:off x="1015109" y="1269773"/>
                <a:ext cx="30109" cy="24909"/>
              </a:xfrm>
              <a:custGeom>
                <a:rect b="b" l="l" r="r" t="t"/>
                <a:pathLst>
                  <a:path extrusionOk="0" h="479" w="579">
                    <a:moveTo>
                      <a:pt x="298" y="0"/>
                    </a:moveTo>
                    <a:cubicBezTo>
                      <a:pt x="151" y="0"/>
                      <a:pt x="0" y="126"/>
                      <a:pt x="60" y="312"/>
                    </a:cubicBezTo>
                    <a:cubicBezTo>
                      <a:pt x="102" y="429"/>
                      <a:pt x="194" y="479"/>
                      <a:pt x="287" y="479"/>
                    </a:cubicBezTo>
                    <a:cubicBezTo>
                      <a:pt x="433" y="479"/>
                      <a:pt x="579" y="352"/>
                      <a:pt x="520" y="167"/>
                    </a:cubicBezTo>
                    <a:cubicBezTo>
                      <a:pt x="482" y="50"/>
                      <a:pt x="391" y="0"/>
                      <a:pt x="29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6" name="Google Shape;24146;p52"/>
              <p:cNvSpPr/>
              <p:nvPr/>
            </p:nvSpPr>
            <p:spPr>
              <a:xfrm>
                <a:off x="1132841" y="1232539"/>
                <a:ext cx="27405" cy="22621"/>
              </a:xfrm>
              <a:custGeom>
                <a:rect b="b" l="l" r="r" t="t"/>
                <a:pathLst>
                  <a:path extrusionOk="0" h="435" w="527">
                    <a:moveTo>
                      <a:pt x="274" y="1"/>
                    </a:moveTo>
                    <a:cubicBezTo>
                      <a:pt x="138" y="1"/>
                      <a:pt x="1" y="117"/>
                      <a:pt x="46" y="290"/>
                    </a:cubicBezTo>
                    <a:cubicBezTo>
                      <a:pt x="87" y="391"/>
                      <a:pt x="170" y="435"/>
                      <a:pt x="253" y="435"/>
                    </a:cubicBezTo>
                    <a:cubicBezTo>
                      <a:pt x="390" y="435"/>
                      <a:pt x="526" y="318"/>
                      <a:pt x="481" y="145"/>
                    </a:cubicBezTo>
                    <a:cubicBezTo>
                      <a:pt x="440" y="44"/>
                      <a:pt x="357" y="1"/>
                      <a:pt x="27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7" name="Google Shape;24147;p52"/>
              <p:cNvSpPr/>
              <p:nvPr/>
            </p:nvSpPr>
            <p:spPr>
              <a:xfrm>
                <a:off x="1160558" y="1233891"/>
                <a:ext cx="29849" cy="24961"/>
              </a:xfrm>
              <a:custGeom>
                <a:rect b="b" l="l" r="r" t="t"/>
                <a:pathLst>
                  <a:path extrusionOk="0" h="480" w="574">
                    <a:moveTo>
                      <a:pt x="295" y="1"/>
                    </a:moveTo>
                    <a:cubicBezTo>
                      <a:pt x="147" y="1"/>
                      <a:pt x="1" y="127"/>
                      <a:pt x="45" y="313"/>
                    </a:cubicBezTo>
                    <a:cubicBezTo>
                      <a:pt x="92" y="429"/>
                      <a:pt x="185" y="479"/>
                      <a:pt x="279" y="479"/>
                    </a:cubicBezTo>
                    <a:cubicBezTo>
                      <a:pt x="427" y="479"/>
                      <a:pt x="574" y="353"/>
                      <a:pt x="529" y="167"/>
                    </a:cubicBezTo>
                    <a:cubicBezTo>
                      <a:pt x="482" y="51"/>
                      <a:pt x="389" y="1"/>
                      <a:pt x="29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8" name="Google Shape;24148;p52"/>
              <p:cNvSpPr/>
              <p:nvPr/>
            </p:nvSpPr>
            <p:spPr>
              <a:xfrm>
                <a:off x="1007153" y="1164781"/>
                <a:ext cx="34998" cy="28913"/>
              </a:xfrm>
              <a:custGeom>
                <a:rect b="b" l="l" r="r" t="t"/>
                <a:pathLst>
                  <a:path extrusionOk="0" h="556" w="673">
                    <a:moveTo>
                      <a:pt x="355" y="1"/>
                    </a:moveTo>
                    <a:cubicBezTo>
                      <a:pt x="180" y="1"/>
                      <a:pt x="0" y="153"/>
                      <a:pt x="68" y="371"/>
                    </a:cubicBezTo>
                    <a:cubicBezTo>
                      <a:pt x="118" y="500"/>
                      <a:pt x="223" y="555"/>
                      <a:pt x="328" y="555"/>
                    </a:cubicBezTo>
                    <a:cubicBezTo>
                      <a:pt x="499" y="555"/>
                      <a:pt x="672" y="408"/>
                      <a:pt x="612" y="190"/>
                    </a:cubicBezTo>
                    <a:cubicBezTo>
                      <a:pt x="566" y="57"/>
                      <a:pt x="462" y="1"/>
                      <a:pt x="35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49" name="Google Shape;24149;p52"/>
              <p:cNvSpPr/>
              <p:nvPr/>
            </p:nvSpPr>
            <p:spPr>
              <a:xfrm>
                <a:off x="961859" y="1175025"/>
                <a:ext cx="36402" cy="29641"/>
              </a:xfrm>
              <a:custGeom>
                <a:rect b="b" l="l" r="r" t="t"/>
                <a:pathLst>
                  <a:path extrusionOk="0" h="570" w="700">
                    <a:moveTo>
                      <a:pt x="366" y="1"/>
                    </a:moveTo>
                    <a:cubicBezTo>
                      <a:pt x="187" y="1"/>
                      <a:pt x="0" y="156"/>
                      <a:pt x="68" y="380"/>
                    </a:cubicBezTo>
                    <a:cubicBezTo>
                      <a:pt x="114" y="513"/>
                      <a:pt x="222" y="569"/>
                      <a:pt x="332" y="569"/>
                    </a:cubicBezTo>
                    <a:cubicBezTo>
                      <a:pt x="513" y="569"/>
                      <a:pt x="699" y="417"/>
                      <a:pt x="624" y="199"/>
                    </a:cubicBezTo>
                    <a:cubicBezTo>
                      <a:pt x="583" y="60"/>
                      <a:pt x="476" y="1"/>
                      <a:pt x="36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0" name="Google Shape;24150;p52"/>
              <p:cNvSpPr/>
              <p:nvPr/>
            </p:nvSpPr>
            <p:spPr>
              <a:xfrm>
                <a:off x="892957" y="1145228"/>
                <a:ext cx="22205" cy="18617"/>
              </a:xfrm>
              <a:custGeom>
                <a:rect b="b" l="l" r="r" t="t"/>
                <a:pathLst>
                  <a:path extrusionOk="0" h="358" w="427">
                    <a:moveTo>
                      <a:pt x="223" y="0"/>
                    </a:moveTo>
                    <a:cubicBezTo>
                      <a:pt x="112" y="0"/>
                      <a:pt x="0" y="96"/>
                      <a:pt x="38" y="239"/>
                    </a:cubicBezTo>
                    <a:cubicBezTo>
                      <a:pt x="70" y="322"/>
                      <a:pt x="137" y="357"/>
                      <a:pt x="204" y="357"/>
                    </a:cubicBezTo>
                    <a:cubicBezTo>
                      <a:pt x="314" y="357"/>
                      <a:pt x="426" y="261"/>
                      <a:pt x="389" y="118"/>
                    </a:cubicBezTo>
                    <a:cubicBezTo>
                      <a:pt x="357" y="36"/>
                      <a:pt x="290" y="0"/>
                      <a:pt x="22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1" name="Google Shape;24151;p52"/>
              <p:cNvSpPr/>
              <p:nvPr/>
            </p:nvSpPr>
            <p:spPr>
              <a:xfrm>
                <a:off x="856348" y="1189222"/>
                <a:ext cx="29953" cy="24701"/>
              </a:xfrm>
              <a:custGeom>
                <a:rect b="b" l="l" r="r" t="t"/>
                <a:pathLst>
                  <a:path extrusionOk="0" h="475" w="576">
                    <a:moveTo>
                      <a:pt x="297" y="1"/>
                    </a:moveTo>
                    <a:cubicBezTo>
                      <a:pt x="149" y="1"/>
                      <a:pt x="0" y="127"/>
                      <a:pt x="52" y="313"/>
                    </a:cubicBezTo>
                    <a:cubicBezTo>
                      <a:pt x="95" y="425"/>
                      <a:pt x="188" y="474"/>
                      <a:pt x="281" y="474"/>
                    </a:cubicBezTo>
                    <a:cubicBezTo>
                      <a:pt x="428" y="474"/>
                      <a:pt x="576" y="353"/>
                      <a:pt x="524" y="167"/>
                    </a:cubicBezTo>
                    <a:cubicBezTo>
                      <a:pt x="482" y="51"/>
                      <a:pt x="390" y="1"/>
                      <a:pt x="2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2" name="Google Shape;24152;p52"/>
              <p:cNvSpPr/>
              <p:nvPr/>
            </p:nvSpPr>
            <p:spPr>
              <a:xfrm>
                <a:off x="855568" y="1106071"/>
                <a:ext cx="34686" cy="28965"/>
              </a:xfrm>
              <a:custGeom>
                <a:rect b="b" l="l" r="r" t="t"/>
                <a:pathLst>
                  <a:path extrusionOk="0" h="557" w="667">
                    <a:moveTo>
                      <a:pt x="341" y="1"/>
                    </a:moveTo>
                    <a:cubicBezTo>
                      <a:pt x="171" y="1"/>
                      <a:pt x="1" y="148"/>
                      <a:pt x="67" y="363"/>
                    </a:cubicBezTo>
                    <a:cubicBezTo>
                      <a:pt x="114" y="499"/>
                      <a:pt x="220" y="556"/>
                      <a:pt x="326" y="556"/>
                    </a:cubicBezTo>
                    <a:cubicBezTo>
                      <a:pt x="496" y="556"/>
                      <a:pt x="667" y="409"/>
                      <a:pt x="600" y="194"/>
                    </a:cubicBezTo>
                    <a:cubicBezTo>
                      <a:pt x="553" y="59"/>
                      <a:pt x="447" y="1"/>
                      <a:pt x="34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3" name="Google Shape;24153;p52"/>
              <p:cNvSpPr/>
              <p:nvPr/>
            </p:nvSpPr>
            <p:spPr>
              <a:xfrm>
                <a:off x="912978" y="1017512"/>
                <a:ext cx="29953" cy="24961"/>
              </a:xfrm>
              <a:custGeom>
                <a:rect b="b" l="l" r="r" t="t"/>
                <a:pathLst>
                  <a:path extrusionOk="0" h="480" w="576">
                    <a:moveTo>
                      <a:pt x="296" y="0"/>
                    </a:moveTo>
                    <a:cubicBezTo>
                      <a:pt x="149" y="0"/>
                      <a:pt x="0" y="127"/>
                      <a:pt x="52" y="312"/>
                    </a:cubicBezTo>
                    <a:cubicBezTo>
                      <a:pt x="94" y="429"/>
                      <a:pt x="187" y="479"/>
                      <a:pt x="280" y="479"/>
                    </a:cubicBezTo>
                    <a:cubicBezTo>
                      <a:pt x="427" y="479"/>
                      <a:pt x="576" y="353"/>
                      <a:pt x="524" y="167"/>
                    </a:cubicBezTo>
                    <a:cubicBezTo>
                      <a:pt x="482" y="50"/>
                      <a:pt x="389" y="0"/>
                      <a:pt x="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4" name="Google Shape;24154;p52"/>
              <p:cNvSpPr/>
              <p:nvPr/>
            </p:nvSpPr>
            <p:spPr>
              <a:xfrm>
                <a:off x="900393" y="959166"/>
                <a:ext cx="33750" cy="28237"/>
              </a:xfrm>
              <a:custGeom>
                <a:rect b="b" l="l" r="r" t="t"/>
                <a:pathLst>
                  <a:path extrusionOk="0" h="543" w="649">
                    <a:moveTo>
                      <a:pt x="334" y="0"/>
                    </a:moveTo>
                    <a:cubicBezTo>
                      <a:pt x="166" y="0"/>
                      <a:pt x="0" y="143"/>
                      <a:pt x="52" y="358"/>
                    </a:cubicBezTo>
                    <a:cubicBezTo>
                      <a:pt x="103" y="487"/>
                      <a:pt x="207" y="542"/>
                      <a:pt x="311" y="542"/>
                    </a:cubicBezTo>
                    <a:cubicBezTo>
                      <a:pt x="479" y="542"/>
                      <a:pt x="649" y="398"/>
                      <a:pt x="597" y="188"/>
                    </a:cubicBezTo>
                    <a:cubicBezTo>
                      <a:pt x="545" y="57"/>
                      <a:pt x="439" y="0"/>
                      <a:pt x="33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5" name="Google Shape;24155;p52"/>
              <p:cNvSpPr/>
              <p:nvPr/>
            </p:nvSpPr>
            <p:spPr>
              <a:xfrm>
                <a:off x="569447" y="2229207"/>
                <a:ext cx="122131" cy="121324"/>
              </a:xfrm>
              <a:custGeom>
                <a:rect b="b" l="l" r="r" t="t"/>
                <a:pathLst>
                  <a:path extrusionOk="0" h="1803" w="1815">
                    <a:moveTo>
                      <a:pt x="605" y="0"/>
                    </a:moveTo>
                    <a:lnTo>
                      <a:pt x="605" y="0"/>
                    </a:lnTo>
                    <a:cubicBezTo>
                      <a:pt x="859" y="871"/>
                      <a:pt x="859" y="896"/>
                      <a:pt x="0" y="1198"/>
                    </a:cubicBezTo>
                    <a:cubicBezTo>
                      <a:pt x="307" y="1104"/>
                      <a:pt x="510" y="1045"/>
                      <a:pt x="658" y="1045"/>
                    </a:cubicBezTo>
                    <a:cubicBezTo>
                      <a:pt x="930" y="1045"/>
                      <a:pt x="1014" y="1246"/>
                      <a:pt x="1210" y="1803"/>
                    </a:cubicBezTo>
                    <a:cubicBezTo>
                      <a:pt x="944" y="932"/>
                      <a:pt x="956" y="908"/>
                      <a:pt x="1815" y="605"/>
                    </a:cubicBezTo>
                    <a:lnTo>
                      <a:pt x="1815" y="605"/>
                    </a:lnTo>
                    <a:cubicBezTo>
                      <a:pt x="1508" y="699"/>
                      <a:pt x="1305" y="758"/>
                      <a:pt x="1158" y="758"/>
                    </a:cubicBezTo>
                    <a:cubicBezTo>
                      <a:pt x="885" y="758"/>
                      <a:pt x="801" y="557"/>
                      <a:pt x="6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6" name="Google Shape;24156;p52"/>
              <p:cNvSpPr/>
              <p:nvPr/>
            </p:nvSpPr>
            <p:spPr>
              <a:xfrm>
                <a:off x="175904" y="1442002"/>
                <a:ext cx="93761" cy="94385"/>
              </a:xfrm>
              <a:custGeom>
                <a:rect b="b" l="l" r="r" t="t"/>
                <a:pathLst>
                  <a:path extrusionOk="0" h="1815" w="1803">
                    <a:moveTo>
                      <a:pt x="593" y="0"/>
                    </a:moveTo>
                    <a:lnTo>
                      <a:pt x="593" y="0"/>
                    </a:lnTo>
                    <a:cubicBezTo>
                      <a:pt x="859" y="871"/>
                      <a:pt x="847" y="895"/>
                      <a:pt x="0" y="1210"/>
                    </a:cubicBezTo>
                    <a:cubicBezTo>
                      <a:pt x="307" y="1116"/>
                      <a:pt x="508" y="1057"/>
                      <a:pt x="654" y="1057"/>
                    </a:cubicBezTo>
                    <a:cubicBezTo>
                      <a:pt x="923" y="1057"/>
                      <a:pt x="1002" y="1258"/>
                      <a:pt x="1198" y="1815"/>
                    </a:cubicBezTo>
                    <a:cubicBezTo>
                      <a:pt x="944" y="931"/>
                      <a:pt x="956" y="907"/>
                      <a:pt x="1803" y="605"/>
                    </a:cubicBezTo>
                    <a:lnTo>
                      <a:pt x="1803" y="605"/>
                    </a:lnTo>
                    <a:cubicBezTo>
                      <a:pt x="1496" y="698"/>
                      <a:pt x="1293" y="758"/>
                      <a:pt x="1145" y="758"/>
                    </a:cubicBezTo>
                    <a:cubicBezTo>
                      <a:pt x="873" y="758"/>
                      <a:pt x="789" y="557"/>
                      <a:pt x="5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7" name="Google Shape;24157;p52"/>
              <p:cNvSpPr/>
              <p:nvPr/>
            </p:nvSpPr>
            <p:spPr>
              <a:xfrm>
                <a:off x="303568" y="765096"/>
                <a:ext cx="93813" cy="94437"/>
              </a:xfrm>
              <a:custGeom>
                <a:rect b="b" l="l" r="r" t="t"/>
                <a:pathLst>
                  <a:path extrusionOk="0" h="1816" w="1804">
                    <a:moveTo>
                      <a:pt x="594" y="1"/>
                    </a:moveTo>
                    <a:cubicBezTo>
                      <a:pt x="860" y="872"/>
                      <a:pt x="836" y="896"/>
                      <a:pt x="1" y="1211"/>
                    </a:cubicBezTo>
                    <a:cubicBezTo>
                      <a:pt x="307" y="1117"/>
                      <a:pt x="509" y="1058"/>
                      <a:pt x="655" y="1058"/>
                    </a:cubicBezTo>
                    <a:cubicBezTo>
                      <a:pt x="923" y="1058"/>
                      <a:pt x="1002" y="1259"/>
                      <a:pt x="1199" y="1815"/>
                    </a:cubicBezTo>
                    <a:cubicBezTo>
                      <a:pt x="932" y="932"/>
                      <a:pt x="944" y="908"/>
                      <a:pt x="1803" y="606"/>
                    </a:cubicBezTo>
                    <a:lnTo>
                      <a:pt x="1803" y="606"/>
                    </a:lnTo>
                    <a:cubicBezTo>
                      <a:pt x="1497" y="699"/>
                      <a:pt x="1294" y="759"/>
                      <a:pt x="1146" y="759"/>
                    </a:cubicBezTo>
                    <a:cubicBezTo>
                      <a:pt x="874" y="759"/>
                      <a:pt x="790" y="558"/>
                      <a:pt x="5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8" name="Google Shape;24158;p52"/>
              <p:cNvSpPr/>
              <p:nvPr/>
            </p:nvSpPr>
            <p:spPr>
              <a:xfrm>
                <a:off x="1471113" y="673885"/>
                <a:ext cx="94437" cy="94437"/>
              </a:xfrm>
              <a:custGeom>
                <a:rect b="b" l="l" r="r" t="t"/>
                <a:pathLst>
                  <a:path extrusionOk="0" h="1816" w="1816">
                    <a:moveTo>
                      <a:pt x="617" y="1"/>
                    </a:moveTo>
                    <a:lnTo>
                      <a:pt x="617" y="1"/>
                    </a:lnTo>
                    <a:cubicBezTo>
                      <a:pt x="872" y="872"/>
                      <a:pt x="859" y="896"/>
                      <a:pt x="1" y="1211"/>
                    </a:cubicBezTo>
                    <a:cubicBezTo>
                      <a:pt x="311" y="1117"/>
                      <a:pt x="516" y="1058"/>
                      <a:pt x="663" y="1058"/>
                    </a:cubicBezTo>
                    <a:cubicBezTo>
                      <a:pt x="935" y="1058"/>
                      <a:pt x="1014" y="1259"/>
                      <a:pt x="1210" y="1815"/>
                    </a:cubicBezTo>
                    <a:cubicBezTo>
                      <a:pt x="944" y="932"/>
                      <a:pt x="956" y="908"/>
                      <a:pt x="1815" y="606"/>
                    </a:cubicBezTo>
                    <a:lnTo>
                      <a:pt x="1815" y="606"/>
                    </a:lnTo>
                    <a:cubicBezTo>
                      <a:pt x="1509" y="699"/>
                      <a:pt x="1307" y="759"/>
                      <a:pt x="1161" y="759"/>
                    </a:cubicBezTo>
                    <a:cubicBezTo>
                      <a:pt x="893" y="759"/>
                      <a:pt x="814" y="558"/>
                      <a:pt x="61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59" name="Google Shape;24159;p52"/>
              <p:cNvSpPr/>
              <p:nvPr/>
            </p:nvSpPr>
            <p:spPr>
              <a:xfrm>
                <a:off x="1221400" y="1182826"/>
                <a:ext cx="94385" cy="93761"/>
              </a:xfrm>
              <a:custGeom>
                <a:rect b="b" l="l" r="r" t="t"/>
                <a:pathLst>
                  <a:path extrusionOk="0" h="1803" w="1815">
                    <a:moveTo>
                      <a:pt x="605" y="0"/>
                    </a:moveTo>
                    <a:cubicBezTo>
                      <a:pt x="859" y="871"/>
                      <a:pt x="847" y="895"/>
                      <a:pt x="0" y="1198"/>
                    </a:cubicBezTo>
                    <a:cubicBezTo>
                      <a:pt x="307" y="1104"/>
                      <a:pt x="510" y="1045"/>
                      <a:pt x="657" y="1045"/>
                    </a:cubicBezTo>
                    <a:cubicBezTo>
                      <a:pt x="930" y="1045"/>
                      <a:pt x="1014" y="1246"/>
                      <a:pt x="1210" y="1803"/>
                    </a:cubicBezTo>
                    <a:cubicBezTo>
                      <a:pt x="944" y="932"/>
                      <a:pt x="956" y="907"/>
                      <a:pt x="1815" y="605"/>
                    </a:cubicBezTo>
                    <a:lnTo>
                      <a:pt x="1815" y="605"/>
                    </a:lnTo>
                    <a:cubicBezTo>
                      <a:pt x="1507" y="693"/>
                      <a:pt x="1304" y="750"/>
                      <a:pt x="1157" y="750"/>
                    </a:cubicBezTo>
                    <a:cubicBezTo>
                      <a:pt x="881" y="750"/>
                      <a:pt x="802" y="552"/>
                      <a:pt x="6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0" name="Google Shape;24160;p52"/>
              <p:cNvSpPr/>
              <p:nvPr/>
            </p:nvSpPr>
            <p:spPr>
              <a:xfrm>
                <a:off x="1437156" y="985895"/>
                <a:ext cx="93761" cy="94437"/>
              </a:xfrm>
              <a:custGeom>
                <a:rect b="b" l="l" r="r" t="t"/>
                <a:pathLst>
                  <a:path extrusionOk="0" h="1816" w="1803">
                    <a:moveTo>
                      <a:pt x="593" y="1"/>
                    </a:moveTo>
                    <a:cubicBezTo>
                      <a:pt x="847" y="872"/>
                      <a:pt x="835" y="896"/>
                      <a:pt x="0" y="1211"/>
                    </a:cubicBezTo>
                    <a:cubicBezTo>
                      <a:pt x="307" y="1117"/>
                      <a:pt x="508" y="1058"/>
                      <a:pt x="654" y="1058"/>
                    </a:cubicBezTo>
                    <a:cubicBezTo>
                      <a:pt x="923" y="1058"/>
                      <a:pt x="1002" y="1259"/>
                      <a:pt x="1198" y="1815"/>
                    </a:cubicBezTo>
                    <a:cubicBezTo>
                      <a:pt x="932" y="932"/>
                      <a:pt x="944" y="908"/>
                      <a:pt x="1803" y="606"/>
                    </a:cubicBezTo>
                    <a:lnTo>
                      <a:pt x="1803" y="606"/>
                    </a:lnTo>
                    <a:cubicBezTo>
                      <a:pt x="1492" y="699"/>
                      <a:pt x="1288" y="759"/>
                      <a:pt x="1140" y="759"/>
                    </a:cubicBezTo>
                    <a:cubicBezTo>
                      <a:pt x="868" y="759"/>
                      <a:pt x="789" y="558"/>
                      <a:pt x="5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1" name="Google Shape;24161;p52"/>
              <p:cNvSpPr/>
              <p:nvPr/>
            </p:nvSpPr>
            <p:spPr>
              <a:xfrm>
                <a:off x="918802" y="1085946"/>
                <a:ext cx="58555" cy="57931"/>
              </a:xfrm>
              <a:custGeom>
                <a:rect b="b" l="l" r="r" t="t"/>
                <a:pathLst>
                  <a:path extrusionOk="0" h="1114" w="1126">
                    <a:moveTo>
                      <a:pt x="376" y="0"/>
                    </a:moveTo>
                    <a:cubicBezTo>
                      <a:pt x="545" y="533"/>
                      <a:pt x="533" y="557"/>
                      <a:pt x="1" y="738"/>
                    </a:cubicBezTo>
                    <a:cubicBezTo>
                      <a:pt x="188" y="684"/>
                      <a:pt x="313" y="650"/>
                      <a:pt x="403" y="650"/>
                    </a:cubicBezTo>
                    <a:cubicBezTo>
                      <a:pt x="575" y="650"/>
                      <a:pt x="624" y="773"/>
                      <a:pt x="751" y="1113"/>
                    </a:cubicBezTo>
                    <a:cubicBezTo>
                      <a:pt x="581" y="581"/>
                      <a:pt x="593" y="569"/>
                      <a:pt x="1126" y="375"/>
                    </a:cubicBezTo>
                    <a:lnTo>
                      <a:pt x="1126" y="375"/>
                    </a:lnTo>
                    <a:cubicBezTo>
                      <a:pt x="934" y="431"/>
                      <a:pt x="808" y="467"/>
                      <a:pt x="717" y="467"/>
                    </a:cubicBezTo>
                    <a:cubicBezTo>
                      <a:pt x="550" y="467"/>
                      <a:pt x="501" y="345"/>
                      <a:pt x="37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2" name="Google Shape;24162;p52"/>
              <p:cNvSpPr/>
              <p:nvPr/>
            </p:nvSpPr>
            <p:spPr>
              <a:xfrm>
                <a:off x="1522699" y="845023"/>
                <a:ext cx="35882" cy="35882"/>
              </a:xfrm>
              <a:custGeom>
                <a:rect b="b" l="l" r="r" t="t"/>
                <a:pathLst>
                  <a:path extrusionOk="0" h="690" w="690">
                    <a:moveTo>
                      <a:pt x="230" y="0"/>
                    </a:moveTo>
                    <a:cubicBezTo>
                      <a:pt x="327" y="327"/>
                      <a:pt x="327" y="339"/>
                      <a:pt x="0" y="448"/>
                    </a:cubicBezTo>
                    <a:cubicBezTo>
                      <a:pt x="111" y="415"/>
                      <a:pt x="185" y="395"/>
                      <a:pt x="239" y="395"/>
                    </a:cubicBezTo>
                    <a:cubicBezTo>
                      <a:pt x="346" y="395"/>
                      <a:pt x="376" y="473"/>
                      <a:pt x="448" y="690"/>
                    </a:cubicBezTo>
                    <a:cubicBezTo>
                      <a:pt x="351" y="363"/>
                      <a:pt x="363" y="351"/>
                      <a:pt x="690" y="230"/>
                    </a:cubicBezTo>
                    <a:lnTo>
                      <a:pt x="690" y="230"/>
                    </a:lnTo>
                    <a:cubicBezTo>
                      <a:pt x="575" y="264"/>
                      <a:pt x="499" y="286"/>
                      <a:pt x="443" y="286"/>
                    </a:cubicBezTo>
                    <a:cubicBezTo>
                      <a:pt x="341" y="286"/>
                      <a:pt x="309" y="212"/>
                      <a:pt x="23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3" name="Google Shape;24163;p52"/>
              <p:cNvSpPr/>
              <p:nvPr/>
            </p:nvSpPr>
            <p:spPr>
              <a:xfrm>
                <a:off x="1401899" y="1230615"/>
                <a:ext cx="35934" cy="35258"/>
              </a:xfrm>
              <a:custGeom>
                <a:rect b="b" l="l" r="r" t="t"/>
                <a:pathLst>
                  <a:path extrusionOk="0" h="678" w="691">
                    <a:moveTo>
                      <a:pt x="231" y="1"/>
                    </a:moveTo>
                    <a:lnTo>
                      <a:pt x="231" y="1"/>
                    </a:lnTo>
                    <a:cubicBezTo>
                      <a:pt x="328" y="327"/>
                      <a:pt x="328" y="339"/>
                      <a:pt x="1" y="448"/>
                    </a:cubicBezTo>
                    <a:cubicBezTo>
                      <a:pt x="116" y="414"/>
                      <a:pt x="192" y="392"/>
                      <a:pt x="247" y="392"/>
                    </a:cubicBezTo>
                    <a:cubicBezTo>
                      <a:pt x="348" y="392"/>
                      <a:pt x="378" y="466"/>
                      <a:pt x="448" y="678"/>
                    </a:cubicBezTo>
                    <a:cubicBezTo>
                      <a:pt x="352" y="351"/>
                      <a:pt x="352" y="351"/>
                      <a:pt x="690" y="230"/>
                    </a:cubicBezTo>
                    <a:lnTo>
                      <a:pt x="690" y="230"/>
                    </a:lnTo>
                    <a:cubicBezTo>
                      <a:pt x="575" y="264"/>
                      <a:pt x="499" y="287"/>
                      <a:pt x="444" y="287"/>
                    </a:cubicBezTo>
                    <a:cubicBezTo>
                      <a:pt x="342" y="287"/>
                      <a:pt x="309" y="212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4" name="Google Shape;24164;p52"/>
              <p:cNvSpPr/>
              <p:nvPr/>
            </p:nvSpPr>
            <p:spPr>
              <a:xfrm>
                <a:off x="1062847" y="966499"/>
                <a:ext cx="10192" cy="10609"/>
              </a:xfrm>
              <a:custGeom>
                <a:rect b="b" l="l" r="r" t="t"/>
                <a:pathLst>
                  <a:path extrusionOk="0" h="204" w="196">
                    <a:moveTo>
                      <a:pt x="118" y="0"/>
                    </a:moveTo>
                    <a:cubicBezTo>
                      <a:pt x="109" y="0"/>
                      <a:pt x="98" y="4"/>
                      <a:pt x="85" y="11"/>
                    </a:cubicBezTo>
                    <a:lnTo>
                      <a:pt x="61" y="23"/>
                    </a:lnTo>
                    <a:cubicBezTo>
                      <a:pt x="1" y="59"/>
                      <a:pt x="1" y="144"/>
                      <a:pt x="61" y="180"/>
                    </a:cubicBezTo>
                    <a:lnTo>
                      <a:pt x="85" y="192"/>
                    </a:lnTo>
                    <a:cubicBezTo>
                      <a:pt x="98" y="200"/>
                      <a:pt x="109" y="203"/>
                      <a:pt x="118" y="203"/>
                    </a:cubicBezTo>
                    <a:cubicBezTo>
                      <a:pt x="195" y="203"/>
                      <a:pt x="195" y="0"/>
                      <a:pt x="1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5" name="Google Shape;24165;p52"/>
              <p:cNvSpPr/>
              <p:nvPr/>
            </p:nvSpPr>
            <p:spPr>
              <a:xfrm>
                <a:off x="1008141" y="969567"/>
                <a:ext cx="11389" cy="9464"/>
              </a:xfrm>
              <a:custGeom>
                <a:rect b="b" l="l" r="r" t="t"/>
                <a:pathLst>
                  <a:path extrusionOk="0" h="182" w="219">
                    <a:moveTo>
                      <a:pt x="109" y="0"/>
                    </a:moveTo>
                    <a:cubicBezTo>
                      <a:pt x="0" y="12"/>
                      <a:pt x="0" y="170"/>
                      <a:pt x="109" y="182"/>
                    </a:cubicBezTo>
                    <a:cubicBezTo>
                      <a:pt x="218" y="170"/>
                      <a:pt x="218" y="12"/>
                      <a:pt x="1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6" name="Google Shape;24166;p52"/>
              <p:cNvSpPr/>
              <p:nvPr/>
            </p:nvSpPr>
            <p:spPr>
              <a:xfrm>
                <a:off x="1038874" y="1028381"/>
                <a:ext cx="17109" cy="12689"/>
              </a:xfrm>
              <a:custGeom>
                <a:rect b="b" l="l" r="r" t="t"/>
                <a:pathLst>
                  <a:path extrusionOk="0" h="244" w="329">
                    <a:moveTo>
                      <a:pt x="168" y="0"/>
                    </a:moveTo>
                    <a:cubicBezTo>
                      <a:pt x="144" y="0"/>
                      <a:pt x="120" y="9"/>
                      <a:pt x="99" y="31"/>
                    </a:cubicBezTo>
                    <a:lnTo>
                      <a:pt x="75" y="55"/>
                    </a:lnTo>
                    <a:cubicBezTo>
                      <a:pt x="0" y="139"/>
                      <a:pt x="69" y="244"/>
                      <a:pt x="154" y="244"/>
                    </a:cubicBezTo>
                    <a:cubicBezTo>
                      <a:pt x="180" y="244"/>
                      <a:pt x="207" y="234"/>
                      <a:pt x="232" y="212"/>
                    </a:cubicBezTo>
                    <a:lnTo>
                      <a:pt x="220" y="212"/>
                    </a:lnTo>
                    <a:lnTo>
                      <a:pt x="244" y="188"/>
                    </a:lnTo>
                    <a:cubicBezTo>
                      <a:pt x="329" y="112"/>
                      <a:pt x="252" y="0"/>
                      <a:pt x="16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7" name="Google Shape;24167;p52"/>
              <p:cNvSpPr/>
              <p:nvPr/>
            </p:nvSpPr>
            <p:spPr>
              <a:xfrm>
                <a:off x="1073559" y="1045697"/>
                <a:ext cx="12637" cy="10713"/>
              </a:xfrm>
              <a:custGeom>
                <a:rect b="b" l="l" r="r" t="t"/>
                <a:pathLst>
                  <a:path extrusionOk="0" h="206" w="243">
                    <a:moveTo>
                      <a:pt x="121" y="0"/>
                    </a:moveTo>
                    <a:cubicBezTo>
                      <a:pt x="0" y="12"/>
                      <a:pt x="0" y="182"/>
                      <a:pt x="121" y="206"/>
                    </a:cubicBezTo>
                    <a:cubicBezTo>
                      <a:pt x="242" y="182"/>
                      <a:pt x="242" y="12"/>
                      <a:pt x="12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8" name="Google Shape;24168;p52"/>
              <p:cNvSpPr/>
              <p:nvPr/>
            </p:nvSpPr>
            <p:spPr>
              <a:xfrm>
                <a:off x="1033310" y="1104979"/>
                <a:ext cx="15029" cy="11545"/>
              </a:xfrm>
              <a:custGeom>
                <a:rect b="b" l="l" r="r" t="t"/>
                <a:pathLst>
                  <a:path extrusionOk="0" h="222" w="289">
                    <a:moveTo>
                      <a:pt x="98" y="1"/>
                    </a:moveTo>
                    <a:cubicBezTo>
                      <a:pt x="61" y="1"/>
                      <a:pt x="27" y="20"/>
                      <a:pt x="12" y="70"/>
                    </a:cubicBezTo>
                    <a:cubicBezTo>
                      <a:pt x="0" y="94"/>
                      <a:pt x="12" y="118"/>
                      <a:pt x="24" y="130"/>
                    </a:cubicBezTo>
                    <a:cubicBezTo>
                      <a:pt x="24" y="130"/>
                      <a:pt x="73" y="154"/>
                      <a:pt x="73" y="154"/>
                    </a:cubicBezTo>
                    <a:cubicBezTo>
                      <a:pt x="86" y="202"/>
                      <a:pt x="121" y="222"/>
                      <a:pt x="157" y="222"/>
                    </a:cubicBezTo>
                    <a:cubicBezTo>
                      <a:pt x="221" y="222"/>
                      <a:pt x="289" y="159"/>
                      <a:pt x="242" y="82"/>
                    </a:cubicBezTo>
                    <a:cubicBezTo>
                      <a:pt x="214" y="39"/>
                      <a:pt x="152" y="1"/>
                      <a:pt x="9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69" name="Google Shape;24169;p52"/>
              <p:cNvSpPr/>
              <p:nvPr/>
            </p:nvSpPr>
            <p:spPr>
              <a:xfrm>
                <a:off x="1175483" y="967071"/>
                <a:ext cx="16381" cy="14509"/>
              </a:xfrm>
              <a:custGeom>
                <a:rect b="b" l="l" r="r" t="t"/>
                <a:pathLst>
                  <a:path extrusionOk="0" h="279" w="315">
                    <a:moveTo>
                      <a:pt x="185" y="0"/>
                    </a:moveTo>
                    <a:cubicBezTo>
                      <a:pt x="150" y="0"/>
                      <a:pt x="114" y="15"/>
                      <a:pt x="85" y="48"/>
                    </a:cubicBezTo>
                    <a:cubicBezTo>
                      <a:pt x="0" y="133"/>
                      <a:pt x="61" y="278"/>
                      <a:pt x="182" y="278"/>
                    </a:cubicBezTo>
                    <a:lnTo>
                      <a:pt x="230" y="278"/>
                    </a:lnTo>
                    <a:cubicBezTo>
                      <a:pt x="278" y="278"/>
                      <a:pt x="315" y="230"/>
                      <a:pt x="315" y="181"/>
                    </a:cubicBezTo>
                    <a:lnTo>
                      <a:pt x="315" y="133"/>
                    </a:lnTo>
                    <a:cubicBezTo>
                      <a:pt x="315" y="54"/>
                      <a:pt x="252" y="0"/>
                      <a:pt x="18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0" name="Google Shape;24170;p52"/>
              <p:cNvSpPr/>
              <p:nvPr/>
            </p:nvSpPr>
            <p:spPr>
              <a:xfrm>
                <a:off x="1175899" y="1026977"/>
                <a:ext cx="24805" cy="17889"/>
              </a:xfrm>
              <a:custGeom>
                <a:rect b="b" l="l" r="r" t="t"/>
                <a:pathLst>
                  <a:path extrusionOk="0" h="344" w="477">
                    <a:moveTo>
                      <a:pt x="274" y="0"/>
                    </a:moveTo>
                    <a:cubicBezTo>
                      <a:pt x="245" y="0"/>
                      <a:pt x="214" y="10"/>
                      <a:pt x="186" y="33"/>
                    </a:cubicBezTo>
                    <a:lnTo>
                      <a:pt x="161" y="46"/>
                    </a:lnTo>
                    <a:cubicBezTo>
                      <a:pt x="1" y="162"/>
                      <a:pt x="110" y="343"/>
                      <a:pt x="242" y="343"/>
                    </a:cubicBezTo>
                    <a:cubicBezTo>
                      <a:pt x="288" y="343"/>
                      <a:pt x="338" y="320"/>
                      <a:pt x="379" y="263"/>
                    </a:cubicBezTo>
                    <a:lnTo>
                      <a:pt x="391" y="239"/>
                    </a:lnTo>
                    <a:cubicBezTo>
                      <a:pt x="477" y="135"/>
                      <a:pt x="383" y="0"/>
                      <a:pt x="274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1" name="Google Shape;24171;p52"/>
              <p:cNvSpPr/>
              <p:nvPr/>
            </p:nvSpPr>
            <p:spPr>
              <a:xfrm>
                <a:off x="1178291" y="1066446"/>
                <a:ext cx="12325" cy="13105"/>
              </a:xfrm>
              <a:custGeom>
                <a:rect b="b" l="l" r="r" t="t"/>
                <a:pathLst>
                  <a:path extrusionOk="0" h="252" w="237">
                    <a:moveTo>
                      <a:pt x="117" y="0"/>
                    </a:moveTo>
                    <a:cubicBezTo>
                      <a:pt x="58" y="0"/>
                      <a:pt x="1" y="37"/>
                      <a:pt x="7" y="109"/>
                    </a:cubicBezTo>
                    <a:lnTo>
                      <a:pt x="7" y="133"/>
                    </a:lnTo>
                    <a:cubicBezTo>
                      <a:pt x="7" y="212"/>
                      <a:pt x="64" y="251"/>
                      <a:pt x="121" y="251"/>
                    </a:cubicBezTo>
                    <a:cubicBezTo>
                      <a:pt x="179" y="251"/>
                      <a:pt x="236" y="212"/>
                      <a:pt x="236" y="133"/>
                    </a:cubicBezTo>
                    <a:lnTo>
                      <a:pt x="236" y="109"/>
                    </a:lnTo>
                    <a:cubicBezTo>
                      <a:pt x="236" y="37"/>
                      <a:pt x="176" y="0"/>
                      <a:pt x="11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2" name="Google Shape;24172;p52"/>
              <p:cNvSpPr/>
              <p:nvPr/>
            </p:nvSpPr>
            <p:spPr>
              <a:xfrm>
                <a:off x="1140226" y="1091927"/>
                <a:ext cx="32138" cy="33074"/>
              </a:xfrm>
              <a:custGeom>
                <a:rect b="b" l="l" r="r" t="t"/>
                <a:pathLst>
                  <a:path extrusionOk="0" h="636" w="618">
                    <a:moveTo>
                      <a:pt x="309" y="0"/>
                    </a:moveTo>
                    <a:cubicBezTo>
                      <a:pt x="155" y="0"/>
                      <a:pt x="1" y="103"/>
                      <a:pt x="1" y="309"/>
                    </a:cubicBezTo>
                    <a:lnTo>
                      <a:pt x="1" y="333"/>
                    </a:lnTo>
                    <a:cubicBezTo>
                      <a:pt x="1" y="502"/>
                      <a:pt x="134" y="635"/>
                      <a:pt x="303" y="635"/>
                    </a:cubicBezTo>
                    <a:cubicBezTo>
                      <a:pt x="472" y="635"/>
                      <a:pt x="593" y="502"/>
                      <a:pt x="605" y="333"/>
                    </a:cubicBezTo>
                    <a:lnTo>
                      <a:pt x="618" y="333"/>
                    </a:lnTo>
                    <a:lnTo>
                      <a:pt x="618" y="309"/>
                    </a:lnTo>
                    <a:cubicBezTo>
                      <a:pt x="618" y="103"/>
                      <a:pt x="463" y="0"/>
                      <a:pt x="3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3" name="Google Shape;24173;p52"/>
              <p:cNvSpPr/>
              <p:nvPr/>
            </p:nvSpPr>
            <p:spPr>
              <a:xfrm>
                <a:off x="1001225" y="1054485"/>
                <a:ext cx="24597" cy="18305"/>
              </a:xfrm>
              <a:custGeom>
                <a:rect b="b" l="l" r="r" t="t"/>
                <a:pathLst>
                  <a:path extrusionOk="0" h="352" w="473">
                    <a:moveTo>
                      <a:pt x="242" y="0"/>
                    </a:moveTo>
                    <a:cubicBezTo>
                      <a:pt x="0" y="0"/>
                      <a:pt x="0" y="351"/>
                      <a:pt x="242" y="351"/>
                    </a:cubicBezTo>
                    <a:cubicBezTo>
                      <a:pt x="472" y="351"/>
                      <a:pt x="472" y="0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4" name="Google Shape;24174;p52"/>
              <p:cNvSpPr/>
              <p:nvPr/>
            </p:nvSpPr>
            <p:spPr>
              <a:xfrm>
                <a:off x="1118229" y="1043773"/>
                <a:ext cx="25221" cy="18929"/>
              </a:xfrm>
              <a:custGeom>
                <a:rect b="b" l="l" r="r" t="t"/>
                <a:pathLst>
                  <a:path extrusionOk="0" h="364" w="485">
                    <a:moveTo>
                      <a:pt x="242" y="1"/>
                    </a:moveTo>
                    <a:cubicBezTo>
                      <a:pt x="0" y="1"/>
                      <a:pt x="0" y="364"/>
                      <a:pt x="242" y="364"/>
                    </a:cubicBezTo>
                    <a:cubicBezTo>
                      <a:pt x="484" y="364"/>
                      <a:pt x="484" y="1"/>
                      <a:pt x="24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5" name="Google Shape;24175;p52"/>
              <p:cNvSpPr/>
              <p:nvPr/>
            </p:nvSpPr>
            <p:spPr>
              <a:xfrm>
                <a:off x="1063471" y="1115379"/>
                <a:ext cx="32762" cy="28497"/>
              </a:xfrm>
              <a:custGeom>
                <a:rect b="b" l="l" r="r" t="t"/>
                <a:pathLst>
                  <a:path extrusionOk="0" h="548" w="630">
                    <a:moveTo>
                      <a:pt x="268" y="1"/>
                    </a:moveTo>
                    <a:cubicBezTo>
                      <a:pt x="131" y="1"/>
                      <a:pt x="1" y="111"/>
                      <a:pt x="1" y="281"/>
                    </a:cubicBezTo>
                    <a:cubicBezTo>
                      <a:pt x="1" y="426"/>
                      <a:pt x="122" y="547"/>
                      <a:pt x="267" y="547"/>
                    </a:cubicBezTo>
                    <a:cubicBezTo>
                      <a:pt x="509" y="547"/>
                      <a:pt x="630" y="257"/>
                      <a:pt x="461" y="87"/>
                    </a:cubicBezTo>
                    <a:cubicBezTo>
                      <a:pt x="405" y="27"/>
                      <a:pt x="335" y="1"/>
                      <a:pt x="26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6" name="Google Shape;24176;p52"/>
              <p:cNvSpPr/>
              <p:nvPr/>
            </p:nvSpPr>
            <p:spPr>
              <a:xfrm>
                <a:off x="1115681" y="1183190"/>
                <a:ext cx="28393" cy="25377"/>
              </a:xfrm>
              <a:custGeom>
                <a:rect b="b" l="l" r="r" t="t"/>
                <a:pathLst>
                  <a:path extrusionOk="0" h="488" w="546">
                    <a:moveTo>
                      <a:pt x="249" y="0"/>
                    </a:moveTo>
                    <a:cubicBezTo>
                      <a:pt x="121" y="0"/>
                      <a:pt x="1" y="99"/>
                      <a:pt x="1" y="247"/>
                    </a:cubicBezTo>
                    <a:cubicBezTo>
                      <a:pt x="1" y="384"/>
                      <a:pt x="119" y="487"/>
                      <a:pt x="244" y="487"/>
                    </a:cubicBezTo>
                    <a:cubicBezTo>
                      <a:pt x="284" y="487"/>
                      <a:pt x="325" y="476"/>
                      <a:pt x="364" y="453"/>
                    </a:cubicBezTo>
                    <a:lnTo>
                      <a:pt x="412" y="417"/>
                    </a:lnTo>
                    <a:cubicBezTo>
                      <a:pt x="545" y="344"/>
                      <a:pt x="545" y="150"/>
                      <a:pt x="412" y="66"/>
                    </a:cubicBezTo>
                    <a:lnTo>
                      <a:pt x="364" y="29"/>
                    </a:lnTo>
                    <a:cubicBezTo>
                      <a:pt x="327" y="10"/>
                      <a:pt x="287" y="0"/>
                      <a:pt x="24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7" name="Google Shape;24177;p52"/>
              <p:cNvSpPr/>
              <p:nvPr/>
            </p:nvSpPr>
            <p:spPr>
              <a:xfrm>
                <a:off x="1215108" y="1131864"/>
                <a:ext cx="25221" cy="20801"/>
              </a:xfrm>
              <a:custGeom>
                <a:rect b="b" l="l" r="r" t="t"/>
                <a:pathLst>
                  <a:path extrusionOk="0" h="400" w="485">
                    <a:moveTo>
                      <a:pt x="242" y="0"/>
                    </a:moveTo>
                    <a:cubicBezTo>
                      <a:pt x="0" y="25"/>
                      <a:pt x="0" y="387"/>
                      <a:pt x="242" y="400"/>
                    </a:cubicBezTo>
                    <a:cubicBezTo>
                      <a:pt x="484" y="387"/>
                      <a:pt x="484" y="25"/>
                      <a:pt x="2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8" name="Google Shape;24178;p52"/>
              <p:cNvSpPr/>
              <p:nvPr/>
            </p:nvSpPr>
            <p:spPr>
              <a:xfrm>
                <a:off x="1255982" y="1034985"/>
                <a:ext cx="35258" cy="26469"/>
              </a:xfrm>
              <a:custGeom>
                <a:rect b="b" l="l" r="r" t="t"/>
                <a:pathLst>
                  <a:path extrusionOk="0" h="509" w="678">
                    <a:moveTo>
                      <a:pt x="339" y="0"/>
                    </a:moveTo>
                    <a:cubicBezTo>
                      <a:pt x="0" y="0"/>
                      <a:pt x="0" y="508"/>
                      <a:pt x="339" y="508"/>
                    </a:cubicBezTo>
                    <a:cubicBezTo>
                      <a:pt x="678" y="508"/>
                      <a:pt x="678" y="0"/>
                      <a:pt x="33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79" name="Google Shape;24179;p52"/>
              <p:cNvSpPr/>
              <p:nvPr/>
            </p:nvSpPr>
            <p:spPr>
              <a:xfrm>
                <a:off x="1255982" y="959478"/>
                <a:ext cx="19553" cy="14561"/>
              </a:xfrm>
              <a:custGeom>
                <a:rect b="b" l="l" r="r" t="t"/>
                <a:pathLst>
                  <a:path extrusionOk="0" h="280" w="376">
                    <a:moveTo>
                      <a:pt x="194" y="1"/>
                    </a:moveTo>
                    <a:cubicBezTo>
                      <a:pt x="0" y="1"/>
                      <a:pt x="0" y="279"/>
                      <a:pt x="194" y="279"/>
                    </a:cubicBezTo>
                    <a:cubicBezTo>
                      <a:pt x="375" y="279"/>
                      <a:pt x="375" y="1"/>
                      <a:pt x="19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0" name="Google Shape;24180;p52"/>
              <p:cNvSpPr/>
              <p:nvPr/>
            </p:nvSpPr>
            <p:spPr>
              <a:xfrm>
                <a:off x="1091812" y="959478"/>
                <a:ext cx="32138" cy="24597"/>
              </a:xfrm>
              <a:custGeom>
                <a:rect b="b" l="l" r="r" t="t"/>
                <a:pathLst>
                  <a:path extrusionOk="0" h="473" w="618">
                    <a:moveTo>
                      <a:pt x="315" y="1"/>
                    </a:moveTo>
                    <a:cubicBezTo>
                      <a:pt x="0" y="1"/>
                      <a:pt x="0" y="473"/>
                      <a:pt x="315" y="473"/>
                    </a:cubicBezTo>
                    <a:cubicBezTo>
                      <a:pt x="617" y="473"/>
                      <a:pt x="617" y="1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1" name="Google Shape;24181;p52"/>
              <p:cNvSpPr/>
              <p:nvPr/>
            </p:nvSpPr>
            <p:spPr>
              <a:xfrm>
                <a:off x="1115681" y="965771"/>
                <a:ext cx="35310" cy="27093"/>
              </a:xfrm>
              <a:custGeom>
                <a:rect b="b" l="l" r="r" t="t"/>
                <a:pathLst>
                  <a:path extrusionOk="0" h="521" w="679">
                    <a:moveTo>
                      <a:pt x="340" y="1"/>
                    </a:moveTo>
                    <a:cubicBezTo>
                      <a:pt x="1" y="1"/>
                      <a:pt x="1" y="521"/>
                      <a:pt x="340" y="521"/>
                    </a:cubicBezTo>
                    <a:cubicBezTo>
                      <a:pt x="678" y="521"/>
                      <a:pt x="678" y="1"/>
                      <a:pt x="34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2" name="Google Shape;24182;p52"/>
              <p:cNvSpPr/>
              <p:nvPr/>
            </p:nvSpPr>
            <p:spPr>
              <a:xfrm>
                <a:off x="961599" y="1026197"/>
                <a:ext cx="27717" cy="23297"/>
              </a:xfrm>
              <a:custGeom>
                <a:rect b="b" l="l" r="r" t="t"/>
                <a:pathLst>
                  <a:path extrusionOk="0" h="448" w="533">
                    <a:moveTo>
                      <a:pt x="266" y="0"/>
                    </a:moveTo>
                    <a:cubicBezTo>
                      <a:pt x="0" y="24"/>
                      <a:pt x="0" y="423"/>
                      <a:pt x="266" y="448"/>
                    </a:cubicBezTo>
                    <a:cubicBezTo>
                      <a:pt x="532" y="423"/>
                      <a:pt x="532" y="24"/>
                      <a:pt x="26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3" name="Google Shape;24183;p52"/>
              <p:cNvSpPr/>
              <p:nvPr/>
            </p:nvSpPr>
            <p:spPr>
              <a:xfrm>
                <a:off x="1068515" y="1045021"/>
                <a:ext cx="33386" cy="27145"/>
              </a:xfrm>
              <a:custGeom>
                <a:rect b="b" l="l" r="r" t="t"/>
                <a:pathLst>
                  <a:path extrusionOk="0" h="522" w="642">
                    <a:moveTo>
                      <a:pt x="315" y="1"/>
                    </a:moveTo>
                    <a:cubicBezTo>
                      <a:pt x="1" y="25"/>
                      <a:pt x="1" y="485"/>
                      <a:pt x="315" y="521"/>
                    </a:cubicBezTo>
                    <a:cubicBezTo>
                      <a:pt x="642" y="485"/>
                      <a:pt x="642" y="25"/>
                      <a:pt x="31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4" name="Google Shape;24184;p52"/>
              <p:cNvSpPr/>
              <p:nvPr/>
            </p:nvSpPr>
            <p:spPr>
              <a:xfrm>
                <a:off x="1079227" y="1163325"/>
                <a:ext cx="32138" cy="24545"/>
              </a:xfrm>
              <a:custGeom>
                <a:rect b="b" l="l" r="r" t="t"/>
                <a:pathLst>
                  <a:path extrusionOk="0" h="472" w="618">
                    <a:moveTo>
                      <a:pt x="303" y="0"/>
                    </a:moveTo>
                    <a:cubicBezTo>
                      <a:pt x="0" y="0"/>
                      <a:pt x="0" y="472"/>
                      <a:pt x="303" y="472"/>
                    </a:cubicBezTo>
                    <a:cubicBezTo>
                      <a:pt x="617" y="472"/>
                      <a:pt x="617" y="0"/>
                      <a:pt x="30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5" name="Google Shape;24185;p52"/>
              <p:cNvSpPr/>
              <p:nvPr/>
            </p:nvSpPr>
            <p:spPr>
              <a:xfrm>
                <a:off x="999301" y="1102899"/>
                <a:ext cx="23349" cy="17681"/>
              </a:xfrm>
              <a:custGeom>
                <a:rect b="b" l="l" r="r" t="t"/>
                <a:pathLst>
                  <a:path extrusionOk="0" h="340" w="449">
                    <a:moveTo>
                      <a:pt x="231" y="1"/>
                    </a:moveTo>
                    <a:cubicBezTo>
                      <a:pt x="1" y="1"/>
                      <a:pt x="1" y="340"/>
                      <a:pt x="231" y="340"/>
                    </a:cubicBezTo>
                    <a:cubicBezTo>
                      <a:pt x="449" y="340"/>
                      <a:pt x="449" y="1"/>
                      <a:pt x="23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6" name="Google Shape;24186;p52"/>
              <p:cNvSpPr/>
              <p:nvPr/>
            </p:nvSpPr>
            <p:spPr>
              <a:xfrm>
                <a:off x="1245269" y="1006020"/>
                <a:ext cx="31514" cy="23349"/>
              </a:xfrm>
              <a:custGeom>
                <a:rect b="b" l="l" r="r" t="t"/>
                <a:pathLst>
                  <a:path extrusionOk="0" h="449" w="606">
                    <a:moveTo>
                      <a:pt x="303" y="1"/>
                    </a:moveTo>
                    <a:cubicBezTo>
                      <a:pt x="1" y="1"/>
                      <a:pt x="1" y="449"/>
                      <a:pt x="303" y="449"/>
                    </a:cubicBezTo>
                    <a:cubicBezTo>
                      <a:pt x="606" y="449"/>
                      <a:pt x="606" y="1"/>
                      <a:pt x="30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187" name="Google Shape;24187;p52"/>
              <p:cNvSpPr/>
              <p:nvPr/>
            </p:nvSpPr>
            <p:spPr>
              <a:xfrm>
                <a:off x="1196856" y="1070190"/>
                <a:ext cx="26469" cy="22101"/>
              </a:xfrm>
              <a:custGeom>
                <a:rect b="b" l="l" r="r" t="t"/>
                <a:pathLst>
                  <a:path extrusionOk="0" h="425" w="509">
                    <a:moveTo>
                      <a:pt x="254" y="1"/>
                    </a:moveTo>
                    <a:cubicBezTo>
                      <a:pt x="0" y="25"/>
                      <a:pt x="0" y="400"/>
                      <a:pt x="254" y="424"/>
                    </a:cubicBezTo>
                    <a:cubicBezTo>
                      <a:pt x="508" y="400"/>
                      <a:pt x="508" y="25"/>
                      <a:pt x="25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188" name="Google Shape;24188;p52"/>
              <p:cNvGrpSpPr/>
              <p:nvPr/>
            </p:nvGrpSpPr>
            <p:grpSpPr>
              <a:xfrm>
                <a:off x="-152337" y="-193233"/>
                <a:ext cx="2586475" cy="2532184"/>
                <a:chOff x="-152337" y="-193233"/>
                <a:chExt cx="2586475" cy="2532184"/>
              </a:xfrm>
            </p:grpSpPr>
            <p:sp>
              <p:nvSpPr>
                <p:cNvPr id="24189" name="Google Shape;24189;p52"/>
                <p:cNvSpPr/>
                <p:nvPr/>
              </p:nvSpPr>
              <p:spPr>
                <a:xfrm>
                  <a:off x="540749" y="99578"/>
                  <a:ext cx="23297" cy="19553"/>
                </a:xfrm>
                <a:custGeom>
                  <a:rect b="b" l="l" r="r" t="t"/>
                  <a:pathLst>
                    <a:path extrusionOk="0" h="376" w="448">
                      <a:moveTo>
                        <a:pt x="230" y="1"/>
                      </a:moveTo>
                      <a:cubicBezTo>
                        <a:pt x="0" y="25"/>
                        <a:pt x="0" y="351"/>
                        <a:pt x="230" y="376"/>
                      </a:cubicBezTo>
                      <a:cubicBezTo>
                        <a:pt x="448" y="351"/>
                        <a:pt x="448" y="25"/>
                        <a:pt x="2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0" name="Google Shape;24190;p52"/>
                <p:cNvSpPr/>
                <p:nvPr/>
              </p:nvSpPr>
              <p:spPr>
                <a:xfrm>
                  <a:off x="736379" y="166868"/>
                  <a:ext cx="14509" cy="15185"/>
                </a:xfrm>
                <a:custGeom>
                  <a:rect b="b" l="l" r="r" t="t"/>
                  <a:pathLst>
                    <a:path extrusionOk="0" h="292" w="279">
                      <a:moveTo>
                        <a:pt x="134" y="1"/>
                      </a:moveTo>
                      <a:cubicBezTo>
                        <a:pt x="1" y="49"/>
                        <a:pt x="1" y="243"/>
                        <a:pt x="134" y="291"/>
                      </a:cubicBezTo>
                      <a:cubicBezTo>
                        <a:pt x="279" y="243"/>
                        <a:pt x="279" y="49"/>
                        <a:pt x="13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1" name="Google Shape;24191;p52"/>
                <p:cNvSpPr/>
                <p:nvPr/>
              </p:nvSpPr>
              <p:spPr>
                <a:xfrm>
                  <a:off x="1127017" y="156780"/>
                  <a:ext cx="64847" cy="50494"/>
                </a:xfrm>
                <a:custGeom>
                  <a:rect b="b" l="l" r="r" t="t"/>
                  <a:pathLst>
                    <a:path extrusionOk="0" h="971" w="1247">
                      <a:moveTo>
                        <a:pt x="569" y="0"/>
                      </a:moveTo>
                      <a:cubicBezTo>
                        <a:pt x="412" y="0"/>
                        <a:pt x="259" y="71"/>
                        <a:pt x="158" y="183"/>
                      </a:cubicBezTo>
                      <a:cubicBezTo>
                        <a:pt x="1" y="352"/>
                        <a:pt x="1" y="618"/>
                        <a:pt x="158" y="776"/>
                      </a:cubicBezTo>
                      <a:cubicBezTo>
                        <a:pt x="259" y="899"/>
                        <a:pt x="412" y="970"/>
                        <a:pt x="569" y="970"/>
                      </a:cubicBezTo>
                      <a:cubicBezTo>
                        <a:pt x="581" y="970"/>
                        <a:pt x="593" y="970"/>
                        <a:pt x="605" y="969"/>
                      </a:cubicBezTo>
                      <a:cubicBezTo>
                        <a:pt x="726" y="969"/>
                        <a:pt x="847" y="909"/>
                        <a:pt x="944" y="824"/>
                      </a:cubicBezTo>
                      <a:cubicBezTo>
                        <a:pt x="1247" y="522"/>
                        <a:pt x="1029" y="1"/>
                        <a:pt x="605" y="1"/>
                      </a:cubicBezTo>
                      <a:cubicBezTo>
                        <a:pt x="593" y="1"/>
                        <a:pt x="581" y="0"/>
                        <a:pt x="56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2" name="Google Shape;24192;p52"/>
                <p:cNvSpPr/>
                <p:nvPr/>
              </p:nvSpPr>
              <p:spPr>
                <a:xfrm>
                  <a:off x="1271114" y="81949"/>
                  <a:ext cx="45294" cy="44566"/>
                </a:xfrm>
                <a:custGeom>
                  <a:rect b="b" l="l" r="r" t="t"/>
                  <a:pathLst>
                    <a:path extrusionOk="0" h="857" w="871">
                      <a:moveTo>
                        <a:pt x="435" y="1"/>
                      </a:moveTo>
                      <a:cubicBezTo>
                        <a:pt x="266" y="1"/>
                        <a:pt x="109" y="110"/>
                        <a:pt x="60" y="279"/>
                      </a:cubicBezTo>
                      <a:cubicBezTo>
                        <a:pt x="80" y="245"/>
                        <a:pt x="90" y="228"/>
                        <a:pt x="91" y="228"/>
                      </a:cubicBezTo>
                      <a:lnTo>
                        <a:pt x="91" y="228"/>
                      </a:lnTo>
                      <a:cubicBezTo>
                        <a:pt x="93" y="228"/>
                        <a:pt x="77" y="263"/>
                        <a:pt x="48" y="328"/>
                      </a:cubicBezTo>
                      <a:cubicBezTo>
                        <a:pt x="41" y="349"/>
                        <a:pt x="38" y="375"/>
                        <a:pt x="37" y="400"/>
                      </a:cubicBezTo>
                      <a:lnTo>
                        <a:pt x="37" y="400"/>
                      </a:lnTo>
                      <a:cubicBezTo>
                        <a:pt x="0" y="594"/>
                        <a:pt x="68" y="790"/>
                        <a:pt x="290" y="848"/>
                      </a:cubicBezTo>
                      <a:cubicBezTo>
                        <a:pt x="326" y="854"/>
                        <a:pt x="363" y="857"/>
                        <a:pt x="399" y="857"/>
                      </a:cubicBezTo>
                      <a:cubicBezTo>
                        <a:pt x="435" y="857"/>
                        <a:pt x="472" y="854"/>
                        <a:pt x="508" y="848"/>
                      </a:cubicBezTo>
                      <a:cubicBezTo>
                        <a:pt x="568" y="823"/>
                        <a:pt x="629" y="799"/>
                        <a:pt x="677" y="751"/>
                      </a:cubicBezTo>
                      <a:lnTo>
                        <a:pt x="677" y="751"/>
                      </a:lnTo>
                      <a:lnTo>
                        <a:pt x="629" y="775"/>
                      </a:lnTo>
                      <a:cubicBezTo>
                        <a:pt x="798" y="666"/>
                        <a:pt x="871" y="461"/>
                        <a:pt x="810" y="279"/>
                      </a:cubicBezTo>
                      <a:cubicBezTo>
                        <a:pt x="762" y="110"/>
                        <a:pt x="605" y="1"/>
                        <a:pt x="43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3" name="Google Shape;24193;p52"/>
                <p:cNvSpPr/>
                <p:nvPr/>
              </p:nvSpPr>
              <p:spPr>
                <a:xfrm>
                  <a:off x="855880" y="828642"/>
                  <a:ext cx="27769" cy="20801"/>
                </a:xfrm>
                <a:custGeom>
                  <a:rect b="b" l="l" r="r" t="t"/>
                  <a:pathLst>
                    <a:path extrusionOk="0" h="400" w="534">
                      <a:moveTo>
                        <a:pt x="267" y="1"/>
                      </a:moveTo>
                      <a:cubicBezTo>
                        <a:pt x="1" y="1"/>
                        <a:pt x="1" y="400"/>
                        <a:pt x="267" y="400"/>
                      </a:cubicBezTo>
                      <a:cubicBezTo>
                        <a:pt x="533" y="400"/>
                        <a:pt x="533" y="1"/>
                        <a:pt x="26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4" name="Google Shape;24194;p52"/>
                <p:cNvSpPr/>
                <p:nvPr/>
              </p:nvSpPr>
              <p:spPr>
                <a:xfrm>
                  <a:off x="918178" y="785273"/>
                  <a:ext cx="32138" cy="23297"/>
                </a:xfrm>
                <a:custGeom>
                  <a:rect b="b" l="l" r="r" t="t"/>
                  <a:pathLst>
                    <a:path extrusionOk="0" h="448" w="618">
                      <a:moveTo>
                        <a:pt x="279" y="0"/>
                      </a:moveTo>
                      <a:cubicBezTo>
                        <a:pt x="0" y="24"/>
                        <a:pt x="0" y="423"/>
                        <a:pt x="279" y="448"/>
                      </a:cubicBezTo>
                      <a:lnTo>
                        <a:pt x="315" y="448"/>
                      </a:lnTo>
                      <a:cubicBezTo>
                        <a:pt x="617" y="448"/>
                        <a:pt x="617" y="0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5" name="Google Shape;24195;p52"/>
                <p:cNvSpPr/>
                <p:nvPr/>
              </p:nvSpPr>
              <p:spPr>
                <a:xfrm>
                  <a:off x="991136" y="773936"/>
                  <a:ext cx="1300" cy="676"/>
                </a:xfrm>
                <a:custGeom>
                  <a:rect b="b" l="l" r="r" t="t"/>
                  <a:pathLst>
                    <a:path extrusionOk="0" h="13" w="25">
                      <a:moveTo>
                        <a:pt x="13" y="0"/>
                      </a:moveTo>
                      <a:cubicBezTo>
                        <a:pt x="1" y="0"/>
                        <a:pt x="1" y="12"/>
                        <a:pt x="13" y="12"/>
                      </a:cubicBezTo>
                      <a:cubicBezTo>
                        <a:pt x="25" y="12"/>
                        <a:pt x="25" y="0"/>
                        <a:pt x="1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6" name="Google Shape;24196;p52"/>
                <p:cNvSpPr/>
                <p:nvPr/>
              </p:nvSpPr>
              <p:spPr>
                <a:xfrm>
                  <a:off x="1066643" y="748143"/>
                  <a:ext cx="26469" cy="22049"/>
                </a:xfrm>
                <a:custGeom>
                  <a:rect b="b" l="l" r="r" t="t"/>
                  <a:pathLst>
                    <a:path extrusionOk="0" h="424" w="509">
                      <a:moveTo>
                        <a:pt x="254" y="0"/>
                      </a:moveTo>
                      <a:cubicBezTo>
                        <a:pt x="0" y="25"/>
                        <a:pt x="0" y="400"/>
                        <a:pt x="254" y="424"/>
                      </a:cubicBezTo>
                      <a:cubicBezTo>
                        <a:pt x="508" y="400"/>
                        <a:pt x="508" y="25"/>
                        <a:pt x="25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7" name="Google Shape;24197;p52"/>
                <p:cNvSpPr/>
                <p:nvPr/>
              </p:nvSpPr>
              <p:spPr>
                <a:xfrm>
                  <a:off x="1124521" y="754436"/>
                  <a:ext cx="32762" cy="24597"/>
                </a:xfrm>
                <a:custGeom>
                  <a:rect b="b" l="l" r="r" t="t"/>
                  <a:pathLst>
                    <a:path extrusionOk="0" h="473" w="630">
                      <a:moveTo>
                        <a:pt x="315" y="0"/>
                      </a:moveTo>
                      <a:cubicBezTo>
                        <a:pt x="0" y="0"/>
                        <a:pt x="0" y="472"/>
                        <a:pt x="315" y="472"/>
                      </a:cubicBezTo>
                      <a:cubicBezTo>
                        <a:pt x="629" y="472"/>
                        <a:pt x="629" y="0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8" name="Google Shape;24198;p52"/>
                <p:cNvSpPr/>
                <p:nvPr/>
              </p:nvSpPr>
              <p:spPr>
                <a:xfrm>
                  <a:off x="1186143" y="792189"/>
                  <a:ext cx="32138" cy="25169"/>
                </a:xfrm>
                <a:custGeom>
                  <a:rect b="b" l="l" r="r" t="t"/>
                  <a:pathLst>
                    <a:path extrusionOk="0" h="484" w="618">
                      <a:moveTo>
                        <a:pt x="315" y="0"/>
                      </a:moveTo>
                      <a:cubicBezTo>
                        <a:pt x="1" y="24"/>
                        <a:pt x="1" y="460"/>
                        <a:pt x="315" y="484"/>
                      </a:cubicBezTo>
                      <a:cubicBezTo>
                        <a:pt x="618" y="460"/>
                        <a:pt x="618" y="24"/>
                        <a:pt x="31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199" name="Google Shape;24199;p52"/>
                <p:cNvSpPr/>
                <p:nvPr/>
              </p:nvSpPr>
              <p:spPr>
                <a:xfrm>
                  <a:off x="952759" y="134159"/>
                  <a:ext cx="25221" cy="18929"/>
                </a:xfrm>
                <a:custGeom>
                  <a:rect b="b" l="l" r="r" t="t"/>
                  <a:pathLst>
                    <a:path extrusionOk="0" h="364" w="485">
                      <a:moveTo>
                        <a:pt x="243" y="1"/>
                      </a:moveTo>
                      <a:cubicBezTo>
                        <a:pt x="1" y="1"/>
                        <a:pt x="1" y="364"/>
                        <a:pt x="243" y="364"/>
                      </a:cubicBezTo>
                      <a:cubicBezTo>
                        <a:pt x="485" y="364"/>
                        <a:pt x="485" y="1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0" name="Google Shape;24200;p52"/>
                <p:cNvSpPr/>
                <p:nvPr/>
              </p:nvSpPr>
              <p:spPr>
                <a:xfrm>
                  <a:off x="1162003" y="-193233"/>
                  <a:ext cx="32636" cy="26109"/>
                </a:xfrm>
                <a:custGeom>
                  <a:rect b="b" l="l" r="r" t="t"/>
                  <a:pathLst>
                    <a:path extrusionOk="0" h="388" w="485">
                      <a:moveTo>
                        <a:pt x="243" y="1"/>
                      </a:moveTo>
                      <a:cubicBezTo>
                        <a:pt x="1" y="13"/>
                        <a:pt x="1" y="364"/>
                        <a:pt x="243" y="388"/>
                      </a:cubicBezTo>
                      <a:cubicBezTo>
                        <a:pt x="485" y="364"/>
                        <a:pt x="485" y="13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1" name="Google Shape;24201;p52"/>
                <p:cNvSpPr/>
                <p:nvPr/>
              </p:nvSpPr>
              <p:spPr>
                <a:xfrm>
                  <a:off x="756504" y="914185"/>
                  <a:ext cx="35310" cy="25845"/>
                </a:xfrm>
                <a:custGeom>
                  <a:rect b="b" l="l" r="r" t="t"/>
                  <a:pathLst>
                    <a:path extrusionOk="0" h="497" w="679">
                      <a:moveTo>
                        <a:pt x="339" y="1"/>
                      </a:moveTo>
                      <a:cubicBezTo>
                        <a:pt x="1" y="1"/>
                        <a:pt x="1" y="497"/>
                        <a:pt x="339" y="497"/>
                      </a:cubicBezTo>
                      <a:cubicBezTo>
                        <a:pt x="678" y="497"/>
                        <a:pt x="678" y="1"/>
                        <a:pt x="33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2" name="Google Shape;24202;p52"/>
                <p:cNvSpPr/>
                <p:nvPr/>
              </p:nvSpPr>
              <p:spPr>
                <a:xfrm>
                  <a:off x="819426" y="906645"/>
                  <a:ext cx="23921" cy="17681"/>
                </a:xfrm>
                <a:custGeom>
                  <a:rect b="b" l="l" r="r" t="t"/>
                  <a:pathLst>
                    <a:path extrusionOk="0" h="340" w="460">
                      <a:moveTo>
                        <a:pt x="230" y="1"/>
                      </a:moveTo>
                      <a:cubicBezTo>
                        <a:pt x="4" y="1"/>
                        <a:pt x="0" y="340"/>
                        <a:pt x="219" y="340"/>
                      </a:cubicBezTo>
                      <a:cubicBezTo>
                        <a:pt x="222" y="340"/>
                        <a:pt x="226" y="340"/>
                        <a:pt x="230" y="339"/>
                      </a:cubicBezTo>
                      <a:cubicBezTo>
                        <a:pt x="460" y="339"/>
                        <a:pt x="460" y="1"/>
                        <a:pt x="2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3" name="Google Shape;24203;p52"/>
                <p:cNvSpPr/>
                <p:nvPr/>
              </p:nvSpPr>
              <p:spPr>
                <a:xfrm>
                  <a:off x="833883" y="845647"/>
                  <a:ext cx="33386" cy="25221"/>
                </a:xfrm>
                <a:custGeom>
                  <a:rect b="b" l="l" r="r" t="t"/>
                  <a:pathLst>
                    <a:path extrusionOk="0" h="485" w="642">
                      <a:moveTo>
                        <a:pt x="327" y="0"/>
                      </a:moveTo>
                      <a:cubicBezTo>
                        <a:pt x="1" y="0"/>
                        <a:pt x="1" y="484"/>
                        <a:pt x="327" y="484"/>
                      </a:cubicBezTo>
                      <a:cubicBezTo>
                        <a:pt x="642" y="484"/>
                        <a:pt x="642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4" name="Google Shape;24204;p52"/>
                <p:cNvSpPr/>
                <p:nvPr/>
              </p:nvSpPr>
              <p:spPr>
                <a:xfrm>
                  <a:off x="931386" y="870191"/>
                  <a:ext cx="37182" cy="29589"/>
                </a:xfrm>
                <a:custGeom>
                  <a:rect b="b" l="l" r="r" t="t"/>
                  <a:pathLst>
                    <a:path extrusionOk="0" h="569" w="715">
                      <a:moveTo>
                        <a:pt x="363" y="0"/>
                      </a:moveTo>
                      <a:cubicBezTo>
                        <a:pt x="1" y="24"/>
                        <a:pt x="1" y="544"/>
                        <a:pt x="363" y="569"/>
                      </a:cubicBezTo>
                      <a:cubicBezTo>
                        <a:pt x="714" y="544"/>
                        <a:pt x="714" y="24"/>
                        <a:pt x="36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5" name="Google Shape;24205;p52"/>
                <p:cNvSpPr/>
                <p:nvPr/>
              </p:nvSpPr>
              <p:spPr>
                <a:xfrm>
                  <a:off x="934558" y="824274"/>
                  <a:ext cx="39678" cy="30213"/>
                </a:xfrm>
                <a:custGeom>
                  <a:rect b="b" l="l" r="r" t="t"/>
                  <a:pathLst>
                    <a:path extrusionOk="0" h="581" w="763">
                      <a:moveTo>
                        <a:pt x="375" y="0"/>
                      </a:moveTo>
                      <a:cubicBezTo>
                        <a:pt x="0" y="0"/>
                        <a:pt x="0" y="581"/>
                        <a:pt x="375" y="581"/>
                      </a:cubicBezTo>
                      <a:cubicBezTo>
                        <a:pt x="762" y="581"/>
                        <a:pt x="762" y="0"/>
                        <a:pt x="37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6" name="Google Shape;24206;p52"/>
                <p:cNvSpPr/>
                <p:nvPr/>
              </p:nvSpPr>
              <p:spPr>
                <a:xfrm>
                  <a:off x="999301" y="768892"/>
                  <a:ext cx="23349" cy="18929"/>
                </a:xfrm>
                <a:custGeom>
                  <a:rect b="b" l="l" r="r" t="t"/>
                  <a:pathLst>
                    <a:path extrusionOk="0" h="364" w="449">
                      <a:moveTo>
                        <a:pt x="231" y="1"/>
                      </a:moveTo>
                      <a:cubicBezTo>
                        <a:pt x="1" y="13"/>
                        <a:pt x="1" y="339"/>
                        <a:pt x="231" y="363"/>
                      </a:cubicBezTo>
                      <a:cubicBezTo>
                        <a:pt x="449" y="339"/>
                        <a:pt x="449" y="13"/>
                        <a:pt x="23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7" name="Google Shape;24207;p52"/>
                <p:cNvSpPr/>
                <p:nvPr/>
              </p:nvSpPr>
              <p:spPr>
                <a:xfrm>
                  <a:off x="960975" y="719178"/>
                  <a:ext cx="31462" cy="25845"/>
                </a:xfrm>
                <a:custGeom>
                  <a:rect b="b" l="l" r="r" t="t"/>
                  <a:pathLst>
                    <a:path extrusionOk="0" h="497" w="605">
                      <a:moveTo>
                        <a:pt x="302" y="1"/>
                      </a:moveTo>
                      <a:cubicBezTo>
                        <a:pt x="0" y="25"/>
                        <a:pt x="0" y="473"/>
                        <a:pt x="302" y="497"/>
                      </a:cubicBezTo>
                      <a:cubicBezTo>
                        <a:pt x="605" y="473"/>
                        <a:pt x="605" y="25"/>
                        <a:pt x="30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8" name="Google Shape;24208;p52"/>
                <p:cNvSpPr/>
                <p:nvPr/>
              </p:nvSpPr>
              <p:spPr>
                <a:xfrm>
                  <a:off x="1035182" y="744347"/>
                  <a:ext cx="35882" cy="29017"/>
                </a:xfrm>
                <a:custGeom>
                  <a:rect b="b" l="l" r="r" t="t"/>
                  <a:pathLst>
                    <a:path extrusionOk="0" h="558" w="690">
                      <a:moveTo>
                        <a:pt x="351" y="1"/>
                      </a:moveTo>
                      <a:cubicBezTo>
                        <a:pt x="0" y="25"/>
                        <a:pt x="0" y="521"/>
                        <a:pt x="351" y="557"/>
                      </a:cubicBezTo>
                      <a:cubicBezTo>
                        <a:pt x="690" y="521"/>
                        <a:pt x="690" y="25"/>
                        <a:pt x="35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09" name="Google Shape;24209;p52"/>
                <p:cNvSpPr/>
                <p:nvPr/>
              </p:nvSpPr>
              <p:spPr>
                <a:xfrm>
                  <a:off x="1105020" y="826146"/>
                  <a:ext cx="34010" cy="25845"/>
                </a:xfrm>
                <a:custGeom>
                  <a:rect b="b" l="l" r="r" t="t"/>
                  <a:pathLst>
                    <a:path extrusionOk="0" h="497" w="654">
                      <a:moveTo>
                        <a:pt x="327" y="0"/>
                      </a:moveTo>
                      <a:cubicBezTo>
                        <a:pt x="0" y="0"/>
                        <a:pt x="0" y="496"/>
                        <a:pt x="327" y="496"/>
                      </a:cubicBezTo>
                      <a:cubicBezTo>
                        <a:pt x="653" y="496"/>
                        <a:pt x="653" y="0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0" name="Google Shape;24210;p52"/>
                <p:cNvSpPr/>
                <p:nvPr/>
              </p:nvSpPr>
              <p:spPr>
                <a:xfrm>
                  <a:off x="1160974" y="832438"/>
                  <a:ext cx="36558" cy="28965"/>
                </a:xfrm>
                <a:custGeom>
                  <a:rect b="b" l="l" r="r" t="t"/>
                  <a:pathLst>
                    <a:path extrusionOk="0" h="557" w="703">
                      <a:moveTo>
                        <a:pt x="352" y="0"/>
                      </a:moveTo>
                      <a:cubicBezTo>
                        <a:pt x="1" y="24"/>
                        <a:pt x="1" y="533"/>
                        <a:pt x="352" y="557"/>
                      </a:cubicBezTo>
                      <a:cubicBezTo>
                        <a:pt x="702" y="533"/>
                        <a:pt x="702" y="24"/>
                        <a:pt x="352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1" name="Google Shape;24211;p52"/>
                <p:cNvSpPr/>
                <p:nvPr/>
              </p:nvSpPr>
              <p:spPr>
                <a:xfrm>
                  <a:off x="1258478" y="892812"/>
                  <a:ext cx="9516" cy="7592"/>
                </a:xfrm>
                <a:custGeom>
                  <a:rect b="b" l="l" r="r" t="t"/>
                  <a:pathLst>
                    <a:path extrusionOk="0" h="146" w="183">
                      <a:moveTo>
                        <a:pt x="98" y="1"/>
                      </a:moveTo>
                      <a:cubicBezTo>
                        <a:pt x="1" y="1"/>
                        <a:pt x="1" y="146"/>
                        <a:pt x="98" y="146"/>
                      </a:cubicBezTo>
                      <a:cubicBezTo>
                        <a:pt x="182" y="146"/>
                        <a:pt x="182" y="1"/>
                        <a:pt x="9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2" name="Google Shape;24212;p52"/>
                <p:cNvSpPr/>
                <p:nvPr/>
              </p:nvSpPr>
              <p:spPr>
                <a:xfrm>
                  <a:off x="1234609" y="833062"/>
                  <a:ext cx="34010" cy="27717"/>
                </a:xfrm>
                <a:custGeom>
                  <a:rect b="b" l="l" r="r" t="t"/>
                  <a:pathLst>
                    <a:path extrusionOk="0" h="533" w="654">
                      <a:moveTo>
                        <a:pt x="327" y="0"/>
                      </a:moveTo>
                      <a:cubicBezTo>
                        <a:pt x="0" y="25"/>
                        <a:pt x="0" y="508"/>
                        <a:pt x="327" y="533"/>
                      </a:cubicBezTo>
                      <a:cubicBezTo>
                        <a:pt x="653" y="508"/>
                        <a:pt x="653" y="25"/>
                        <a:pt x="32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3" name="Google Shape;24213;p52"/>
                <p:cNvSpPr/>
                <p:nvPr/>
              </p:nvSpPr>
              <p:spPr>
                <a:xfrm>
                  <a:off x="1004345" y="801601"/>
                  <a:ext cx="61103" cy="61051"/>
                </a:xfrm>
                <a:custGeom>
                  <a:rect b="b" l="l" r="r" t="t"/>
                  <a:pathLst>
                    <a:path extrusionOk="0" h="1174" w="1175">
                      <a:moveTo>
                        <a:pt x="593" y="1"/>
                      </a:moveTo>
                      <a:cubicBezTo>
                        <a:pt x="569" y="557"/>
                        <a:pt x="557" y="569"/>
                        <a:pt x="1" y="593"/>
                      </a:cubicBezTo>
                      <a:cubicBezTo>
                        <a:pt x="557" y="605"/>
                        <a:pt x="569" y="617"/>
                        <a:pt x="593" y="1174"/>
                      </a:cubicBezTo>
                      <a:cubicBezTo>
                        <a:pt x="606" y="617"/>
                        <a:pt x="618" y="605"/>
                        <a:pt x="1174" y="593"/>
                      </a:cubicBezTo>
                      <a:cubicBezTo>
                        <a:pt x="618" y="569"/>
                        <a:pt x="606" y="557"/>
                        <a:pt x="59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4" name="Google Shape;24214;p52"/>
                <p:cNvSpPr/>
                <p:nvPr/>
              </p:nvSpPr>
              <p:spPr>
                <a:xfrm>
                  <a:off x="729359" y="902588"/>
                  <a:ext cx="11181" cy="9880"/>
                </a:xfrm>
                <a:custGeom>
                  <a:rect b="b" l="l" r="r" t="t"/>
                  <a:pathLst>
                    <a:path extrusionOk="0" h="190" w="215">
                      <a:moveTo>
                        <a:pt x="108" y="0"/>
                      </a:moveTo>
                      <a:cubicBezTo>
                        <a:pt x="66" y="0"/>
                        <a:pt x="25" y="25"/>
                        <a:pt x="15" y="79"/>
                      </a:cubicBezTo>
                      <a:cubicBezTo>
                        <a:pt x="1" y="148"/>
                        <a:pt x="58" y="190"/>
                        <a:pt x="115" y="190"/>
                      </a:cubicBezTo>
                      <a:cubicBezTo>
                        <a:pt x="157" y="190"/>
                        <a:pt x="198" y="167"/>
                        <a:pt x="208" y="115"/>
                      </a:cubicBezTo>
                      <a:cubicBezTo>
                        <a:pt x="215" y="41"/>
                        <a:pt x="161" y="0"/>
                        <a:pt x="108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5" name="Google Shape;24215;p52"/>
                <p:cNvSpPr/>
                <p:nvPr/>
              </p:nvSpPr>
              <p:spPr>
                <a:xfrm>
                  <a:off x="759312" y="910805"/>
                  <a:ext cx="24025" cy="20489"/>
                </a:xfrm>
                <a:custGeom>
                  <a:rect b="b" l="l" r="r" t="t"/>
                  <a:pathLst>
                    <a:path extrusionOk="0" h="394" w="462">
                      <a:moveTo>
                        <a:pt x="228" y="1"/>
                      </a:moveTo>
                      <a:cubicBezTo>
                        <a:pt x="137" y="1"/>
                        <a:pt x="44" y="52"/>
                        <a:pt x="7" y="163"/>
                      </a:cubicBezTo>
                      <a:cubicBezTo>
                        <a:pt x="0" y="307"/>
                        <a:pt x="119" y="393"/>
                        <a:pt x="238" y="393"/>
                      </a:cubicBezTo>
                      <a:cubicBezTo>
                        <a:pt x="328" y="393"/>
                        <a:pt x="418" y="344"/>
                        <a:pt x="455" y="235"/>
                      </a:cubicBezTo>
                      <a:cubicBezTo>
                        <a:pt x="461" y="85"/>
                        <a:pt x="346" y="1"/>
                        <a:pt x="22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6" name="Google Shape;24216;p52"/>
                <p:cNvSpPr/>
                <p:nvPr/>
              </p:nvSpPr>
              <p:spPr>
                <a:xfrm>
                  <a:off x="794361" y="780592"/>
                  <a:ext cx="35414" cy="30733"/>
                </a:xfrm>
                <a:custGeom>
                  <a:rect b="b" l="l" r="r" t="t"/>
                  <a:pathLst>
                    <a:path extrusionOk="0" h="591" w="681">
                      <a:moveTo>
                        <a:pt x="335" y="1"/>
                      </a:moveTo>
                      <a:cubicBezTo>
                        <a:pt x="201" y="1"/>
                        <a:pt x="67" y="78"/>
                        <a:pt x="35" y="247"/>
                      </a:cubicBezTo>
                      <a:cubicBezTo>
                        <a:pt x="1" y="465"/>
                        <a:pt x="173" y="590"/>
                        <a:pt x="343" y="590"/>
                      </a:cubicBezTo>
                      <a:cubicBezTo>
                        <a:pt x="476" y="590"/>
                        <a:pt x="608" y="514"/>
                        <a:pt x="640" y="344"/>
                      </a:cubicBezTo>
                      <a:cubicBezTo>
                        <a:pt x="680" y="127"/>
                        <a:pt x="507" y="1"/>
                        <a:pt x="33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7" name="Google Shape;24217;p52"/>
                <p:cNvSpPr/>
                <p:nvPr/>
              </p:nvSpPr>
              <p:spPr>
                <a:xfrm>
                  <a:off x="876004" y="778616"/>
                  <a:ext cx="37806" cy="31618"/>
                </a:xfrm>
                <a:custGeom>
                  <a:rect b="b" l="l" r="r" t="t"/>
                  <a:pathLst>
                    <a:path extrusionOk="0" h="608" w="727">
                      <a:moveTo>
                        <a:pt x="323" y="0"/>
                      </a:moveTo>
                      <a:cubicBezTo>
                        <a:pt x="180" y="0"/>
                        <a:pt x="58" y="102"/>
                        <a:pt x="37" y="249"/>
                      </a:cubicBezTo>
                      <a:cubicBezTo>
                        <a:pt x="1" y="449"/>
                        <a:pt x="163" y="608"/>
                        <a:pt x="338" y="608"/>
                      </a:cubicBezTo>
                      <a:cubicBezTo>
                        <a:pt x="396" y="608"/>
                        <a:pt x="455" y="591"/>
                        <a:pt x="509" y="551"/>
                      </a:cubicBezTo>
                      <a:cubicBezTo>
                        <a:pt x="727" y="394"/>
                        <a:pt x="654" y="43"/>
                        <a:pt x="388" y="7"/>
                      </a:cubicBezTo>
                      <a:cubicBezTo>
                        <a:pt x="366" y="2"/>
                        <a:pt x="344" y="0"/>
                        <a:pt x="32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8" name="Google Shape;24218;p52"/>
                <p:cNvSpPr/>
                <p:nvPr/>
              </p:nvSpPr>
              <p:spPr>
                <a:xfrm>
                  <a:off x="846363" y="715330"/>
                  <a:ext cx="24129" cy="21893"/>
                </a:xfrm>
                <a:custGeom>
                  <a:rect b="b" l="l" r="r" t="t"/>
                  <a:pathLst>
                    <a:path extrusionOk="0" h="421" w="464">
                      <a:moveTo>
                        <a:pt x="226" y="1"/>
                      </a:moveTo>
                      <a:cubicBezTo>
                        <a:pt x="133" y="1"/>
                        <a:pt x="41" y="55"/>
                        <a:pt x="15" y="172"/>
                      </a:cubicBezTo>
                      <a:cubicBezTo>
                        <a:pt x="1" y="329"/>
                        <a:pt x="122" y="420"/>
                        <a:pt x="241" y="420"/>
                      </a:cubicBezTo>
                      <a:cubicBezTo>
                        <a:pt x="333" y="420"/>
                        <a:pt x="424" y="365"/>
                        <a:pt x="450" y="244"/>
                      </a:cubicBezTo>
                      <a:cubicBezTo>
                        <a:pt x="464" y="88"/>
                        <a:pt x="344" y="1"/>
                        <a:pt x="22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19" name="Google Shape;24219;p52"/>
                <p:cNvSpPr/>
                <p:nvPr/>
              </p:nvSpPr>
              <p:spPr>
                <a:xfrm>
                  <a:off x="949743" y="708102"/>
                  <a:ext cx="28133" cy="25221"/>
                </a:xfrm>
                <a:custGeom>
                  <a:rect b="b" l="l" r="r" t="t"/>
                  <a:pathLst>
                    <a:path extrusionOk="0" h="485" w="541">
                      <a:moveTo>
                        <a:pt x="268" y="0"/>
                      </a:moveTo>
                      <a:cubicBezTo>
                        <a:pt x="161" y="0"/>
                        <a:pt x="56" y="64"/>
                        <a:pt x="35" y="202"/>
                      </a:cubicBezTo>
                      <a:cubicBezTo>
                        <a:pt x="0" y="380"/>
                        <a:pt x="141" y="484"/>
                        <a:pt x="278" y="484"/>
                      </a:cubicBezTo>
                      <a:cubicBezTo>
                        <a:pt x="382" y="484"/>
                        <a:pt x="485" y="423"/>
                        <a:pt x="506" y="286"/>
                      </a:cubicBezTo>
                      <a:cubicBezTo>
                        <a:pt x="540" y="103"/>
                        <a:pt x="403" y="0"/>
                        <a:pt x="268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0" name="Google Shape;24220;p52"/>
                <p:cNvSpPr/>
                <p:nvPr/>
              </p:nvSpPr>
              <p:spPr>
                <a:xfrm>
                  <a:off x="1005801" y="717254"/>
                  <a:ext cx="29225" cy="25689"/>
                </a:xfrm>
                <a:custGeom>
                  <a:rect b="b" l="l" r="r" t="t"/>
                  <a:pathLst>
                    <a:path extrusionOk="0" h="494" w="562">
                      <a:moveTo>
                        <a:pt x="274" y="1"/>
                      </a:moveTo>
                      <a:cubicBezTo>
                        <a:pt x="163" y="1"/>
                        <a:pt x="53" y="65"/>
                        <a:pt x="21" y="207"/>
                      </a:cubicBezTo>
                      <a:cubicBezTo>
                        <a:pt x="1" y="390"/>
                        <a:pt x="144" y="494"/>
                        <a:pt x="286" y="494"/>
                      </a:cubicBezTo>
                      <a:cubicBezTo>
                        <a:pt x="398" y="494"/>
                        <a:pt x="509" y="430"/>
                        <a:pt x="541" y="292"/>
                      </a:cubicBezTo>
                      <a:cubicBezTo>
                        <a:pt x="562" y="108"/>
                        <a:pt x="417" y="1"/>
                        <a:pt x="27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1" name="Google Shape;24221;p52"/>
                <p:cNvSpPr/>
                <p:nvPr/>
              </p:nvSpPr>
              <p:spPr>
                <a:xfrm>
                  <a:off x="1094412" y="703110"/>
                  <a:ext cx="34426" cy="30317"/>
                </a:xfrm>
                <a:custGeom>
                  <a:rect b="b" l="l" r="r" t="t"/>
                  <a:pathLst>
                    <a:path extrusionOk="0" h="583" w="662">
                      <a:moveTo>
                        <a:pt x="317" y="1"/>
                      </a:moveTo>
                      <a:cubicBezTo>
                        <a:pt x="187" y="1"/>
                        <a:pt x="61" y="75"/>
                        <a:pt x="35" y="237"/>
                      </a:cubicBezTo>
                      <a:cubicBezTo>
                        <a:pt x="1" y="457"/>
                        <a:pt x="176" y="583"/>
                        <a:pt x="345" y="583"/>
                      </a:cubicBezTo>
                      <a:cubicBezTo>
                        <a:pt x="475" y="583"/>
                        <a:pt x="601" y="509"/>
                        <a:pt x="628" y="346"/>
                      </a:cubicBezTo>
                      <a:cubicBezTo>
                        <a:pt x="662" y="127"/>
                        <a:pt x="487" y="1"/>
                        <a:pt x="31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2" name="Google Shape;24222;p52"/>
                <p:cNvSpPr/>
                <p:nvPr/>
              </p:nvSpPr>
              <p:spPr>
                <a:xfrm>
                  <a:off x="1186091" y="688185"/>
                  <a:ext cx="20957" cy="18929"/>
                </a:xfrm>
                <a:custGeom>
                  <a:rect b="b" l="l" r="r" t="t"/>
                  <a:pathLst>
                    <a:path extrusionOk="0" h="364" w="403">
                      <a:moveTo>
                        <a:pt x="197" y="0"/>
                      </a:moveTo>
                      <a:cubicBezTo>
                        <a:pt x="116" y="0"/>
                        <a:pt x="35" y="47"/>
                        <a:pt x="14" y="149"/>
                      </a:cubicBezTo>
                      <a:cubicBezTo>
                        <a:pt x="0" y="285"/>
                        <a:pt x="101" y="364"/>
                        <a:pt x="203" y="364"/>
                      </a:cubicBezTo>
                      <a:cubicBezTo>
                        <a:pt x="282" y="364"/>
                        <a:pt x="362" y="316"/>
                        <a:pt x="389" y="210"/>
                      </a:cubicBezTo>
                      <a:cubicBezTo>
                        <a:pt x="402" y="75"/>
                        <a:pt x="299" y="0"/>
                        <a:pt x="1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3" name="Google Shape;24223;p52"/>
                <p:cNvSpPr/>
                <p:nvPr/>
              </p:nvSpPr>
              <p:spPr>
                <a:xfrm>
                  <a:off x="642568" y="852979"/>
                  <a:ext cx="20957" cy="18981"/>
                </a:xfrm>
                <a:custGeom>
                  <a:rect b="b" l="l" r="r" t="t"/>
                  <a:pathLst>
                    <a:path extrusionOk="0" h="365" w="403">
                      <a:moveTo>
                        <a:pt x="203" y="1"/>
                      </a:moveTo>
                      <a:cubicBezTo>
                        <a:pt x="122" y="1"/>
                        <a:pt x="41" y="48"/>
                        <a:pt x="14" y="150"/>
                      </a:cubicBezTo>
                      <a:cubicBezTo>
                        <a:pt x="1" y="285"/>
                        <a:pt x="105" y="364"/>
                        <a:pt x="208" y="364"/>
                      </a:cubicBezTo>
                      <a:cubicBezTo>
                        <a:pt x="289" y="364"/>
                        <a:pt x="368" y="316"/>
                        <a:pt x="389" y="210"/>
                      </a:cubicBezTo>
                      <a:cubicBezTo>
                        <a:pt x="403" y="75"/>
                        <a:pt x="304" y="1"/>
                        <a:pt x="20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4" name="Google Shape;24224;p52"/>
                <p:cNvSpPr/>
                <p:nvPr/>
              </p:nvSpPr>
              <p:spPr>
                <a:xfrm>
                  <a:off x="706998" y="778668"/>
                  <a:ext cx="32398" cy="28341"/>
                </a:xfrm>
                <a:custGeom>
                  <a:rect b="b" l="l" r="r" t="t"/>
                  <a:pathLst>
                    <a:path extrusionOk="0" h="545" w="623">
                      <a:moveTo>
                        <a:pt x="304" y="0"/>
                      </a:moveTo>
                      <a:cubicBezTo>
                        <a:pt x="181" y="0"/>
                        <a:pt x="58" y="70"/>
                        <a:pt x="21" y="224"/>
                      </a:cubicBezTo>
                      <a:cubicBezTo>
                        <a:pt x="1" y="428"/>
                        <a:pt x="160" y="544"/>
                        <a:pt x="319" y="544"/>
                      </a:cubicBezTo>
                      <a:cubicBezTo>
                        <a:pt x="442" y="544"/>
                        <a:pt x="565" y="474"/>
                        <a:pt x="602" y="321"/>
                      </a:cubicBezTo>
                      <a:cubicBezTo>
                        <a:pt x="622" y="116"/>
                        <a:pt x="463" y="0"/>
                        <a:pt x="30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5" name="Google Shape;24225;p52"/>
                <p:cNvSpPr/>
                <p:nvPr/>
              </p:nvSpPr>
              <p:spPr>
                <a:xfrm>
                  <a:off x="784377" y="853239"/>
                  <a:ext cx="31826" cy="28133"/>
                </a:xfrm>
                <a:custGeom>
                  <a:rect b="b" l="l" r="r" t="t"/>
                  <a:pathLst>
                    <a:path extrusionOk="0" h="541" w="612">
                      <a:moveTo>
                        <a:pt x="290" y="1"/>
                      </a:moveTo>
                      <a:cubicBezTo>
                        <a:pt x="167" y="1"/>
                        <a:pt x="47" y="72"/>
                        <a:pt x="21" y="229"/>
                      </a:cubicBezTo>
                      <a:cubicBezTo>
                        <a:pt x="1" y="427"/>
                        <a:pt x="154" y="541"/>
                        <a:pt x="306" y="541"/>
                      </a:cubicBezTo>
                      <a:cubicBezTo>
                        <a:pt x="424" y="541"/>
                        <a:pt x="541" y="473"/>
                        <a:pt x="578" y="326"/>
                      </a:cubicBezTo>
                      <a:cubicBezTo>
                        <a:pt x="612" y="121"/>
                        <a:pt x="449" y="1"/>
                        <a:pt x="29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6" name="Google Shape;24226;p52"/>
                <p:cNvSpPr/>
                <p:nvPr/>
              </p:nvSpPr>
              <p:spPr>
                <a:xfrm>
                  <a:off x="948287" y="716630"/>
                  <a:ext cx="14665" cy="13209"/>
                </a:xfrm>
                <a:custGeom>
                  <a:rect b="b" l="l" r="r" t="t"/>
                  <a:pathLst>
                    <a:path extrusionOk="0" h="254" w="282">
                      <a:moveTo>
                        <a:pt x="139" y="0"/>
                      </a:moveTo>
                      <a:cubicBezTo>
                        <a:pt x="82" y="0"/>
                        <a:pt x="25" y="35"/>
                        <a:pt x="14" y="110"/>
                      </a:cubicBezTo>
                      <a:cubicBezTo>
                        <a:pt x="1" y="199"/>
                        <a:pt x="75" y="253"/>
                        <a:pt x="147" y="253"/>
                      </a:cubicBezTo>
                      <a:cubicBezTo>
                        <a:pt x="203" y="253"/>
                        <a:pt x="258" y="221"/>
                        <a:pt x="268" y="147"/>
                      </a:cubicBezTo>
                      <a:cubicBezTo>
                        <a:pt x="282" y="53"/>
                        <a:pt x="210" y="0"/>
                        <a:pt x="13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7" name="Google Shape;24227;p52"/>
                <p:cNvSpPr/>
                <p:nvPr/>
              </p:nvSpPr>
              <p:spPr>
                <a:xfrm>
                  <a:off x="872260" y="731399"/>
                  <a:ext cx="32918" cy="24857"/>
                </a:xfrm>
                <a:custGeom>
                  <a:rect b="b" l="l" r="r" t="t"/>
                  <a:pathLst>
                    <a:path extrusionOk="0" h="478" w="633">
                      <a:moveTo>
                        <a:pt x="342" y="1"/>
                      </a:moveTo>
                      <a:cubicBezTo>
                        <a:pt x="246" y="1"/>
                        <a:pt x="149" y="49"/>
                        <a:pt x="97" y="153"/>
                      </a:cubicBezTo>
                      <a:lnTo>
                        <a:pt x="85" y="177"/>
                      </a:lnTo>
                      <a:cubicBezTo>
                        <a:pt x="1" y="360"/>
                        <a:pt x="206" y="477"/>
                        <a:pt x="386" y="477"/>
                      </a:cubicBezTo>
                      <a:cubicBezTo>
                        <a:pt x="516" y="477"/>
                        <a:pt x="633" y="416"/>
                        <a:pt x="617" y="274"/>
                      </a:cubicBezTo>
                      <a:lnTo>
                        <a:pt x="617" y="238"/>
                      </a:lnTo>
                      <a:cubicBezTo>
                        <a:pt x="597" y="86"/>
                        <a:pt x="470" y="1"/>
                        <a:pt x="34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8" name="Google Shape;24228;p52"/>
                <p:cNvSpPr/>
                <p:nvPr/>
              </p:nvSpPr>
              <p:spPr>
                <a:xfrm>
                  <a:off x="888277" y="669985"/>
                  <a:ext cx="36870" cy="34790"/>
                </a:xfrm>
                <a:custGeom>
                  <a:rect b="b" l="l" r="r" t="t"/>
                  <a:pathLst>
                    <a:path extrusionOk="0" h="669" w="709">
                      <a:moveTo>
                        <a:pt x="406" y="632"/>
                      </a:moveTo>
                      <a:lnTo>
                        <a:pt x="406" y="644"/>
                      </a:lnTo>
                      <a:lnTo>
                        <a:pt x="366" y="644"/>
                      </a:lnTo>
                      <a:cubicBezTo>
                        <a:pt x="379" y="642"/>
                        <a:pt x="392" y="638"/>
                        <a:pt x="406" y="632"/>
                      </a:cubicBezTo>
                      <a:close/>
                      <a:moveTo>
                        <a:pt x="307" y="0"/>
                      </a:moveTo>
                      <a:cubicBezTo>
                        <a:pt x="1" y="0"/>
                        <a:pt x="32" y="616"/>
                        <a:pt x="300" y="648"/>
                      </a:cubicBezTo>
                      <a:lnTo>
                        <a:pt x="300" y="648"/>
                      </a:lnTo>
                      <a:cubicBezTo>
                        <a:pt x="346" y="659"/>
                        <a:pt x="399" y="669"/>
                        <a:pt x="442" y="669"/>
                      </a:cubicBezTo>
                      <a:cubicBezTo>
                        <a:pt x="491" y="657"/>
                        <a:pt x="539" y="644"/>
                        <a:pt x="575" y="608"/>
                      </a:cubicBezTo>
                      <a:cubicBezTo>
                        <a:pt x="672" y="536"/>
                        <a:pt x="709" y="403"/>
                        <a:pt x="672" y="282"/>
                      </a:cubicBezTo>
                      <a:cubicBezTo>
                        <a:pt x="624" y="148"/>
                        <a:pt x="503" y="40"/>
                        <a:pt x="346" y="3"/>
                      </a:cubicBezTo>
                      <a:cubicBezTo>
                        <a:pt x="332" y="1"/>
                        <a:pt x="319" y="0"/>
                        <a:pt x="30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29" name="Google Shape;24229;p52"/>
                <p:cNvSpPr/>
                <p:nvPr/>
              </p:nvSpPr>
              <p:spPr>
                <a:xfrm>
                  <a:off x="936534" y="755320"/>
                  <a:ext cx="30629" cy="27353"/>
                </a:xfrm>
                <a:custGeom>
                  <a:rect b="b" l="l" r="r" t="t"/>
                  <a:pathLst>
                    <a:path extrusionOk="0" h="526" w="589">
                      <a:moveTo>
                        <a:pt x="293" y="1"/>
                      </a:moveTo>
                      <a:cubicBezTo>
                        <a:pt x="177" y="1"/>
                        <a:pt x="61" y="71"/>
                        <a:pt x="35" y="225"/>
                      </a:cubicBezTo>
                      <a:cubicBezTo>
                        <a:pt x="1" y="415"/>
                        <a:pt x="150" y="526"/>
                        <a:pt x="298" y="526"/>
                      </a:cubicBezTo>
                      <a:cubicBezTo>
                        <a:pt x="413" y="526"/>
                        <a:pt x="528" y="458"/>
                        <a:pt x="555" y="310"/>
                      </a:cubicBezTo>
                      <a:cubicBezTo>
                        <a:pt x="589" y="114"/>
                        <a:pt x="441" y="1"/>
                        <a:pt x="29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0" name="Google Shape;24230;p52"/>
                <p:cNvSpPr/>
                <p:nvPr/>
              </p:nvSpPr>
              <p:spPr>
                <a:xfrm>
                  <a:off x="1071687" y="659740"/>
                  <a:ext cx="25845" cy="22673"/>
                </a:xfrm>
                <a:custGeom>
                  <a:rect b="b" l="l" r="r" t="t"/>
                  <a:pathLst>
                    <a:path extrusionOk="0" h="436" w="497">
                      <a:moveTo>
                        <a:pt x="247" y="1"/>
                      </a:moveTo>
                      <a:cubicBezTo>
                        <a:pt x="203" y="1"/>
                        <a:pt x="159" y="14"/>
                        <a:pt x="121" y="43"/>
                      </a:cubicBezTo>
                      <a:cubicBezTo>
                        <a:pt x="12" y="128"/>
                        <a:pt x="0" y="297"/>
                        <a:pt x="109" y="382"/>
                      </a:cubicBezTo>
                      <a:cubicBezTo>
                        <a:pt x="151" y="417"/>
                        <a:pt x="202" y="436"/>
                        <a:pt x="251" y="436"/>
                      </a:cubicBezTo>
                      <a:cubicBezTo>
                        <a:pt x="286" y="436"/>
                        <a:pt x="321" y="426"/>
                        <a:pt x="351" y="406"/>
                      </a:cubicBezTo>
                      <a:cubicBezTo>
                        <a:pt x="460" y="345"/>
                        <a:pt x="496" y="200"/>
                        <a:pt x="423" y="91"/>
                      </a:cubicBezTo>
                      <a:cubicBezTo>
                        <a:pt x="380" y="33"/>
                        <a:pt x="313" y="1"/>
                        <a:pt x="24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1" name="Google Shape;24231;p52"/>
                <p:cNvSpPr/>
                <p:nvPr/>
              </p:nvSpPr>
              <p:spPr>
                <a:xfrm>
                  <a:off x="1191811" y="740447"/>
                  <a:ext cx="30525" cy="26105"/>
                </a:xfrm>
                <a:custGeom>
                  <a:rect b="b" l="l" r="r" t="t"/>
                  <a:pathLst>
                    <a:path extrusionOk="0" h="502" w="587">
                      <a:moveTo>
                        <a:pt x="269" y="1"/>
                      </a:moveTo>
                      <a:cubicBezTo>
                        <a:pt x="205" y="1"/>
                        <a:pt x="140" y="27"/>
                        <a:pt x="85" y="88"/>
                      </a:cubicBezTo>
                      <a:cubicBezTo>
                        <a:pt x="1" y="197"/>
                        <a:pt x="13" y="354"/>
                        <a:pt x="122" y="451"/>
                      </a:cubicBezTo>
                      <a:cubicBezTo>
                        <a:pt x="164" y="485"/>
                        <a:pt x="216" y="501"/>
                        <a:pt x="269" y="501"/>
                      </a:cubicBezTo>
                      <a:cubicBezTo>
                        <a:pt x="364" y="501"/>
                        <a:pt x="462" y="448"/>
                        <a:pt x="509" y="354"/>
                      </a:cubicBezTo>
                      <a:cubicBezTo>
                        <a:pt x="587" y="171"/>
                        <a:pt x="434" y="1"/>
                        <a:pt x="26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2" name="Google Shape;24232;p52"/>
                <p:cNvSpPr/>
                <p:nvPr/>
              </p:nvSpPr>
              <p:spPr>
                <a:xfrm>
                  <a:off x="1230813" y="666657"/>
                  <a:ext cx="29797" cy="31306"/>
                </a:xfrm>
                <a:custGeom>
                  <a:rect b="b" l="l" r="r" t="t"/>
                  <a:pathLst>
                    <a:path extrusionOk="0" h="602" w="573">
                      <a:moveTo>
                        <a:pt x="521" y="285"/>
                      </a:moveTo>
                      <a:cubicBezTo>
                        <a:pt x="521" y="289"/>
                        <a:pt x="521" y="293"/>
                        <a:pt x="521" y="298"/>
                      </a:cubicBezTo>
                      <a:lnTo>
                        <a:pt x="521" y="298"/>
                      </a:lnTo>
                      <a:cubicBezTo>
                        <a:pt x="521" y="297"/>
                        <a:pt x="521" y="297"/>
                        <a:pt x="521" y="297"/>
                      </a:cubicBezTo>
                      <a:lnTo>
                        <a:pt x="521" y="285"/>
                      </a:lnTo>
                      <a:close/>
                      <a:moveTo>
                        <a:pt x="300" y="1"/>
                      </a:moveTo>
                      <a:cubicBezTo>
                        <a:pt x="230" y="1"/>
                        <a:pt x="161" y="33"/>
                        <a:pt x="109" y="92"/>
                      </a:cubicBezTo>
                      <a:lnTo>
                        <a:pt x="109" y="79"/>
                      </a:lnTo>
                      <a:cubicBezTo>
                        <a:pt x="13" y="188"/>
                        <a:pt x="1" y="358"/>
                        <a:pt x="85" y="479"/>
                      </a:cubicBezTo>
                      <a:cubicBezTo>
                        <a:pt x="136" y="555"/>
                        <a:pt x="229" y="602"/>
                        <a:pt x="322" y="602"/>
                      </a:cubicBezTo>
                      <a:cubicBezTo>
                        <a:pt x="361" y="602"/>
                        <a:pt x="400" y="593"/>
                        <a:pt x="436" y="575"/>
                      </a:cubicBezTo>
                      <a:cubicBezTo>
                        <a:pt x="529" y="547"/>
                        <a:pt x="572" y="455"/>
                        <a:pt x="554" y="370"/>
                      </a:cubicBezTo>
                      <a:lnTo>
                        <a:pt x="554" y="370"/>
                      </a:lnTo>
                      <a:cubicBezTo>
                        <a:pt x="554" y="350"/>
                        <a:pt x="552" y="331"/>
                        <a:pt x="548" y="309"/>
                      </a:cubicBezTo>
                      <a:lnTo>
                        <a:pt x="548" y="309"/>
                      </a:lnTo>
                      <a:cubicBezTo>
                        <a:pt x="570" y="203"/>
                        <a:pt x="530" y="96"/>
                        <a:pt x="436" y="43"/>
                      </a:cubicBezTo>
                      <a:cubicBezTo>
                        <a:pt x="393" y="15"/>
                        <a:pt x="346" y="1"/>
                        <a:pt x="30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3" name="Google Shape;24233;p52"/>
                <p:cNvSpPr/>
                <p:nvPr/>
              </p:nvSpPr>
              <p:spPr>
                <a:xfrm>
                  <a:off x="1234869" y="799885"/>
                  <a:ext cx="24649" cy="21737"/>
                </a:xfrm>
                <a:custGeom>
                  <a:rect b="b" l="l" r="r" t="t"/>
                  <a:pathLst>
                    <a:path extrusionOk="0" h="418" w="474">
                      <a:moveTo>
                        <a:pt x="223" y="1"/>
                      </a:moveTo>
                      <a:cubicBezTo>
                        <a:pt x="130" y="1"/>
                        <a:pt x="38" y="52"/>
                        <a:pt x="7" y="167"/>
                      </a:cubicBezTo>
                      <a:cubicBezTo>
                        <a:pt x="0" y="325"/>
                        <a:pt x="124" y="417"/>
                        <a:pt x="246" y="417"/>
                      </a:cubicBezTo>
                      <a:cubicBezTo>
                        <a:pt x="339" y="417"/>
                        <a:pt x="431" y="365"/>
                        <a:pt x="467" y="251"/>
                      </a:cubicBezTo>
                      <a:cubicBezTo>
                        <a:pt x="474" y="92"/>
                        <a:pt x="347" y="1"/>
                        <a:pt x="22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4" name="Google Shape;24234;p52"/>
                <p:cNvSpPr/>
                <p:nvPr/>
              </p:nvSpPr>
              <p:spPr>
                <a:xfrm>
                  <a:off x="1208348" y="782308"/>
                  <a:ext cx="28341" cy="25429"/>
                </a:xfrm>
                <a:custGeom>
                  <a:rect b="b" l="l" r="r" t="t"/>
                  <a:pathLst>
                    <a:path extrusionOk="0" h="489" w="545">
                      <a:moveTo>
                        <a:pt x="270" y="1"/>
                      </a:moveTo>
                      <a:cubicBezTo>
                        <a:pt x="162" y="1"/>
                        <a:pt x="53" y="64"/>
                        <a:pt x="21" y="202"/>
                      </a:cubicBezTo>
                      <a:cubicBezTo>
                        <a:pt x="1" y="385"/>
                        <a:pt x="140" y="489"/>
                        <a:pt x="277" y="489"/>
                      </a:cubicBezTo>
                      <a:cubicBezTo>
                        <a:pt x="385" y="489"/>
                        <a:pt x="491" y="425"/>
                        <a:pt x="517" y="287"/>
                      </a:cubicBezTo>
                      <a:cubicBezTo>
                        <a:pt x="544" y="104"/>
                        <a:pt x="408" y="1"/>
                        <a:pt x="27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5" name="Google Shape;24235;p52"/>
                <p:cNvSpPr/>
                <p:nvPr/>
              </p:nvSpPr>
              <p:spPr>
                <a:xfrm>
                  <a:off x="1083596" y="717930"/>
                  <a:ext cx="98233" cy="98181"/>
                </a:xfrm>
                <a:custGeom>
                  <a:rect b="b" l="l" r="r" t="t"/>
                  <a:pathLst>
                    <a:path extrusionOk="0" h="1888" w="1889">
                      <a:moveTo>
                        <a:pt x="1102" y="1"/>
                      </a:moveTo>
                      <a:cubicBezTo>
                        <a:pt x="977" y="659"/>
                        <a:pt x="931" y="846"/>
                        <a:pt x="554" y="846"/>
                      </a:cubicBezTo>
                      <a:cubicBezTo>
                        <a:pt x="419" y="846"/>
                        <a:pt x="241" y="822"/>
                        <a:pt x="1" y="787"/>
                      </a:cubicBezTo>
                      <a:lnTo>
                        <a:pt x="1" y="787"/>
                      </a:lnTo>
                      <a:cubicBezTo>
                        <a:pt x="896" y="968"/>
                        <a:pt x="920" y="981"/>
                        <a:pt x="787" y="1888"/>
                      </a:cubicBezTo>
                      <a:cubicBezTo>
                        <a:pt x="921" y="1227"/>
                        <a:pt x="969" y="1047"/>
                        <a:pt x="1346" y="1047"/>
                      </a:cubicBezTo>
                      <a:cubicBezTo>
                        <a:pt x="1479" y="1047"/>
                        <a:pt x="1654" y="1070"/>
                        <a:pt x="1888" y="1101"/>
                      </a:cubicBezTo>
                      <a:cubicBezTo>
                        <a:pt x="993" y="932"/>
                        <a:pt x="981" y="908"/>
                        <a:pt x="110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6" name="Google Shape;24236;p52"/>
                <p:cNvSpPr/>
                <p:nvPr/>
              </p:nvSpPr>
              <p:spPr>
                <a:xfrm>
                  <a:off x="801798" y="792813"/>
                  <a:ext cx="98181" cy="97557"/>
                </a:xfrm>
                <a:custGeom>
                  <a:rect b="b" l="l" r="r" t="t"/>
                  <a:pathLst>
                    <a:path extrusionOk="0" h="1876" w="1888">
                      <a:moveTo>
                        <a:pt x="1101" y="0"/>
                      </a:moveTo>
                      <a:cubicBezTo>
                        <a:pt x="977" y="649"/>
                        <a:pt x="931" y="834"/>
                        <a:pt x="556" y="834"/>
                      </a:cubicBezTo>
                      <a:cubicBezTo>
                        <a:pt x="420" y="834"/>
                        <a:pt x="242" y="810"/>
                        <a:pt x="1" y="774"/>
                      </a:cubicBezTo>
                      <a:lnTo>
                        <a:pt x="1" y="774"/>
                      </a:lnTo>
                      <a:cubicBezTo>
                        <a:pt x="896" y="956"/>
                        <a:pt x="908" y="980"/>
                        <a:pt x="787" y="1875"/>
                      </a:cubicBezTo>
                      <a:cubicBezTo>
                        <a:pt x="910" y="1223"/>
                        <a:pt x="957" y="1039"/>
                        <a:pt x="1324" y="1039"/>
                      </a:cubicBezTo>
                      <a:cubicBezTo>
                        <a:pt x="1460" y="1039"/>
                        <a:pt x="1642" y="1065"/>
                        <a:pt x="1888" y="1101"/>
                      </a:cubicBezTo>
                      <a:cubicBezTo>
                        <a:pt x="993" y="920"/>
                        <a:pt x="980" y="895"/>
                        <a:pt x="110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7" name="Google Shape;24237;p52"/>
                <p:cNvSpPr/>
                <p:nvPr/>
              </p:nvSpPr>
              <p:spPr>
                <a:xfrm>
                  <a:off x="988016" y="661301"/>
                  <a:ext cx="37806" cy="37806"/>
                </a:xfrm>
                <a:custGeom>
                  <a:rect b="b" l="l" r="r" t="t"/>
                  <a:pathLst>
                    <a:path extrusionOk="0" h="727" w="727">
                      <a:moveTo>
                        <a:pt x="424" y="1"/>
                      </a:moveTo>
                      <a:cubicBezTo>
                        <a:pt x="370" y="253"/>
                        <a:pt x="349" y="324"/>
                        <a:pt x="203" y="324"/>
                      </a:cubicBezTo>
                      <a:cubicBezTo>
                        <a:pt x="152" y="324"/>
                        <a:pt x="87" y="316"/>
                        <a:pt x="0" y="303"/>
                      </a:cubicBezTo>
                      <a:lnTo>
                        <a:pt x="0" y="303"/>
                      </a:lnTo>
                      <a:cubicBezTo>
                        <a:pt x="339" y="364"/>
                        <a:pt x="351" y="376"/>
                        <a:pt x="303" y="727"/>
                      </a:cubicBezTo>
                      <a:cubicBezTo>
                        <a:pt x="347" y="471"/>
                        <a:pt x="365" y="402"/>
                        <a:pt x="508" y="402"/>
                      </a:cubicBezTo>
                      <a:cubicBezTo>
                        <a:pt x="561" y="402"/>
                        <a:pt x="631" y="411"/>
                        <a:pt x="726" y="424"/>
                      </a:cubicBezTo>
                      <a:cubicBezTo>
                        <a:pt x="375" y="352"/>
                        <a:pt x="375" y="340"/>
                        <a:pt x="42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8" name="Google Shape;24238;p52"/>
                <p:cNvSpPr/>
                <p:nvPr/>
              </p:nvSpPr>
              <p:spPr>
                <a:xfrm>
                  <a:off x="478346" y="705502"/>
                  <a:ext cx="37390" cy="30317"/>
                </a:xfrm>
                <a:custGeom>
                  <a:rect b="b" l="l" r="r" t="t"/>
                  <a:pathLst>
                    <a:path extrusionOk="0" h="583" w="719">
                      <a:moveTo>
                        <a:pt x="374" y="0"/>
                      </a:moveTo>
                      <a:cubicBezTo>
                        <a:pt x="190" y="0"/>
                        <a:pt x="1" y="160"/>
                        <a:pt x="75" y="385"/>
                      </a:cubicBezTo>
                      <a:cubicBezTo>
                        <a:pt x="122" y="523"/>
                        <a:pt x="233" y="583"/>
                        <a:pt x="347" y="583"/>
                      </a:cubicBezTo>
                      <a:cubicBezTo>
                        <a:pt x="530" y="583"/>
                        <a:pt x="719" y="428"/>
                        <a:pt x="644" y="203"/>
                      </a:cubicBezTo>
                      <a:cubicBezTo>
                        <a:pt x="598" y="61"/>
                        <a:pt x="487" y="0"/>
                        <a:pt x="37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39" name="Google Shape;24239;p52"/>
                <p:cNvSpPr/>
                <p:nvPr/>
              </p:nvSpPr>
              <p:spPr>
                <a:xfrm>
                  <a:off x="488851" y="644400"/>
                  <a:ext cx="32190" cy="26781"/>
                </a:xfrm>
                <a:custGeom>
                  <a:rect b="b" l="l" r="r" t="t"/>
                  <a:pathLst>
                    <a:path extrusionOk="0" h="515" w="619">
                      <a:moveTo>
                        <a:pt x="313" y="1"/>
                      </a:moveTo>
                      <a:cubicBezTo>
                        <a:pt x="157" y="1"/>
                        <a:pt x="0" y="137"/>
                        <a:pt x="67" y="338"/>
                      </a:cubicBezTo>
                      <a:cubicBezTo>
                        <a:pt x="108" y="462"/>
                        <a:pt x="204" y="515"/>
                        <a:pt x="301" y="515"/>
                      </a:cubicBezTo>
                      <a:cubicBezTo>
                        <a:pt x="458" y="515"/>
                        <a:pt x="618" y="376"/>
                        <a:pt x="551" y="181"/>
                      </a:cubicBezTo>
                      <a:cubicBezTo>
                        <a:pt x="509" y="55"/>
                        <a:pt x="411" y="1"/>
                        <a:pt x="31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0" name="Google Shape;24240;p52"/>
                <p:cNvSpPr/>
                <p:nvPr/>
              </p:nvSpPr>
              <p:spPr>
                <a:xfrm>
                  <a:off x="541373" y="450018"/>
                  <a:ext cx="40458" cy="32710"/>
                </a:xfrm>
                <a:custGeom>
                  <a:rect b="b" l="l" r="r" t="t"/>
                  <a:pathLst>
                    <a:path extrusionOk="0" h="629" w="778">
                      <a:moveTo>
                        <a:pt x="387" y="0"/>
                      </a:moveTo>
                      <a:cubicBezTo>
                        <a:pt x="359" y="0"/>
                        <a:pt x="330" y="4"/>
                        <a:pt x="303" y="12"/>
                      </a:cubicBezTo>
                      <a:cubicBezTo>
                        <a:pt x="97" y="84"/>
                        <a:pt x="1" y="399"/>
                        <a:pt x="194" y="544"/>
                      </a:cubicBezTo>
                      <a:lnTo>
                        <a:pt x="218" y="556"/>
                      </a:lnTo>
                      <a:cubicBezTo>
                        <a:pt x="276" y="606"/>
                        <a:pt x="345" y="629"/>
                        <a:pt x="412" y="629"/>
                      </a:cubicBezTo>
                      <a:cubicBezTo>
                        <a:pt x="539" y="629"/>
                        <a:pt x="662" y="546"/>
                        <a:pt x="702" y="411"/>
                      </a:cubicBezTo>
                      <a:lnTo>
                        <a:pt x="714" y="374"/>
                      </a:lnTo>
                      <a:cubicBezTo>
                        <a:pt x="778" y="174"/>
                        <a:pt x="582" y="0"/>
                        <a:pt x="38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1" name="Google Shape;24241;p52"/>
                <p:cNvSpPr/>
                <p:nvPr/>
              </p:nvSpPr>
              <p:spPr>
                <a:xfrm>
                  <a:off x="495403" y="546117"/>
                  <a:ext cx="24077" cy="20229"/>
                </a:xfrm>
                <a:custGeom>
                  <a:rect b="b" l="l" r="r" t="t"/>
                  <a:pathLst>
                    <a:path extrusionOk="0" h="389" w="463">
                      <a:moveTo>
                        <a:pt x="236" y="0"/>
                      </a:moveTo>
                      <a:cubicBezTo>
                        <a:pt x="117" y="0"/>
                        <a:pt x="1" y="101"/>
                        <a:pt x="38" y="256"/>
                      </a:cubicBezTo>
                      <a:cubicBezTo>
                        <a:pt x="75" y="349"/>
                        <a:pt x="149" y="388"/>
                        <a:pt x="223" y="388"/>
                      </a:cubicBezTo>
                      <a:cubicBezTo>
                        <a:pt x="343" y="388"/>
                        <a:pt x="462" y="285"/>
                        <a:pt x="425" y="135"/>
                      </a:cubicBezTo>
                      <a:cubicBezTo>
                        <a:pt x="387" y="41"/>
                        <a:pt x="311" y="0"/>
                        <a:pt x="236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2" name="Google Shape;24242;p52"/>
                <p:cNvSpPr/>
                <p:nvPr/>
              </p:nvSpPr>
              <p:spPr>
                <a:xfrm>
                  <a:off x="643712" y="529164"/>
                  <a:ext cx="32502" cy="26781"/>
                </a:xfrm>
                <a:custGeom>
                  <a:rect b="b" l="l" r="r" t="t"/>
                  <a:pathLst>
                    <a:path extrusionOk="0" h="515" w="625">
                      <a:moveTo>
                        <a:pt x="324" y="0"/>
                      </a:moveTo>
                      <a:cubicBezTo>
                        <a:pt x="162" y="0"/>
                        <a:pt x="0" y="138"/>
                        <a:pt x="53" y="340"/>
                      </a:cubicBezTo>
                      <a:cubicBezTo>
                        <a:pt x="99" y="461"/>
                        <a:pt x="200" y="514"/>
                        <a:pt x="301" y="514"/>
                      </a:cubicBezTo>
                      <a:cubicBezTo>
                        <a:pt x="462" y="514"/>
                        <a:pt x="625" y="379"/>
                        <a:pt x="573" y="171"/>
                      </a:cubicBezTo>
                      <a:cubicBezTo>
                        <a:pt x="522" y="52"/>
                        <a:pt x="42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3" name="Google Shape;24243;p52"/>
                <p:cNvSpPr/>
                <p:nvPr/>
              </p:nvSpPr>
              <p:spPr>
                <a:xfrm>
                  <a:off x="635392" y="422145"/>
                  <a:ext cx="34582" cy="27769"/>
                </a:xfrm>
                <a:custGeom>
                  <a:rect b="b" l="l" r="r" t="t"/>
                  <a:pathLst>
                    <a:path extrusionOk="0" h="534" w="665">
                      <a:moveTo>
                        <a:pt x="352" y="0"/>
                      </a:moveTo>
                      <a:cubicBezTo>
                        <a:pt x="178" y="0"/>
                        <a:pt x="0" y="145"/>
                        <a:pt x="68" y="354"/>
                      </a:cubicBezTo>
                      <a:cubicBezTo>
                        <a:pt x="119" y="479"/>
                        <a:pt x="223" y="533"/>
                        <a:pt x="327" y="533"/>
                      </a:cubicBezTo>
                      <a:cubicBezTo>
                        <a:pt x="496" y="533"/>
                        <a:pt x="664" y="394"/>
                        <a:pt x="612" y="185"/>
                      </a:cubicBezTo>
                      <a:cubicBezTo>
                        <a:pt x="566" y="55"/>
                        <a:pt x="459" y="0"/>
                        <a:pt x="352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4" name="Google Shape;24244;p52"/>
                <p:cNvSpPr/>
                <p:nvPr/>
              </p:nvSpPr>
              <p:spPr>
                <a:xfrm>
                  <a:off x="828111" y="422249"/>
                  <a:ext cx="36766" cy="30057"/>
                </a:xfrm>
                <a:custGeom>
                  <a:rect b="b" l="l" r="r" t="t"/>
                  <a:pathLst>
                    <a:path extrusionOk="0" h="578" w="707">
                      <a:moveTo>
                        <a:pt x="361" y="0"/>
                      </a:moveTo>
                      <a:cubicBezTo>
                        <a:pt x="182" y="0"/>
                        <a:pt x="1" y="158"/>
                        <a:pt x="75" y="388"/>
                      </a:cubicBezTo>
                      <a:cubicBezTo>
                        <a:pt x="121" y="521"/>
                        <a:pt x="229" y="578"/>
                        <a:pt x="339" y="578"/>
                      </a:cubicBezTo>
                      <a:cubicBezTo>
                        <a:pt x="520" y="578"/>
                        <a:pt x="707" y="425"/>
                        <a:pt x="632" y="207"/>
                      </a:cubicBezTo>
                      <a:cubicBezTo>
                        <a:pt x="585" y="62"/>
                        <a:pt x="474" y="0"/>
                        <a:pt x="36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5" name="Google Shape;24245;p52"/>
                <p:cNvSpPr/>
                <p:nvPr/>
              </p:nvSpPr>
              <p:spPr>
                <a:xfrm>
                  <a:off x="821090" y="355738"/>
                  <a:ext cx="30005" cy="24701"/>
                </a:xfrm>
                <a:custGeom>
                  <a:rect b="b" l="l" r="r" t="t"/>
                  <a:pathLst>
                    <a:path extrusionOk="0" h="475" w="577">
                      <a:moveTo>
                        <a:pt x="297" y="0"/>
                      </a:moveTo>
                      <a:cubicBezTo>
                        <a:pt x="150" y="0"/>
                        <a:pt x="1" y="127"/>
                        <a:pt x="53" y="312"/>
                      </a:cubicBezTo>
                      <a:cubicBezTo>
                        <a:pt x="95" y="425"/>
                        <a:pt x="188" y="474"/>
                        <a:pt x="282" y="474"/>
                      </a:cubicBezTo>
                      <a:cubicBezTo>
                        <a:pt x="429" y="474"/>
                        <a:pt x="577" y="352"/>
                        <a:pt x="525" y="167"/>
                      </a:cubicBezTo>
                      <a:cubicBezTo>
                        <a:pt x="483" y="51"/>
                        <a:pt x="390" y="0"/>
                        <a:pt x="2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6" name="Google Shape;24246;p52"/>
                <p:cNvSpPr/>
                <p:nvPr/>
              </p:nvSpPr>
              <p:spPr>
                <a:xfrm>
                  <a:off x="721299" y="365619"/>
                  <a:ext cx="49090" cy="37650"/>
                </a:xfrm>
                <a:custGeom>
                  <a:rect b="b" l="l" r="r" t="t"/>
                  <a:pathLst>
                    <a:path extrusionOk="0" h="724" w="944">
                      <a:moveTo>
                        <a:pt x="458" y="1"/>
                      </a:moveTo>
                      <a:cubicBezTo>
                        <a:pt x="178" y="1"/>
                        <a:pt x="0" y="407"/>
                        <a:pt x="242" y="594"/>
                      </a:cubicBezTo>
                      <a:lnTo>
                        <a:pt x="291" y="631"/>
                      </a:lnTo>
                      <a:cubicBezTo>
                        <a:pt x="358" y="694"/>
                        <a:pt x="444" y="724"/>
                        <a:pt x="529" y="724"/>
                      </a:cubicBezTo>
                      <a:cubicBezTo>
                        <a:pt x="656" y="724"/>
                        <a:pt x="782" y="657"/>
                        <a:pt x="847" y="534"/>
                      </a:cubicBezTo>
                      <a:cubicBezTo>
                        <a:pt x="944" y="316"/>
                        <a:pt x="823" y="74"/>
                        <a:pt x="593" y="26"/>
                      </a:cubicBezTo>
                      <a:lnTo>
                        <a:pt x="605" y="26"/>
                      </a:lnTo>
                      <a:lnTo>
                        <a:pt x="545" y="14"/>
                      </a:lnTo>
                      <a:cubicBezTo>
                        <a:pt x="515" y="5"/>
                        <a:pt x="486" y="1"/>
                        <a:pt x="45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7" name="Google Shape;24247;p52"/>
                <p:cNvSpPr/>
                <p:nvPr/>
              </p:nvSpPr>
              <p:spPr>
                <a:xfrm>
                  <a:off x="919478" y="321625"/>
                  <a:ext cx="27041" cy="22101"/>
                </a:xfrm>
                <a:custGeom>
                  <a:rect b="b" l="l" r="r" t="t"/>
                  <a:pathLst>
                    <a:path extrusionOk="0" h="425" w="520">
                      <a:moveTo>
                        <a:pt x="266" y="1"/>
                      </a:moveTo>
                      <a:cubicBezTo>
                        <a:pt x="135" y="1"/>
                        <a:pt x="0" y="114"/>
                        <a:pt x="60" y="279"/>
                      </a:cubicBezTo>
                      <a:cubicBezTo>
                        <a:pt x="93" y="381"/>
                        <a:pt x="173" y="424"/>
                        <a:pt x="254" y="424"/>
                      </a:cubicBezTo>
                      <a:cubicBezTo>
                        <a:pt x="385" y="424"/>
                        <a:pt x="519" y="310"/>
                        <a:pt x="459" y="146"/>
                      </a:cubicBezTo>
                      <a:cubicBezTo>
                        <a:pt x="427" y="44"/>
                        <a:pt x="347" y="1"/>
                        <a:pt x="26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8" name="Google Shape;24248;p52"/>
                <p:cNvSpPr/>
                <p:nvPr/>
              </p:nvSpPr>
              <p:spPr>
                <a:xfrm>
                  <a:off x="1089420" y="317881"/>
                  <a:ext cx="42330" cy="34322"/>
                </a:xfrm>
                <a:custGeom>
                  <a:rect b="b" l="l" r="r" t="t"/>
                  <a:pathLst>
                    <a:path extrusionOk="0" h="660" w="814">
                      <a:moveTo>
                        <a:pt x="421" y="1"/>
                      </a:moveTo>
                      <a:cubicBezTo>
                        <a:pt x="215" y="1"/>
                        <a:pt x="0" y="181"/>
                        <a:pt x="82" y="436"/>
                      </a:cubicBezTo>
                      <a:cubicBezTo>
                        <a:pt x="133" y="593"/>
                        <a:pt x="260" y="660"/>
                        <a:pt x="389" y="660"/>
                      </a:cubicBezTo>
                      <a:cubicBezTo>
                        <a:pt x="598" y="660"/>
                        <a:pt x="813" y="484"/>
                        <a:pt x="724" y="230"/>
                      </a:cubicBezTo>
                      <a:cubicBezTo>
                        <a:pt x="673" y="69"/>
                        <a:pt x="549" y="1"/>
                        <a:pt x="42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49" name="Google Shape;24249;p52"/>
                <p:cNvSpPr/>
                <p:nvPr/>
              </p:nvSpPr>
              <p:spPr>
                <a:xfrm>
                  <a:off x="1217500" y="337278"/>
                  <a:ext cx="40302" cy="32762"/>
                </a:xfrm>
                <a:custGeom>
                  <a:rect b="b" l="l" r="r" t="t"/>
                  <a:pathLst>
                    <a:path extrusionOk="0" h="630" w="775">
                      <a:moveTo>
                        <a:pt x="397" y="0"/>
                      </a:moveTo>
                      <a:cubicBezTo>
                        <a:pt x="201" y="0"/>
                        <a:pt x="1" y="168"/>
                        <a:pt x="75" y="413"/>
                      </a:cubicBezTo>
                      <a:cubicBezTo>
                        <a:pt x="126" y="565"/>
                        <a:pt x="247" y="630"/>
                        <a:pt x="369" y="630"/>
                      </a:cubicBezTo>
                      <a:cubicBezTo>
                        <a:pt x="569" y="630"/>
                        <a:pt x="774" y="460"/>
                        <a:pt x="692" y="220"/>
                      </a:cubicBezTo>
                      <a:cubicBezTo>
                        <a:pt x="641" y="66"/>
                        <a:pt x="520" y="0"/>
                        <a:pt x="39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0" name="Google Shape;24250;p52"/>
                <p:cNvSpPr/>
                <p:nvPr/>
              </p:nvSpPr>
              <p:spPr>
                <a:xfrm>
                  <a:off x="1207100" y="432129"/>
                  <a:ext cx="21061" cy="17473"/>
                </a:xfrm>
                <a:custGeom>
                  <a:rect b="b" l="l" r="r" t="t"/>
                  <a:pathLst>
                    <a:path extrusionOk="0" h="336" w="405">
                      <a:moveTo>
                        <a:pt x="205" y="0"/>
                      </a:moveTo>
                      <a:cubicBezTo>
                        <a:pt x="103" y="0"/>
                        <a:pt x="1" y="88"/>
                        <a:pt x="45" y="223"/>
                      </a:cubicBezTo>
                      <a:cubicBezTo>
                        <a:pt x="73" y="302"/>
                        <a:pt x="137" y="336"/>
                        <a:pt x="200" y="336"/>
                      </a:cubicBezTo>
                      <a:cubicBezTo>
                        <a:pt x="302" y="336"/>
                        <a:pt x="404" y="248"/>
                        <a:pt x="360" y="114"/>
                      </a:cubicBezTo>
                      <a:cubicBezTo>
                        <a:pt x="332" y="35"/>
                        <a:pt x="268" y="0"/>
                        <a:pt x="205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1" name="Google Shape;24251;p52"/>
                <p:cNvSpPr/>
                <p:nvPr/>
              </p:nvSpPr>
              <p:spPr>
                <a:xfrm>
                  <a:off x="878344" y="846219"/>
                  <a:ext cx="25585" cy="21529"/>
                </a:xfrm>
                <a:custGeom>
                  <a:rect b="b" l="l" r="r" t="t"/>
                  <a:pathLst>
                    <a:path extrusionOk="0" h="414" w="492">
                      <a:moveTo>
                        <a:pt x="252" y="1"/>
                      </a:moveTo>
                      <a:cubicBezTo>
                        <a:pt x="127" y="1"/>
                        <a:pt x="1" y="111"/>
                        <a:pt x="53" y="268"/>
                      </a:cubicBezTo>
                      <a:cubicBezTo>
                        <a:pt x="85" y="370"/>
                        <a:pt x="163" y="413"/>
                        <a:pt x="241" y="413"/>
                      </a:cubicBezTo>
                      <a:cubicBezTo>
                        <a:pt x="366" y="413"/>
                        <a:pt x="492" y="303"/>
                        <a:pt x="440" y="147"/>
                      </a:cubicBezTo>
                      <a:cubicBezTo>
                        <a:pt x="407" y="44"/>
                        <a:pt x="330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2" name="Google Shape;24252;p52"/>
                <p:cNvSpPr/>
                <p:nvPr/>
              </p:nvSpPr>
              <p:spPr>
                <a:xfrm>
                  <a:off x="463162" y="499627"/>
                  <a:ext cx="25585" cy="21217"/>
                </a:xfrm>
                <a:custGeom>
                  <a:rect b="b" l="l" r="r" t="t"/>
                  <a:pathLst>
                    <a:path extrusionOk="0" h="408" w="492">
                      <a:moveTo>
                        <a:pt x="252" y="1"/>
                      </a:moveTo>
                      <a:cubicBezTo>
                        <a:pt x="127" y="1"/>
                        <a:pt x="1" y="111"/>
                        <a:pt x="53" y="267"/>
                      </a:cubicBezTo>
                      <a:cubicBezTo>
                        <a:pt x="86" y="366"/>
                        <a:pt x="164" y="408"/>
                        <a:pt x="242" y="408"/>
                      </a:cubicBezTo>
                      <a:cubicBezTo>
                        <a:pt x="367" y="408"/>
                        <a:pt x="492" y="302"/>
                        <a:pt x="440" y="146"/>
                      </a:cubicBezTo>
                      <a:cubicBezTo>
                        <a:pt x="407" y="44"/>
                        <a:pt x="330" y="1"/>
                        <a:pt x="25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3" name="Google Shape;24253;p52"/>
                <p:cNvSpPr/>
                <p:nvPr/>
              </p:nvSpPr>
              <p:spPr>
                <a:xfrm>
                  <a:off x="777981" y="401032"/>
                  <a:ext cx="28913" cy="22049"/>
                </a:xfrm>
                <a:custGeom>
                  <a:rect b="b" l="l" r="r" t="t"/>
                  <a:pathLst>
                    <a:path extrusionOk="0" h="424" w="556">
                      <a:moveTo>
                        <a:pt x="233" y="1"/>
                      </a:moveTo>
                      <a:cubicBezTo>
                        <a:pt x="136" y="1"/>
                        <a:pt x="41" y="67"/>
                        <a:pt x="23" y="167"/>
                      </a:cubicBezTo>
                      <a:cubicBezTo>
                        <a:pt x="1" y="280"/>
                        <a:pt x="83" y="424"/>
                        <a:pt x="202" y="424"/>
                      </a:cubicBezTo>
                      <a:cubicBezTo>
                        <a:pt x="210" y="424"/>
                        <a:pt x="219" y="423"/>
                        <a:pt x="229" y="421"/>
                      </a:cubicBezTo>
                      <a:lnTo>
                        <a:pt x="241" y="421"/>
                      </a:lnTo>
                      <a:cubicBezTo>
                        <a:pt x="301" y="409"/>
                        <a:pt x="350" y="397"/>
                        <a:pt x="410" y="385"/>
                      </a:cubicBezTo>
                      <a:cubicBezTo>
                        <a:pt x="543" y="337"/>
                        <a:pt x="555" y="155"/>
                        <a:pt x="434" y="83"/>
                      </a:cubicBezTo>
                      <a:cubicBezTo>
                        <a:pt x="398" y="58"/>
                        <a:pt x="362" y="46"/>
                        <a:pt x="326" y="22"/>
                      </a:cubicBezTo>
                      <a:cubicBezTo>
                        <a:pt x="296" y="7"/>
                        <a:pt x="264" y="1"/>
                        <a:pt x="23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4" name="Google Shape;24254;p52"/>
                <p:cNvSpPr/>
                <p:nvPr/>
              </p:nvSpPr>
              <p:spPr>
                <a:xfrm>
                  <a:off x="982660" y="387096"/>
                  <a:ext cx="45658" cy="31826"/>
                </a:xfrm>
                <a:custGeom>
                  <a:rect b="b" l="l" r="r" t="t"/>
                  <a:pathLst>
                    <a:path extrusionOk="0" h="612" w="878">
                      <a:moveTo>
                        <a:pt x="430" y="1"/>
                      </a:moveTo>
                      <a:cubicBezTo>
                        <a:pt x="126" y="1"/>
                        <a:pt x="1" y="474"/>
                        <a:pt x="345" y="593"/>
                      </a:cubicBezTo>
                      <a:cubicBezTo>
                        <a:pt x="390" y="605"/>
                        <a:pt x="437" y="611"/>
                        <a:pt x="485" y="611"/>
                      </a:cubicBezTo>
                      <a:cubicBezTo>
                        <a:pt x="671" y="611"/>
                        <a:pt x="858" y="516"/>
                        <a:pt x="877" y="314"/>
                      </a:cubicBezTo>
                      <a:cubicBezTo>
                        <a:pt x="877" y="218"/>
                        <a:pt x="829" y="133"/>
                        <a:pt x="756" y="84"/>
                      </a:cubicBezTo>
                      <a:cubicBezTo>
                        <a:pt x="708" y="60"/>
                        <a:pt x="660" y="36"/>
                        <a:pt x="611" y="36"/>
                      </a:cubicBezTo>
                      <a:lnTo>
                        <a:pt x="568" y="27"/>
                      </a:lnTo>
                      <a:lnTo>
                        <a:pt x="568" y="27"/>
                      </a:lnTo>
                      <a:cubicBezTo>
                        <a:pt x="566" y="26"/>
                        <a:pt x="560" y="24"/>
                        <a:pt x="551" y="24"/>
                      </a:cubicBezTo>
                      <a:cubicBezTo>
                        <a:pt x="508" y="8"/>
                        <a:pt x="468" y="1"/>
                        <a:pt x="43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5" name="Google Shape;24255;p52"/>
                <p:cNvSpPr/>
                <p:nvPr/>
              </p:nvSpPr>
              <p:spPr>
                <a:xfrm>
                  <a:off x="1012353" y="304153"/>
                  <a:ext cx="32554" cy="27041"/>
                </a:xfrm>
                <a:custGeom>
                  <a:rect b="b" l="l" r="r" t="t"/>
                  <a:pathLst>
                    <a:path extrusionOk="0" h="520" w="626">
                      <a:moveTo>
                        <a:pt x="321" y="0"/>
                      </a:moveTo>
                      <a:cubicBezTo>
                        <a:pt x="160" y="0"/>
                        <a:pt x="0" y="140"/>
                        <a:pt x="52" y="349"/>
                      </a:cubicBezTo>
                      <a:cubicBezTo>
                        <a:pt x="103" y="468"/>
                        <a:pt x="202" y="520"/>
                        <a:pt x="301" y="520"/>
                      </a:cubicBezTo>
                      <a:cubicBezTo>
                        <a:pt x="463" y="520"/>
                        <a:pt x="625" y="382"/>
                        <a:pt x="573" y="179"/>
                      </a:cubicBezTo>
                      <a:cubicBezTo>
                        <a:pt x="522" y="54"/>
                        <a:pt x="421" y="0"/>
                        <a:pt x="32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6" name="Google Shape;24256;p52"/>
                <p:cNvSpPr/>
                <p:nvPr/>
              </p:nvSpPr>
              <p:spPr>
                <a:xfrm>
                  <a:off x="1107308" y="373315"/>
                  <a:ext cx="32918" cy="27509"/>
                </a:xfrm>
                <a:custGeom>
                  <a:rect b="b" l="l" r="r" t="t"/>
                  <a:pathLst>
                    <a:path extrusionOk="0" h="529" w="633">
                      <a:moveTo>
                        <a:pt x="326" y="1"/>
                      </a:moveTo>
                      <a:cubicBezTo>
                        <a:pt x="165" y="1"/>
                        <a:pt x="1" y="141"/>
                        <a:pt x="53" y="349"/>
                      </a:cubicBezTo>
                      <a:cubicBezTo>
                        <a:pt x="99" y="475"/>
                        <a:pt x="201" y="529"/>
                        <a:pt x="303" y="529"/>
                      </a:cubicBezTo>
                      <a:cubicBezTo>
                        <a:pt x="467" y="529"/>
                        <a:pt x="633" y="389"/>
                        <a:pt x="573" y="180"/>
                      </a:cubicBezTo>
                      <a:cubicBezTo>
                        <a:pt x="527" y="55"/>
                        <a:pt x="427" y="1"/>
                        <a:pt x="326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7" name="Google Shape;24257;p52"/>
                <p:cNvSpPr/>
                <p:nvPr/>
              </p:nvSpPr>
              <p:spPr>
                <a:xfrm>
                  <a:off x="934350" y="874144"/>
                  <a:ext cx="8528" cy="7332"/>
                </a:xfrm>
                <a:custGeom>
                  <a:rect b="b" l="l" r="r" t="t"/>
                  <a:pathLst>
                    <a:path extrusionOk="0" h="141" w="164">
                      <a:moveTo>
                        <a:pt x="92" y="1"/>
                      </a:moveTo>
                      <a:cubicBezTo>
                        <a:pt x="48" y="1"/>
                        <a:pt x="1" y="40"/>
                        <a:pt x="16" y="93"/>
                      </a:cubicBezTo>
                      <a:cubicBezTo>
                        <a:pt x="25" y="126"/>
                        <a:pt x="51" y="141"/>
                        <a:pt x="78" y="141"/>
                      </a:cubicBezTo>
                      <a:cubicBezTo>
                        <a:pt x="120" y="141"/>
                        <a:pt x="164" y="104"/>
                        <a:pt x="149" y="45"/>
                      </a:cubicBezTo>
                      <a:cubicBezTo>
                        <a:pt x="140" y="14"/>
                        <a:pt x="117" y="1"/>
                        <a:pt x="92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8" name="Google Shape;24258;p52"/>
                <p:cNvSpPr/>
                <p:nvPr/>
              </p:nvSpPr>
              <p:spPr>
                <a:xfrm>
                  <a:off x="878188" y="890420"/>
                  <a:ext cx="32814" cy="27509"/>
                </a:xfrm>
                <a:custGeom>
                  <a:rect b="b" l="l" r="r" t="t"/>
                  <a:pathLst>
                    <a:path extrusionOk="0" h="529" w="631">
                      <a:moveTo>
                        <a:pt x="324" y="0"/>
                      </a:moveTo>
                      <a:cubicBezTo>
                        <a:pt x="164" y="0"/>
                        <a:pt x="1" y="140"/>
                        <a:pt x="68" y="349"/>
                      </a:cubicBezTo>
                      <a:cubicBezTo>
                        <a:pt x="110" y="474"/>
                        <a:pt x="208" y="528"/>
                        <a:pt x="308" y="528"/>
                      </a:cubicBezTo>
                      <a:cubicBezTo>
                        <a:pt x="468" y="528"/>
                        <a:pt x="631" y="388"/>
                        <a:pt x="564" y="180"/>
                      </a:cubicBezTo>
                      <a:cubicBezTo>
                        <a:pt x="522" y="54"/>
                        <a:pt x="423" y="0"/>
                        <a:pt x="324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59" name="Google Shape;24259;p52"/>
                <p:cNvSpPr/>
                <p:nvPr/>
              </p:nvSpPr>
              <p:spPr>
                <a:xfrm>
                  <a:off x="949119" y="792657"/>
                  <a:ext cx="35154" cy="30421"/>
                </a:xfrm>
                <a:custGeom>
                  <a:rect b="b" l="l" r="r" t="t"/>
                  <a:pathLst>
                    <a:path extrusionOk="0" h="585" w="676">
                      <a:moveTo>
                        <a:pt x="361" y="1"/>
                      </a:moveTo>
                      <a:cubicBezTo>
                        <a:pt x="259" y="1"/>
                        <a:pt x="158" y="53"/>
                        <a:pt x="107" y="160"/>
                      </a:cubicBezTo>
                      <a:cubicBezTo>
                        <a:pt x="0" y="363"/>
                        <a:pt x="157" y="584"/>
                        <a:pt x="361" y="584"/>
                      </a:cubicBezTo>
                      <a:cubicBezTo>
                        <a:pt x="389" y="584"/>
                        <a:pt x="417" y="580"/>
                        <a:pt x="446" y="572"/>
                      </a:cubicBezTo>
                      <a:cubicBezTo>
                        <a:pt x="591" y="511"/>
                        <a:pt x="676" y="354"/>
                        <a:pt x="639" y="197"/>
                      </a:cubicBezTo>
                      <a:cubicBezTo>
                        <a:pt x="594" y="68"/>
                        <a:pt x="477" y="1"/>
                        <a:pt x="36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0" name="Google Shape;24260;p52"/>
                <p:cNvSpPr/>
                <p:nvPr/>
              </p:nvSpPr>
              <p:spPr>
                <a:xfrm>
                  <a:off x="946623" y="749287"/>
                  <a:ext cx="35778" cy="30369"/>
                </a:xfrm>
                <a:custGeom>
                  <a:rect b="b" l="l" r="r" t="t"/>
                  <a:pathLst>
                    <a:path extrusionOk="0" h="584" w="688">
                      <a:moveTo>
                        <a:pt x="370" y="0"/>
                      </a:moveTo>
                      <a:cubicBezTo>
                        <a:pt x="268" y="0"/>
                        <a:pt x="163" y="52"/>
                        <a:pt x="107" y="160"/>
                      </a:cubicBezTo>
                      <a:cubicBezTo>
                        <a:pt x="0" y="362"/>
                        <a:pt x="157" y="584"/>
                        <a:pt x="369" y="584"/>
                      </a:cubicBezTo>
                      <a:cubicBezTo>
                        <a:pt x="398" y="584"/>
                        <a:pt x="427" y="580"/>
                        <a:pt x="458" y="571"/>
                      </a:cubicBezTo>
                      <a:cubicBezTo>
                        <a:pt x="603" y="511"/>
                        <a:pt x="687" y="353"/>
                        <a:pt x="639" y="196"/>
                      </a:cubicBezTo>
                      <a:cubicBezTo>
                        <a:pt x="600" y="67"/>
                        <a:pt x="486" y="0"/>
                        <a:pt x="370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1" name="Google Shape;24261;p52"/>
                <p:cNvSpPr/>
                <p:nvPr/>
              </p:nvSpPr>
              <p:spPr>
                <a:xfrm>
                  <a:off x="1063315" y="774820"/>
                  <a:ext cx="17161" cy="14197"/>
                </a:xfrm>
                <a:custGeom>
                  <a:rect b="b" l="l" r="r" t="t"/>
                  <a:pathLst>
                    <a:path extrusionOk="0" h="273" w="330">
                      <a:moveTo>
                        <a:pt x="175" y="1"/>
                      </a:moveTo>
                      <a:cubicBezTo>
                        <a:pt x="89" y="1"/>
                        <a:pt x="1" y="76"/>
                        <a:pt x="16" y="189"/>
                      </a:cubicBezTo>
                      <a:cubicBezTo>
                        <a:pt x="47" y="247"/>
                        <a:pt x="100" y="272"/>
                        <a:pt x="152" y="272"/>
                      </a:cubicBezTo>
                      <a:cubicBezTo>
                        <a:pt x="241" y="272"/>
                        <a:pt x="329" y="199"/>
                        <a:pt x="306" y="92"/>
                      </a:cubicBezTo>
                      <a:cubicBezTo>
                        <a:pt x="279" y="28"/>
                        <a:pt x="227" y="1"/>
                        <a:pt x="17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2" name="Google Shape;24262;p52"/>
                <p:cNvSpPr/>
                <p:nvPr/>
              </p:nvSpPr>
              <p:spPr>
                <a:xfrm>
                  <a:off x="1097480" y="748767"/>
                  <a:ext cx="32554" cy="28133"/>
                </a:xfrm>
                <a:custGeom>
                  <a:rect b="b" l="l" r="r" t="t"/>
                  <a:pathLst>
                    <a:path extrusionOk="0" h="541" w="626">
                      <a:moveTo>
                        <a:pt x="440" y="1"/>
                      </a:moveTo>
                      <a:cubicBezTo>
                        <a:pt x="419" y="1"/>
                        <a:pt x="397" y="5"/>
                        <a:pt x="375" y="13"/>
                      </a:cubicBezTo>
                      <a:cubicBezTo>
                        <a:pt x="327" y="13"/>
                        <a:pt x="290" y="37"/>
                        <a:pt x="230" y="49"/>
                      </a:cubicBezTo>
                      <a:cubicBezTo>
                        <a:pt x="48" y="109"/>
                        <a:pt x="0" y="351"/>
                        <a:pt x="145" y="472"/>
                      </a:cubicBezTo>
                      <a:cubicBezTo>
                        <a:pt x="196" y="519"/>
                        <a:pt x="258" y="540"/>
                        <a:pt x="319" y="540"/>
                      </a:cubicBezTo>
                      <a:cubicBezTo>
                        <a:pt x="430" y="540"/>
                        <a:pt x="537" y="469"/>
                        <a:pt x="569" y="351"/>
                      </a:cubicBezTo>
                      <a:lnTo>
                        <a:pt x="569" y="339"/>
                      </a:lnTo>
                      <a:cubicBezTo>
                        <a:pt x="581" y="303"/>
                        <a:pt x="593" y="254"/>
                        <a:pt x="605" y="206"/>
                      </a:cubicBezTo>
                      <a:cubicBezTo>
                        <a:pt x="625" y="95"/>
                        <a:pt x="544" y="1"/>
                        <a:pt x="440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3" name="Google Shape;24263;p52"/>
                <p:cNvSpPr/>
                <p:nvPr/>
              </p:nvSpPr>
              <p:spPr>
                <a:xfrm>
                  <a:off x="1139394" y="741123"/>
                  <a:ext cx="31930" cy="26625"/>
                </a:xfrm>
                <a:custGeom>
                  <a:rect b="b" l="l" r="r" t="t"/>
                  <a:pathLst>
                    <a:path extrusionOk="0" h="512" w="614">
                      <a:moveTo>
                        <a:pt x="321" y="1"/>
                      </a:moveTo>
                      <a:cubicBezTo>
                        <a:pt x="162" y="1"/>
                        <a:pt x="0" y="138"/>
                        <a:pt x="53" y="341"/>
                      </a:cubicBezTo>
                      <a:cubicBezTo>
                        <a:pt x="99" y="460"/>
                        <a:pt x="195" y="512"/>
                        <a:pt x="293" y="512"/>
                      </a:cubicBezTo>
                      <a:cubicBezTo>
                        <a:pt x="452" y="512"/>
                        <a:pt x="614" y="374"/>
                        <a:pt x="561" y="172"/>
                      </a:cubicBezTo>
                      <a:cubicBezTo>
                        <a:pt x="515" y="52"/>
                        <a:pt x="419" y="1"/>
                        <a:pt x="321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4" name="Google Shape;24264;p52"/>
                <p:cNvSpPr/>
                <p:nvPr/>
              </p:nvSpPr>
              <p:spPr>
                <a:xfrm>
                  <a:off x="1016097" y="733427"/>
                  <a:ext cx="31930" cy="26781"/>
                </a:xfrm>
                <a:custGeom>
                  <a:rect b="b" l="l" r="r" t="t"/>
                  <a:pathLst>
                    <a:path extrusionOk="0" h="515" w="614">
                      <a:moveTo>
                        <a:pt x="317" y="0"/>
                      </a:moveTo>
                      <a:cubicBezTo>
                        <a:pt x="159" y="0"/>
                        <a:pt x="1" y="136"/>
                        <a:pt x="53" y="344"/>
                      </a:cubicBezTo>
                      <a:cubicBezTo>
                        <a:pt x="99" y="463"/>
                        <a:pt x="195" y="515"/>
                        <a:pt x="293" y="515"/>
                      </a:cubicBezTo>
                      <a:cubicBezTo>
                        <a:pt x="452" y="515"/>
                        <a:pt x="614" y="377"/>
                        <a:pt x="561" y="174"/>
                      </a:cubicBezTo>
                      <a:cubicBezTo>
                        <a:pt x="514" y="53"/>
                        <a:pt x="416" y="0"/>
                        <a:pt x="31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5" name="Google Shape;24265;p52"/>
                <p:cNvSpPr/>
                <p:nvPr/>
              </p:nvSpPr>
              <p:spPr>
                <a:xfrm>
                  <a:off x="1178395" y="749287"/>
                  <a:ext cx="31306" cy="25793"/>
                </a:xfrm>
                <a:custGeom>
                  <a:rect b="b" l="l" r="r" t="t"/>
                  <a:pathLst>
                    <a:path extrusionOk="0" h="496" w="602">
                      <a:moveTo>
                        <a:pt x="311" y="0"/>
                      </a:moveTo>
                      <a:cubicBezTo>
                        <a:pt x="156" y="0"/>
                        <a:pt x="1" y="135"/>
                        <a:pt x="53" y="329"/>
                      </a:cubicBezTo>
                      <a:cubicBezTo>
                        <a:pt x="99" y="445"/>
                        <a:pt x="196" y="495"/>
                        <a:pt x="292" y="495"/>
                      </a:cubicBezTo>
                      <a:cubicBezTo>
                        <a:pt x="446" y="495"/>
                        <a:pt x="601" y="366"/>
                        <a:pt x="549" y="172"/>
                      </a:cubicBezTo>
                      <a:cubicBezTo>
                        <a:pt x="503" y="52"/>
                        <a:pt x="407" y="0"/>
                        <a:pt x="31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6" name="Google Shape;24266;p52"/>
                <p:cNvSpPr/>
                <p:nvPr/>
              </p:nvSpPr>
              <p:spPr>
                <a:xfrm>
                  <a:off x="1228577" y="810181"/>
                  <a:ext cx="36610" cy="29641"/>
                </a:xfrm>
                <a:custGeom>
                  <a:rect b="b" l="l" r="r" t="t"/>
                  <a:pathLst>
                    <a:path extrusionOk="0" h="570" w="704">
                      <a:moveTo>
                        <a:pt x="368" y="1"/>
                      </a:moveTo>
                      <a:cubicBezTo>
                        <a:pt x="187" y="1"/>
                        <a:pt x="0" y="156"/>
                        <a:pt x="68" y="380"/>
                      </a:cubicBezTo>
                      <a:cubicBezTo>
                        <a:pt x="114" y="513"/>
                        <a:pt x="222" y="569"/>
                        <a:pt x="332" y="569"/>
                      </a:cubicBezTo>
                      <a:cubicBezTo>
                        <a:pt x="515" y="569"/>
                        <a:pt x="704" y="417"/>
                        <a:pt x="636" y="198"/>
                      </a:cubicBezTo>
                      <a:cubicBezTo>
                        <a:pt x="590" y="60"/>
                        <a:pt x="480" y="1"/>
                        <a:pt x="36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7" name="Google Shape;24267;p52"/>
                <p:cNvSpPr/>
                <p:nvPr/>
              </p:nvSpPr>
              <p:spPr>
                <a:xfrm>
                  <a:off x="347614" y="509716"/>
                  <a:ext cx="93813" cy="94437"/>
                </a:xfrm>
                <a:custGeom>
                  <a:rect b="b" l="l" r="r" t="t"/>
                  <a:pathLst>
                    <a:path extrusionOk="0" h="1816" w="1804">
                      <a:moveTo>
                        <a:pt x="606" y="1"/>
                      </a:moveTo>
                      <a:cubicBezTo>
                        <a:pt x="860" y="872"/>
                        <a:pt x="847" y="896"/>
                        <a:pt x="1" y="1210"/>
                      </a:cubicBezTo>
                      <a:cubicBezTo>
                        <a:pt x="307" y="1117"/>
                        <a:pt x="509" y="1058"/>
                        <a:pt x="655" y="1058"/>
                      </a:cubicBezTo>
                      <a:cubicBezTo>
                        <a:pt x="923" y="1058"/>
                        <a:pt x="1002" y="1258"/>
                        <a:pt x="1198" y="1815"/>
                      </a:cubicBezTo>
                      <a:cubicBezTo>
                        <a:pt x="944" y="932"/>
                        <a:pt x="944" y="908"/>
                        <a:pt x="1803" y="605"/>
                      </a:cubicBezTo>
                      <a:lnTo>
                        <a:pt x="1803" y="605"/>
                      </a:lnTo>
                      <a:cubicBezTo>
                        <a:pt x="1497" y="699"/>
                        <a:pt x="1295" y="758"/>
                        <a:pt x="1149" y="758"/>
                      </a:cubicBezTo>
                      <a:cubicBezTo>
                        <a:pt x="881" y="758"/>
                        <a:pt x="802" y="557"/>
                        <a:pt x="606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8" name="Google Shape;24268;p52"/>
                <p:cNvSpPr/>
                <p:nvPr/>
              </p:nvSpPr>
              <p:spPr>
                <a:xfrm>
                  <a:off x="669089" y="404672"/>
                  <a:ext cx="94385" cy="94437"/>
                </a:xfrm>
                <a:custGeom>
                  <a:rect b="b" l="l" r="r" t="t"/>
                  <a:pathLst>
                    <a:path extrusionOk="0" h="1816" w="1815">
                      <a:moveTo>
                        <a:pt x="605" y="1"/>
                      </a:moveTo>
                      <a:cubicBezTo>
                        <a:pt x="871" y="871"/>
                        <a:pt x="847" y="896"/>
                        <a:pt x="0" y="1210"/>
                      </a:cubicBezTo>
                      <a:cubicBezTo>
                        <a:pt x="311" y="1117"/>
                        <a:pt x="515" y="1057"/>
                        <a:pt x="663" y="1057"/>
                      </a:cubicBezTo>
                      <a:cubicBezTo>
                        <a:pt x="935" y="1057"/>
                        <a:pt x="1014" y="1258"/>
                        <a:pt x="1210" y="1815"/>
                      </a:cubicBezTo>
                      <a:cubicBezTo>
                        <a:pt x="944" y="932"/>
                        <a:pt x="956" y="908"/>
                        <a:pt x="1815" y="605"/>
                      </a:cubicBezTo>
                      <a:lnTo>
                        <a:pt x="1815" y="605"/>
                      </a:lnTo>
                      <a:cubicBezTo>
                        <a:pt x="1504" y="699"/>
                        <a:pt x="1300" y="758"/>
                        <a:pt x="1152" y="758"/>
                      </a:cubicBezTo>
                      <a:cubicBezTo>
                        <a:pt x="880" y="758"/>
                        <a:pt x="801" y="557"/>
                        <a:pt x="60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69" name="Google Shape;24269;p52"/>
                <p:cNvSpPr/>
                <p:nvPr/>
              </p:nvSpPr>
              <p:spPr>
                <a:xfrm>
                  <a:off x="1168567" y="302749"/>
                  <a:ext cx="57879" cy="58555"/>
                </a:xfrm>
                <a:custGeom>
                  <a:rect b="b" l="l" r="r" t="t"/>
                  <a:pathLst>
                    <a:path extrusionOk="0" h="1126" w="1113">
                      <a:moveTo>
                        <a:pt x="375" y="1"/>
                      </a:moveTo>
                      <a:cubicBezTo>
                        <a:pt x="532" y="545"/>
                        <a:pt x="520" y="557"/>
                        <a:pt x="0" y="751"/>
                      </a:cubicBezTo>
                      <a:cubicBezTo>
                        <a:pt x="187" y="695"/>
                        <a:pt x="310" y="660"/>
                        <a:pt x="399" y="660"/>
                      </a:cubicBezTo>
                      <a:cubicBezTo>
                        <a:pt x="563" y="660"/>
                        <a:pt x="613" y="781"/>
                        <a:pt x="738" y="1126"/>
                      </a:cubicBezTo>
                      <a:cubicBezTo>
                        <a:pt x="581" y="581"/>
                        <a:pt x="581" y="569"/>
                        <a:pt x="1113" y="388"/>
                      </a:cubicBezTo>
                      <a:lnTo>
                        <a:pt x="1113" y="388"/>
                      </a:lnTo>
                      <a:cubicBezTo>
                        <a:pt x="931" y="442"/>
                        <a:pt x="808" y="476"/>
                        <a:pt x="718" y="476"/>
                      </a:cubicBezTo>
                      <a:cubicBezTo>
                        <a:pt x="546" y="476"/>
                        <a:pt x="494" y="351"/>
                        <a:pt x="37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0" name="Google Shape;24270;p52"/>
                <p:cNvSpPr/>
                <p:nvPr/>
              </p:nvSpPr>
              <p:spPr>
                <a:xfrm>
                  <a:off x="1004969" y="928017"/>
                  <a:ext cx="6968" cy="5720"/>
                </a:xfrm>
                <a:custGeom>
                  <a:rect b="b" l="l" r="r" t="t"/>
                  <a:pathLst>
                    <a:path extrusionOk="0" h="110" w="134">
                      <a:moveTo>
                        <a:pt x="73" y="1"/>
                      </a:moveTo>
                      <a:cubicBezTo>
                        <a:pt x="1" y="1"/>
                        <a:pt x="1" y="110"/>
                        <a:pt x="73" y="110"/>
                      </a:cubicBezTo>
                      <a:cubicBezTo>
                        <a:pt x="134" y="110"/>
                        <a:pt x="134" y="1"/>
                        <a:pt x="7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1" name="Google Shape;24271;p52"/>
                <p:cNvSpPr/>
                <p:nvPr/>
              </p:nvSpPr>
              <p:spPr>
                <a:xfrm>
                  <a:off x="1041474" y="899104"/>
                  <a:ext cx="10765" cy="7592"/>
                </a:xfrm>
                <a:custGeom>
                  <a:rect b="b" l="l" r="r" t="t"/>
                  <a:pathLst>
                    <a:path extrusionOk="0" h="146" w="207">
                      <a:moveTo>
                        <a:pt x="97" y="1"/>
                      </a:moveTo>
                      <a:cubicBezTo>
                        <a:pt x="0" y="1"/>
                        <a:pt x="0" y="146"/>
                        <a:pt x="97" y="146"/>
                      </a:cubicBezTo>
                      <a:cubicBezTo>
                        <a:pt x="206" y="146"/>
                        <a:pt x="206" y="1"/>
                        <a:pt x="97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2" name="Google Shape;24272;p52"/>
                <p:cNvSpPr/>
                <p:nvPr/>
              </p:nvSpPr>
              <p:spPr>
                <a:xfrm>
                  <a:off x="1112769" y="911949"/>
                  <a:ext cx="23037" cy="20541"/>
                </a:xfrm>
                <a:custGeom>
                  <a:rect b="b" l="l" r="r" t="t"/>
                  <a:pathLst>
                    <a:path extrusionOk="0" h="395" w="443">
                      <a:moveTo>
                        <a:pt x="178" y="274"/>
                      </a:moveTo>
                      <a:lnTo>
                        <a:pt x="190" y="298"/>
                      </a:lnTo>
                      <a:lnTo>
                        <a:pt x="154" y="298"/>
                      </a:lnTo>
                      <a:lnTo>
                        <a:pt x="137" y="275"/>
                      </a:lnTo>
                      <a:lnTo>
                        <a:pt x="137" y="275"/>
                      </a:lnTo>
                      <a:cubicBezTo>
                        <a:pt x="142" y="276"/>
                        <a:pt x="148" y="276"/>
                        <a:pt x="154" y="276"/>
                      </a:cubicBezTo>
                      <a:cubicBezTo>
                        <a:pt x="162" y="276"/>
                        <a:pt x="170" y="275"/>
                        <a:pt x="178" y="274"/>
                      </a:cubicBezTo>
                      <a:close/>
                      <a:moveTo>
                        <a:pt x="215" y="1"/>
                      </a:moveTo>
                      <a:cubicBezTo>
                        <a:pt x="199" y="1"/>
                        <a:pt x="183" y="3"/>
                        <a:pt x="166" y="8"/>
                      </a:cubicBezTo>
                      <a:cubicBezTo>
                        <a:pt x="144" y="13"/>
                        <a:pt x="124" y="21"/>
                        <a:pt x="107" y="32"/>
                      </a:cubicBezTo>
                      <a:lnTo>
                        <a:pt x="107" y="32"/>
                      </a:lnTo>
                      <a:cubicBezTo>
                        <a:pt x="96" y="35"/>
                        <a:pt x="87" y="38"/>
                        <a:pt x="81" y="44"/>
                      </a:cubicBezTo>
                      <a:cubicBezTo>
                        <a:pt x="0" y="88"/>
                        <a:pt x="4" y="172"/>
                        <a:pt x="50" y="226"/>
                      </a:cubicBezTo>
                      <a:lnTo>
                        <a:pt x="50" y="226"/>
                      </a:lnTo>
                      <a:cubicBezTo>
                        <a:pt x="55" y="268"/>
                        <a:pt x="76" y="308"/>
                        <a:pt x="107" y="336"/>
                      </a:cubicBezTo>
                      <a:lnTo>
                        <a:pt x="107" y="336"/>
                      </a:lnTo>
                      <a:cubicBezTo>
                        <a:pt x="129" y="373"/>
                        <a:pt x="168" y="395"/>
                        <a:pt x="214" y="395"/>
                      </a:cubicBezTo>
                      <a:cubicBezTo>
                        <a:pt x="250" y="395"/>
                        <a:pt x="287" y="383"/>
                        <a:pt x="311" y="358"/>
                      </a:cubicBezTo>
                      <a:cubicBezTo>
                        <a:pt x="329" y="341"/>
                        <a:pt x="372" y="278"/>
                        <a:pt x="366" y="278"/>
                      </a:cubicBezTo>
                      <a:lnTo>
                        <a:pt x="366" y="278"/>
                      </a:lnTo>
                      <a:cubicBezTo>
                        <a:pt x="365" y="278"/>
                        <a:pt x="363" y="280"/>
                        <a:pt x="359" y="284"/>
                      </a:cubicBezTo>
                      <a:lnTo>
                        <a:pt x="359" y="284"/>
                      </a:lnTo>
                      <a:cubicBezTo>
                        <a:pt x="442" y="171"/>
                        <a:pt x="356" y="1"/>
                        <a:pt x="21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3" name="Google Shape;24273;p52"/>
                <p:cNvSpPr/>
                <p:nvPr/>
              </p:nvSpPr>
              <p:spPr>
                <a:xfrm>
                  <a:off x="1163522" y="895984"/>
                  <a:ext cx="11337" cy="8840"/>
                </a:xfrm>
                <a:custGeom>
                  <a:rect b="b" l="l" r="r" t="t"/>
                  <a:pathLst>
                    <a:path extrusionOk="0" h="170" w="218">
                      <a:moveTo>
                        <a:pt x="109" y="0"/>
                      </a:moveTo>
                      <a:cubicBezTo>
                        <a:pt x="0" y="0"/>
                        <a:pt x="0" y="169"/>
                        <a:pt x="109" y="169"/>
                      </a:cubicBezTo>
                      <a:cubicBezTo>
                        <a:pt x="218" y="169"/>
                        <a:pt x="218" y="0"/>
                        <a:pt x="10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4" name="Google Shape;24274;p52"/>
                <p:cNvSpPr/>
                <p:nvPr/>
              </p:nvSpPr>
              <p:spPr>
                <a:xfrm>
                  <a:off x="1064771" y="862599"/>
                  <a:ext cx="32086" cy="23973"/>
                </a:xfrm>
                <a:custGeom>
                  <a:rect b="b" l="l" r="r" t="t"/>
                  <a:pathLst>
                    <a:path extrusionOk="0" h="461" w="617">
                      <a:moveTo>
                        <a:pt x="290" y="1"/>
                      </a:moveTo>
                      <a:cubicBezTo>
                        <a:pt x="0" y="1"/>
                        <a:pt x="0" y="449"/>
                        <a:pt x="290" y="449"/>
                      </a:cubicBezTo>
                      <a:lnTo>
                        <a:pt x="290" y="461"/>
                      </a:lnTo>
                      <a:lnTo>
                        <a:pt x="315" y="461"/>
                      </a:lnTo>
                      <a:cubicBezTo>
                        <a:pt x="617" y="461"/>
                        <a:pt x="617" y="1"/>
                        <a:pt x="31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5" name="Google Shape;24275;p52"/>
                <p:cNvSpPr/>
                <p:nvPr/>
              </p:nvSpPr>
              <p:spPr>
                <a:xfrm>
                  <a:off x="1223896" y="924897"/>
                  <a:ext cx="22673" cy="17057"/>
                </a:xfrm>
                <a:custGeom>
                  <a:rect b="b" l="l" r="r" t="t"/>
                  <a:pathLst>
                    <a:path extrusionOk="0" h="328" w="436">
                      <a:moveTo>
                        <a:pt x="218" y="1"/>
                      </a:moveTo>
                      <a:cubicBezTo>
                        <a:pt x="1" y="1"/>
                        <a:pt x="1" y="327"/>
                        <a:pt x="218" y="327"/>
                      </a:cubicBezTo>
                      <a:cubicBezTo>
                        <a:pt x="436" y="327"/>
                        <a:pt x="436" y="1"/>
                        <a:pt x="218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6" name="Google Shape;24276;p52"/>
                <p:cNvSpPr/>
                <p:nvPr/>
              </p:nvSpPr>
              <p:spPr>
                <a:xfrm>
                  <a:off x="1206268" y="875808"/>
                  <a:ext cx="22101" cy="18305"/>
                </a:xfrm>
                <a:custGeom>
                  <a:rect b="b" l="l" r="r" t="t"/>
                  <a:pathLst>
                    <a:path extrusionOk="0" h="352" w="425">
                      <a:moveTo>
                        <a:pt x="219" y="1"/>
                      </a:moveTo>
                      <a:cubicBezTo>
                        <a:pt x="1" y="25"/>
                        <a:pt x="1" y="328"/>
                        <a:pt x="219" y="352"/>
                      </a:cubicBezTo>
                      <a:cubicBezTo>
                        <a:pt x="424" y="328"/>
                        <a:pt x="424" y="25"/>
                        <a:pt x="21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7" name="Google Shape;24277;p52"/>
                <p:cNvSpPr/>
                <p:nvPr/>
              </p:nvSpPr>
              <p:spPr>
                <a:xfrm>
                  <a:off x="1044594" y="873311"/>
                  <a:ext cx="24597" cy="18305"/>
                </a:xfrm>
                <a:custGeom>
                  <a:rect b="b" l="l" r="r" t="t"/>
                  <a:pathLst>
                    <a:path extrusionOk="0" h="352" w="473">
                      <a:moveTo>
                        <a:pt x="243" y="1"/>
                      </a:moveTo>
                      <a:cubicBezTo>
                        <a:pt x="1" y="1"/>
                        <a:pt x="1" y="351"/>
                        <a:pt x="243" y="351"/>
                      </a:cubicBezTo>
                      <a:cubicBezTo>
                        <a:pt x="473" y="351"/>
                        <a:pt x="473" y="1"/>
                        <a:pt x="243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8" name="Google Shape;24278;p52"/>
                <p:cNvSpPr/>
                <p:nvPr/>
              </p:nvSpPr>
              <p:spPr>
                <a:xfrm>
                  <a:off x="955931" y="908465"/>
                  <a:ext cx="29225" cy="24285"/>
                </a:xfrm>
                <a:custGeom>
                  <a:rect b="b" l="l" r="r" t="t"/>
                  <a:pathLst>
                    <a:path extrusionOk="0" h="467" w="562">
                      <a:moveTo>
                        <a:pt x="217" y="0"/>
                      </a:moveTo>
                      <a:cubicBezTo>
                        <a:pt x="141" y="0"/>
                        <a:pt x="73" y="35"/>
                        <a:pt x="49" y="123"/>
                      </a:cubicBezTo>
                      <a:cubicBezTo>
                        <a:pt x="37" y="135"/>
                        <a:pt x="37" y="159"/>
                        <a:pt x="24" y="183"/>
                      </a:cubicBezTo>
                      <a:cubicBezTo>
                        <a:pt x="0" y="280"/>
                        <a:pt x="49" y="377"/>
                        <a:pt x="133" y="437"/>
                      </a:cubicBezTo>
                      <a:cubicBezTo>
                        <a:pt x="167" y="457"/>
                        <a:pt x="205" y="466"/>
                        <a:pt x="243" y="466"/>
                      </a:cubicBezTo>
                      <a:cubicBezTo>
                        <a:pt x="299" y="466"/>
                        <a:pt x="356" y="445"/>
                        <a:pt x="399" y="401"/>
                      </a:cubicBezTo>
                      <a:cubicBezTo>
                        <a:pt x="424" y="365"/>
                        <a:pt x="448" y="329"/>
                        <a:pt x="472" y="292"/>
                      </a:cubicBezTo>
                      <a:cubicBezTo>
                        <a:pt x="561" y="146"/>
                        <a:pt x="373" y="0"/>
                        <a:pt x="217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279" name="Google Shape;24279;p52"/>
                <p:cNvSpPr/>
                <p:nvPr/>
              </p:nvSpPr>
              <p:spPr>
                <a:xfrm>
                  <a:off x="-152337" y="-50625"/>
                  <a:ext cx="2586475" cy="2389576"/>
                </a:xfrm>
                <a:custGeom>
                  <a:rect b="b" l="l" r="r" t="t"/>
                  <a:pathLst>
                    <a:path extrusionOk="0" h="41712" w="45151">
                      <a:moveTo>
                        <a:pt x="13338" y="9583"/>
                      </a:moveTo>
                      <a:cubicBezTo>
                        <a:pt x="13314" y="9598"/>
                        <a:pt x="13290" y="9612"/>
                        <a:pt x="13266" y="9627"/>
                      </a:cubicBezTo>
                      <a:lnTo>
                        <a:pt x="13266" y="9627"/>
                      </a:lnTo>
                      <a:cubicBezTo>
                        <a:pt x="13290" y="9612"/>
                        <a:pt x="13314" y="9598"/>
                        <a:pt x="13338" y="9583"/>
                      </a:cubicBezTo>
                      <a:close/>
                      <a:moveTo>
                        <a:pt x="19948" y="0"/>
                      </a:moveTo>
                      <a:cubicBezTo>
                        <a:pt x="12481" y="0"/>
                        <a:pt x="4987" y="4289"/>
                        <a:pt x="1689" y="11434"/>
                      </a:cubicBezTo>
                      <a:cubicBezTo>
                        <a:pt x="2270" y="10515"/>
                        <a:pt x="2923" y="9631"/>
                        <a:pt x="3637" y="8809"/>
                      </a:cubicBezTo>
                      <a:lnTo>
                        <a:pt x="3637" y="8809"/>
                      </a:lnTo>
                      <a:cubicBezTo>
                        <a:pt x="3407" y="9172"/>
                        <a:pt x="3189" y="9535"/>
                        <a:pt x="2959" y="9898"/>
                      </a:cubicBezTo>
                      <a:cubicBezTo>
                        <a:pt x="6381" y="5050"/>
                        <a:pt x="13084" y="2282"/>
                        <a:pt x="19513" y="2282"/>
                      </a:cubicBezTo>
                      <a:cubicBezTo>
                        <a:pt x="26880" y="2282"/>
                        <a:pt x="33887" y="5916"/>
                        <a:pt x="35185" y="14216"/>
                      </a:cubicBezTo>
                      <a:cubicBezTo>
                        <a:pt x="35137" y="13926"/>
                        <a:pt x="35088" y="13648"/>
                        <a:pt x="35028" y="13369"/>
                      </a:cubicBezTo>
                      <a:lnTo>
                        <a:pt x="35028" y="13369"/>
                      </a:lnTo>
                      <a:cubicBezTo>
                        <a:pt x="35851" y="18123"/>
                        <a:pt x="34701" y="23639"/>
                        <a:pt x="30298" y="26264"/>
                      </a:cubicBezTo>
                      <a:cubicBezTo>
                        <a:pt x="28832" y="27141"/>
                        <a:pt x="27070" y="27569"/>
                        <a:pt x="25314" y="27569"/>
                      </a:cubicBezTo>
                      <a:cubicBezTo>
                        <a:pt x="20910" y="27569"/>
                        <a:pt x="16535" y="24877"/>
                        <a:pt x="16907" y="19793"/>
                      </a:cubicBezTo>
                      <a:lnTo>
                        <a:pt x="16907" y="19793"/>
                      </a:lnTo>
                      <a:cubicBezTo>
                        <a:pt x="17374" y="23874"/>
                        <a:pt x="20170" y="25607"/>
                        <a:pt x="23197" y="25607"/>
                      </a:cubicBezTo>
                      <a:cubicBezTo>
                        <a:pt x="26290" y="25607"/>
                        <a:pt x="29625" y="23798"/>
                        <a:pt x="30963" y="20833"/>
                      </a:cubicBezTo>
                      <a:cubicBezTo>
                        <a:pt x="33613" y="14978"/>
                        <a:pt x="29173" y="7938"/>
                        <a:pt x="23258" y="6365"/>
                      </a:cubicBezTo>
                      <a:cubicBezTo>
                        <a:pt x="22129" y="6069"/>
                        <a:pt x="20990" y="5929"/>
                        <a:pt x="19860" y="5929"/>
                      </a:cubicBezTo>
                      <a:cubicBezTo>
                        <a:pt x="13603" y="5929"/>
                        <a:pt x="7645" y="10227"/>
                        <a:pt x="5524" y="16140"/>
                      </a:cubicBezTo>
                      <a:cubicBezTo>
                        <a:pt x="1205" y="28188"/>
                        <a:pt x="10822" y="41071"/>
                        <a:pt x="23197" y="41712"/>
                      </a:cubicBezTo>
                      <a:cubicBezTo>
                        <a:pt x="22133" y="41506"/>
                        <a:pt x="21068" y="41228"/>
                        <a:pt x="20040" y="40865"/>
                      </a:cubicBezTo>
                      <a:lnTo>
                        <a:pt x="20040" y="40865"/>
                      </a:lnTo>
                      <a:cubicBezTo>
                        <a:pt x="20463" y="40950"/>
                        <a:pt x="20875" y="41022"/>
                        <a:pt x="21310" y="41095"/>
                      </a:cubicBezTo>
                      <a:cubicBezTo>
                        <a:pt x="8991" y="38162"/>
                        <a:pt x="1" y="18035"/>
                        <a:pt x="12928" y="9835"/>
                      </a:cubicBezTo>
                      <a:lnTo>
                        <a:pt x="12928" y="9835"/>
                      </a:lnTo>
                      <a:cubicBezTo>
                        <a:pt x="15187" y="8521"/>
                        <a:pt x="17807" y="7724"/>
                        <a:pt x="20340" y="7724"/>
                      </a:cubicBezTo>
                      <a:cubicBezTo>
                        <a:pt x="23391" y="7724"/>
                        <a:pt x="26315" y="8881"/>
                        <a:pt x="28326" y="11688"/>
                      </a:cubicBezTo>
                      <a:cubicBezTo>
                        <a:pt x="31602" y="16259"/>
                        <a:pt x="30089" y="24890"/>
                        <a:pt x="23768" y="24890"/>
                      </a:cubicBezTo>
                      <a:cubicBezTo>
                        <a:pt x="23180" y="24890"/>
                        <a:pt x="22550" y="24815"/>
                        <a:pt x="21879" y="24656"/>
                      </a:cubicBezTo>
                      <a:lnTo>
                        <a:pt x="21879" y="24656"/>
                      </a:lnTo>
                      <a:cubicBezTo>
                        <a:pt x="22160" y="24683"/>
                        <a:pt x="22432" y="24696"/>
                        <a:pt x="22693" y="24696"/>
                      </a:cubicBezTo>
                      <a:cubicBezTo>
                        <a:pt x="30619" y="24696"/>
                        <a:pt x="29331" y="12656"/>
                        <a:pt x="21637" y="11930"/>
                      </a:cubicBezTo>
                      <a:cubicBezTo>
                        <a:pt x="21372" y="11905"/>
                        <a:pt x="21111" y="11894"/>
                        <a:pt x="20854" y="11894"/>
                      </a:cubicBezTo>
                      <a:cubicBezTo>
                        <a:pt x="14597" y="11894"/>
                        <a:pt x="10588" y="18934"/>
                        <a:pt x="11947" y="24813"/>
                      </a:cubicBezTo>
                      <a:cubicBezTo>
                        <a:pt x="13401" y="31070"/>
                        <a:pt x="19987" y="35037"/>
                        <a:pt x="26139" y="35037"/>
                      </a:cubicBezTo>
                      <a:cubicBezTo>
                        <a:pt x="26231" y="35037"/>
                        <a:pt x="26323" y="35036"/>
                        <a:pt x="26415" y="35035"/>
                      </a:cubicBezTo>
                      <a:cubicBezTo>
                        <a:pt x="35863" y="34865"/>
                        <a:pt x="43254" y="25551"/>
                        <a:pt x="43181" y="16490"/>
                      </a:cubicBezTo>
                      <a:cubicBezTo>
                        <a:pt x="43012" y="11373"/>
                        <a:pt x="41355" y="6462"/>
                        <a:pt x="37798" y="2700"/>
                      </a:cubicBezTo>
                      <a:lnTo>
                        <a:pt x="37798" y="2700"/>
                      </a:lnTo>
                      <a:cubicBezTo>
                        <a:pt x="38427" y="3583"/>
                        <a:pt x="38996" y="4515"/>
                        <a:pt x="39492" y="5494"/>
                      </a:cubicBezTo>
                      <a:cubicBezTo>
                        <a:pt x="39250" y="5144"/>
                        <a:pt x="38996" y="4805"/>
                        <a:pt x="38742" y="4454"/>
                      </a:cubicBezTo>
                      <a:lnTo>
                        <a:pt x="38742" y="4454"/>
                      </a:lnTo>
                      <a:cubicBezTo>
                        <a:pt x="45150" y="14341"/>
                        <a:pt x="39160" y="33163"/>
                        <a:pt x="26096" y="33163"/>
                      </a:cubicBezTo>
                      <a:cubicBezTo>
                        <a:pt x="25212" y="33163"/>
                        <a:pt x="24295" y="33077"/>
                        <a:pt x="23348" y="32896"/>
                      </a:cubicBezTo>
                      <a:lnTo>
                        <a:pt x="23348" y="32896"/>
                      </a:lnTo>
                      <a:cubicBezTo>
                        <a:pt x="17581" y="31559"/>
                        <a:pt x="12303" y="27014"/>
                        <a:pt x="13423" y="20579"/>
                      </a:cubicBezTo>
                      <a:cubicBezTo>
                        <a:pt x="14114" y="16579"/>
                        <a:pt x="18430" y="12904"/>
                        <a:pt x="22251" y="12904"/>
                      </a:cubicBezTo>
                      <a:cubicBezTo>
                        <a:pt x="24382" y="12904"/>
                        <a:pt x="26359" y="14047"/>
                        <a:pt x="27468" y="16914"/>
                      </a:cubicBezTo>
                      <a:cubicBezTo>
                        <a:pt x="26475" y="14674"/>
                        <a:pt x="24789" y="13747"/>
                        <a:pt x="23006" y="13747"/>
                      </a:cubicBezTo>
                      <a:cubicBezTo>
                        <a:pt x="18356" y="13747"/>
                        <a:pt x="13050" y="20056"/>
                        <a:pt x="17693" y="25853"/>
                      </a:cubicBezTo>
                      <a:cubicBezTo>
                        <a:pt x="19527" y="28145"/>
                        <a:pt x="22302" y="29180"/>
                        <a:pt x="25139" y="29180"/>
                      </a:cubicBezTo>
                      <a:cubicBezTo>
                        <a:pt x="28293" y="29180"/>
                        <a:pt x="31524" y="27902"/>
                        <a:pt x="33625" y="25648"/>
                      </a:cubicBezTo>
                      <a:cubicBezTo>
                        <a:pt x="39080" y="19781"/>
                        <a:pt x="37883" y="9922"/>
                        <a:pt x="32173" y="4684"/>
                      </a:cubicBezTo>
                      <a:cubicBezTo>
                        <a:pt x="28670" y="1466"/>
                        <a:pt x="24313" y="0"/>
                        <a:pt x="19948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058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4280" name="Google Shape;24280;p52"/>
            <p:cNvGrpSpPr/>
            <p:nvPr/>
          </p:nvGrpSpPr>
          <p:grpSpPr>
            <a:xfrm>
              <a:off x="7335616" y="2845567"/>
              <a:ext cx="2735674" cy="2907017"/>
              <a:chOff x="7074544" y="2755437"/>
              <a:chExt cx="2010637" cy="2136569"/>
            </a:xfrm>
          </p:grpSpPr>
          <p:grpSp>
            <p:nvGrpSpPr>
              <p:cNvPr id="24281" name="Google Shape;24281;p52"/>
              <p:cNvGrpSpPr/>
              <p:nvPr/>
            </p:nvGrpSpPr>
            <p:grpSpPr>
              <a:xfrm flipH="1">
                <a:off x="7346153" y="2910434"/>
                <a:ext cx="1569581" cy="1981572"/>
                <a:chOff x="146217" y="2712579"/>
                <a:chExt cx="1552965" cy="1960400"/>
              </a:xfrm>
            </p:grpSpPr>
            <p:grpSp>
              <p:nvGrpSpPr>
                <p:cNvPr id="24282" name="Google Shape;24282;p5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283" name="Google Shape;24283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4" name="Google Shape;24284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5" name="Google Shape;24285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6" name="Google Shape;24286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7" name="Google Shape;24287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8" name="Google Shape;24288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89" name="Google Shape;24289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0" name="Google Shape;24290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1" name="Google Shape;24291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2" name="Google Shape;24292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3" name="Google Shape;24293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4" name="Google Shape;24294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5" name="Google Shape;24295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6" name="Google Shape;24296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297" name="Google Shape;24297;p5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298" name="Google Shape;24298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299" name="Google Shape;24299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0" name="Google Shape;24300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1" name="Google Shape;24301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2" name="Google Shape;24302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3" name="Google Shape;24303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4" name="Google Shape;24304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5" name="Google Shape;24305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6" name="Google Shape;24306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7" name="Google Shape;24307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8" name="Google Shape;24308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09" name="Google Shape;24309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0" name="Google Shape;24310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1" name="Google Shape;24311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312" name="Google Shape;24312;p5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313" name="Google Shape;24313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4" name="Google Shape;24314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5" name="Google Shape;24315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6" name="Google Shape;24316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7" name="Google Shape;24317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8" name="Google Shape;24318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19" name="Google Shape;24319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0" name="Google Shape;24320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1" name="Google Shape;24321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2" name="Google Shape;24322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3" name="Google Shape;24323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4" name="Google Shape;24324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5" name="Google Shape;24325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26" name="Google Shape;24326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24327" name="Google Shape;24327;p52"/>
              <p:cNvSpPr/>
              <p:nvPr/>
            </p:nvSpPr>
            <p:spPr>
              <a:xfrm>
                <a:off x="7161230" y="2910343"/>
                <a:ext cx="1870244" cy="1349511"/>
              </a:xfrm>
              <a:custGeom>
                <a:rect b="b" l="l" r="r" t="t"/>
                <a:pathLst>
                  <a:path extrusionOk="0" h="11985" w="16610">
                    <a:moveTo>
                      <a:pt x="9059" y="0"/>
                    </a:moveTo>
                    <a:cubicBezTo>
                      <a:pt x="7874" y="0"/>
                      <a:pt x="6703" y="379"/>
                      <a:pt x="5722" y="1117"/>
                    </a:cubicBezTo>
                    <a:cubicBezTo>
                      <a:pt x="4694" y="1903"/>
                      <a:pt x="4004" y="3064"/>
                      <a:pt x="3799" y="4346"/>
                    </a:cubicBezTo>
                    <a:cubicBezTo>
                      <a:pt x="3654" y="5423"/>
                      <a:pt x="4113" y="6621"/>
                      <a:pt x="4972" y="7371"/>
                    </a:cubicBezTo>
                    <a:cubicBezTo>
                      <a:pt x="5537" y="7872"/>
                      <a:pt x="6191" y="8133"/>
                      <a:pt x="6857" y="8133"/>
                    </a:cubicBezTo>
                    <a:cubicBezTo>
                      <a:pt x="7075" y="8133"/>
                      <a:pt x="7295" y="8105"/>
                      <a:pt x="7512" y="8048"/>
                    </a:cubicBezTo>
                    <a:cubicBezTo>
                      <a:pt x="7633" y="8012"/>
                      <a:pt x="7754" y="7951"/>
                      <a:pt x="7863" y="7879"/>
                    </a:cubicBezTo>
                    <a:cubicBezTo>
                      <a:pt x="8178" y="7637"/>
                      <a:pt x="8359" y="7238"/>
                      <a:pt x="8541" y="6863"/>
                    </a:cubicBezTo>
                    <a:cubicBezTo>
                      <a:pt x="8698" y="6524"/>
                      <a:pt x="8855" y="6197"/>
                      <a:pt x="9097" y="6004"/>
                    </a:cubicBezTo>
                    <a:cubicBezTo>
                      <a:pt x="9234" y="5896"/>
                      <a:pt x="9402" y="5836"/>
                      <a:pt x="9577" y="5836"/>
                    </a:cubicBezTo>
                    <a:cubicBezTo>
                      <a:pt x="9618" y="5836"/>
                      <a:pt x="9660" y="5839"/>
                      <a:pt x="9702" y="5846"/>
                    </a:cubicBezTo>
                    <a:cubicBezTo>
                      <a:pt x="10246" y="5895"/>
                      <a:pt x="10718" y="6246"/>
                      <a:pt x="10936" y="6742"/>
                    </a:cubicBezTo>
                    <a:cubicBezTo>
                      <a:pt x="11371" y="7758"/>
                      <a:pt x="10900" y="9403"/>
                      <a:pt x="10210" y="10346"/>
                    </a:cubicBezTo>
                    <a:cubicBezTo>
                      <a:pt x="10053" y="10528"/>
                      <a:pt x="9871" y="10685"/>
                      <a:pt x="9690" y="10830"/>
                    </a:cubicBezTo>
                    <a:cubicBezTo>
                      <a:pt x="8621" y="11648"/>
                      <a:pt x="7295" y="11838"/>
                      <a:pt x="6167" y="11838"/>
                    </a:cubicBezTo>
                    <a:cubicBezTo>
                      <a:pt x="5828" y="11838"/>
                      <a:pt x="5506" y="11820"/>
                      <a:pt x="5214" y="11798"/>
                    </a:cubicBezTo>
                    <a:cubicBezTo>
                      <a:pt x="2783" y="11375"/>
                      <a:pt x="908" y="9488"/>
                      <a:pt x="0" y="7649"/>
                    </a:cubicBezTo>
                    <a:lnTo>
                      <a:pt x="0" y="7649"/>
                    </a:lnTo>
                    <a:cubicBezTo>
                      <a:pt x="1011" y="10334"/>
                      <a:pt x="3570" y="11984"/>
                      <a:pt x="6284" y="11984"/>
                    </a:cubicBezTo>
                    <a:cubicBezTo>
                      <a:pt x="7079" y="11984"/>
                      <a:pt x="7887" y="11843"/>
                      <a:pt x="8674" y="11544"/>
                    </a:cubicBezTo>
                    <a:cubicBezTo>
                      <a:pt x="9049" y="11387"/>
                      <a:pt x="9412" y="11181"/>
                      <a:pt x="9738" y="10927"/>
                    </a:cubicBezTo>
                    <a:cubicBezTo>
                      <a:pt x="10754" y="10165"/>
                      <a:pt x="11383" y="9016"/>
                      <a:pt x="11468" y="7758"/>
                    </a:cubicBezTo>
                    <a:cubicBezTo>
                      <a:pt x="11420" y="6258"/>
                      <a:pt x="10815" y="5121"/>
                      <a:pt x="9823" y="4649"/>
                    </a:cubicBezTo>
                    <a:cubicBezTo>
                      <a:pt x="9508" y="4491"/>
                      <a:pt x="9186" y="4414"/>
                      <a:pt x="8873" y="4414"/>
                    </a:cubicBezTo>
                    <a:cubicBezTo>
                      <a:pt x="8465" y="4414"/>
                      <a:pt x="8073" y="4546"/>
                      <a:pt x="7730" y="4806"/>
                    </a:cubicBezTo>
                    <a:cubicBezTo>
                      <a:pt x="7271" y="5181"/>
                      <a:pt x="6944" y="5701"/>
                      <a:pt x="6787" y="6270"/>
                    </a:cubicBezTo>
                    <a:cubicBezTo>
                      <a:pt x="6750" y="6439"/>
                      <a:pt x="6666" y="6584"/>
                      <a:pt x="6533" y="6681"/>
                    </a:cubicBezTo>
                    <a:cubicBezTo>
                      <a:pt x="6407" y="6778"/>
                      <a:pt x="6258" y="6818"/>
                      <a:pt x="6100" y="6818"/>
                    </a:cubicBezTo>
                    <a:cubicBezTo>
                      <a:pt x="5742" y="6818"/>
                      <a:pt x="5338" y="6610"/>
                      <a:pt x="5045" y="6367"/>
                    </a:cubicBezTo>
                    <a:lnTo>
                      <a:pt x="5033" y="6354"/>
                    </a:lnTo>
                    <a:cubicBezTo>
                      <a:pt x="4331" y="5677"/>
                      <a:pt x="4089" y="4613"/>
                      <a:pt x="4379" y="3427"/>
                    </a:cubicBezTo>
                    <a:cubicBezTo>
                      <a:pt x="4646" y="2532"/>
                      <a:pt x="5190" y="1734"/>
                      <a:pt x="5928" y="1165"/>
                    </a:cubicBezTo>
                    <a:cubicBezTo>
                      <a:pt x="6768" y="525"/>
                      <a:pt x="7830" y="207"/>
                      <a:pt x="8942" y="207"/>
                    </a:cubicBezTo>
                    <a:cubicBezTo>
                      <a:pt x="10122" y="207"/>
                      <a:pt x="11359" y="564"/>
                      <a:pt x="12448" y="1274"/>
                    </a:cubicBezTo>
                    <a:cubicBezTo>
                      <a:pt x="15968" y="3475"/>
                      <a:pt x="16609" y="7540"/>
                      <a:pt x="15521" y="11205"/>
                    </a:cubicBezTo>
                    <a:cubicBezTo>
                      <a:pt x="16246" y="9354"/>
                      <a:pt x="16343" y="7322"/>
                      <a:pt x="15811" y="5411"/>
                    </a:cubicBezTo>
                    <a:cubicBezTo>
                      <a:pt x="15133" y="3064"/>
                      <a:pt x="13476" y="1286"/>
                      <a:pt x="11142" y="403"/>
                    </a:cubicBezTo>
                    <a:cubicBezTo>
                      <a:pt x="10467" y="133"/>
                      <a:pt x="9761" y="0"/>
                      <a:pt x="9059" y="0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4328" name="Google Shape;24328;p52"/>
              <p:cNvGrpSpPr/>
              <p:nvPr/>
            </p:nvGrpSpPr>
            <p:grpSpPr>
              <a:xfrm flipH="1" rot="-4586846">
                <a:off x="7577630" y="2882375"/>
                <a:ext cx="1351918" cy="1384942"/>
                <a:chOff x="146217" y="2712579"/>
                <a:chExt cx="1552965" cy="1960400"/>
              </a:xfrm>
            </p:grpSpPr>
            <p:grpSp>
              <p:nvGrpSpPr>
                <p:cNvPr id="24329" name="Google Shape;24329;p5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330" name="Google Shape;24330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1" name="Google Shape;24331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2" name="Google Shape;24332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3" name="Google Shape;24333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4" name="Google Shape;24334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5" name="Google Shape;24335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6" name="Google Shape;24336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7" name="Google Shape;24337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8" name="Google Shape;24338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39" name="Google Shape;24339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0" name="Google Shape;24340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1" name="Google Shape;24341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2" name="Google Shape;24342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3" name="Google Shape;24343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344" name="Google Shape;24344;p5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345" name="Google Shape;24345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6" name="Google Shape;24346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7" name="Google Shape;24347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8" name="Google Shape;24348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49" name="Google Shape;24349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0" name="Google Shape;24350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1" name="Google Shape;24351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2" name="Google Shape;24352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3" name="Google Shape;24353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4" name="Google Shape;24354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5" name="Google Shape;24355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6" name="Google Shape;24356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7" name="Google Shape;24357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58" name="Google Shape;24358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359" name="Google Shape;24359;p5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360" name="Google Shape;24360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1" name="Google Shape;24361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2" name="Google Shape;24362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3" name="Google Shape;24363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4" name="Google Shape;24364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5" name="Google Shape;24365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6" name="Google Shape;24366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7" name="Google Shape;24367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8" name="Google Shape;24368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69" name="Google Shape;24369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0" name="Google Shape;24370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1" name="Google Shape;24371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2" name="Google Shape;24372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3" name="Google Shape;24373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4374" name="Google Shape;24374;p52"/>
              <p:cNvGrpSpPr/>
              <p:nvPr/>
            </p:nvGrpSpPr>
            <p:grpSpPr>
              <a:xfrm flipH="1" rot="5833908">
                <a:off x="7188988" y="2833693"/>
                <a:ext cx="1612380" cy="1651432"/>
                <a:chOff x="146217" y="2712579"/>
                <a:chExt cx="1552965" cy="1960400"/>
              </a:xfrm>
            </p:grpSpPr>
            <p:grpSp>
              <p:nvGrpSpPr>
                <p:cNvPr id="24375" name="Google Shape;24375;p5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376" name="Google Shape;24376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7" name="Google Shape;24377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8" name="Google Shape;24378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79" name="Google Shape;24379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0" name="Google Shape;24380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1" name="Google Shape;24381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2" name="Google Shape;24382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3" name="Google Shape;24383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4" name="Google Shape;24384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5" name="Google Shape;24385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6" name="Google Shape;24386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7" name="Google Shape;24387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8" name="Google Shape;24388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89" name="Google Shape;24389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390" name="Google Shape;24390;p5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391" name="Google Shape;24391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2" name="Google Shape;24392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3" name="Google Shape;24393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4" name="Google Shape;24394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5" name="Google Shape;24395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6" name="Google Shape;24396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7" name="Google Shape;24397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8" name="Google Shape;24398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399" name="Google Shape;24399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0" name="Google Shape;24400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1" name="Google Shape;24401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2" name="Google Shape;24402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3" name="Google Shape;24403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4" name="Google Shape;24404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405" name="Google Shape;24405;p5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406" name="Google Shape;24406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7" name="Google Shape;24407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8" name="Google Shape;24408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09" name="Google Shape;24409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0" name="Google Shape;24410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1" name="Google Shape;24411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2" name="Google Shape;24412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3" name="Google Shape;24413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4" name="Google Shape;24414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5" name="Google Shape;24415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6" name="Google Shape;24416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7" name="Google Shape;24417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8" name="Google Shape;24418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19" name="Google Shape;24419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4420" name="Google Shape;24420;p52"/>
              <p:cNvGrpSpPr/>
              <p:nvPr/>
            </p:nvGrpSpPr>
            <p:grpSpPr>
              <a:xfrm>
                <a:off x="7351673" y="2996434"/>
                <a:ext cx="1612288" cy="1651637"/>
                <a:chOff x="146217" y="2712579"/>
                <a:chExt cx="1552965" cy="1960400"/>
              </a:xfrm>
            </p:grpSpPr>
            <p:grpSp>
              <p:nvGrpSpPr>
                <p:cNvPr id="24421" name="Google Shape;24421;p52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422" name="Google Shape;24422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3" name="Google Shape;24423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4" name="Google Shape;24424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5" name="Google Shape;24425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6" name="Google Shape;24426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7" name="Google Shape;24427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8" name="Google Shape;24428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29" name="Google Shape;24429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0" name="Google Shape;24430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1" name="Google Shape;24431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2" name="Google Shape;24432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3" name="Google Shape;24433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4" name="Google Shape;24434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5" name="Google Shape;24435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436" name="Google Shape;24436;p52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437" name="Google Shape;24437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8" name="Google Shape;24438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39" name="Google Shape;24439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0" name="Google Shape;24440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1" name="Google Shape;24441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2" name="Google Shape;24442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3" name="Google Shape;24443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4" name="Google Shape;24444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5" name="Google Shape;24445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6" name="Google Shape;24446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7" name="Google Shape;24447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8" name="Google Shape;24448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49" name="Google Shape;24449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0" name="Google Shape;24450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451" name="Google Shape;24451;p52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452" name="Google Shape;24452;p52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3" name="Google Shape;24453;p52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4" name="Google Shape;24454;p52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5" name="Google Shape;24455;p52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6" name="Google Shape;24456;p52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7" name="Google Shape;24457;p52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8" name="Google Shape;24458;p52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59" name="Google Shape;24459;p52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0" name="Google Shape;24460;p52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1" name="Google Shape;24461;p52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2" name="Google Shape;24462;p52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3" name="Google Shape;24463;p52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4" name="Google Shape;24464;p52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465" name="Google Shape;24465;p52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4466" name="Google Shape;24466;p52"/>
          <p:cNvSpPr txBox="1"/>
          <p:nvPr>
            <p:ph type="title"/>
          </p:nvPr>
        </p:nvSpPr>
        <p:spPr>
          <a:xfrm>
            <a:off x="2691300" y="1289225"/>
            <a:ext cx="3761400" cy="1590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24467" name="Google Shape;24467;p52"/>
          <p:cNvSpPr txBox="1"/>
          <p:nvPr>
            <p:ph idx="1" type="subTitle"/>
          </p:nvPr>
        </p:nvSpPr>
        <p:spPr>
          <a:xfrm>
            <a:off x="2691300" y="3012450"/>
            <a:ext cx="3761400" cy="84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24468" name="Shape 244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469" name="Google Shape;24469;p53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4470" name="Google Shape;24470;p5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471" name="Google Shape;24471;p53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4472" name="Google Shape;24472;p5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3" name="Google Shape;24473;p5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4" name="Google Shape;24474;p5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5" name="Google Shape;24475;p5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6" name="Google Shape;24476;p5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7" name="Google Shape;24477;p5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8" name="Google Shape;24478;p5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79" name="Google Shape;24479;p5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0" name="Google Shape;24480;p5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1" name="Google Shape;24481;p5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2" name="Google Shape;24482;p5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3" name="Google Shape;24483;p5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4" name="Google Shape;24484;p5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5" name="Google Shape;24485;p5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6" name="Google Shape;24486;p5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7" name="Google Shape;24487;p5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8" name="Google Shape;24488;p5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89" name="Google Shape;24489;p5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0" name="Google Shape;24490;p5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1" name="Google Shape;24491;p5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2" name="Google Shape;24492;p5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3" name="Google Shape;24493;p5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4" name="Google Shape;24494;p5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5" name="Google Shape;24495;p5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6" name="Google Shape;24496;p5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497" name="Google Shape;24497;p53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4498" name="Google Shape;24498;p5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499" name="Google Shape;24499;p5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0" name="Google Shape;24500;p5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1" name="Google Shape;24501;p5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2" name="Google Shape;24502;p5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3" name="Google Shape;24503;p5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4" name="Google Shape;24504;p5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5" name="Google Shape;24505;p5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6" name="Google Shape;24506;p5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7" name="Google Shape;24507;p5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8" name="Google Shape;24508;p5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09" name="Google Shape;24509;p5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0" name="Google Shape;24510;p5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1" name="Google Shape;24511;p5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2" name="Google Shape;24512;p5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3" name="Google Shape;24513;p5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4" name="Google Shape;24514;p5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5" name="Google Shape;24515;p5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6" name="Google Shape;24516;p5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7" name="Google Shape;24517;p5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8" name="Google Shape;24518;p5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19" name="Google Shape;24519;p5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0" name="Google Shape;24520;p5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1" name="Google Shape;24521;p5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2" name="Google Shape;24522;p5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523" name="Google Shape;24523;p5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524" name="Google Shape;24524;p5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5" name="Google Shape;24525;p5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6" name="Google Shape;24526;p5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7" name="Google Shape;24527;p5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8" name="Google Shape;24528;p5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29" name="Google Shape;24529;p5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0" name="Google Shape;24530;p5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1" name="Google Shape;24531;p5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2" name="Google Shape;24532;p5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3" name="Google Shape;24533;p5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4" name="Google Shape;24534;p5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5" name="Google Shape;24535;p5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6" name="Google Shape;24536;p5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7" name="Google Shape;24537;p5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8" name="Google Shape;24538;p5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39" name="Google Shape;24539;p5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0" name="Google Shape;24540;p5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1" name="Google Shape;24541;p5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2" name="Google Shape;24542;p5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3" name="Google Shape;24543;p5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4" name="Google Shape;24544;p5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5" name="Google Shape;24545;p5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6" name="Google Shape;24546;p5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7" name="Google Shape;24547;p5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8" name="Google Shape;24548;p5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49" name="Google Shape;24549;p5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0" name="Google Shape;24550;p5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1" name="Google Shape;24551;p5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2" name="Google Shape;24552;p5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3" name="Google Shape;24553;p5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4" name="Google Shape;24554;p5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5" name="Google Shape;24555;p5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6" name="Google Shape;24556;p5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7" name="Google Shape;24557;p5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8" name="Google Shape;24558;p5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59" name="Google Shape;24559;p5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0" name="Google Shape;24560;p5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1" name="Google Shape;24561;p5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2" name="Google Shape;24562;p5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3" name="Google Shape;24563;p5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4" name="Google Shape;24564;p5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5" name="Google Shape;24565;p5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6" name="Google Shape;24566;p5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7" name="Google Shape;24567;p5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8" name="Google Shape;24568;p5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69" name="Google Shape;24569;p5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0" name="Google Shape;24570;p5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1" name="Google Shape;24571;p5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2" name="Google Shape;24572;p5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3" name="Google Shape;24573;p5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4" name="Google Shape;24574;p5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5" name="Google Shape;24575;p5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6" name="Google Shape;24576;p5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7" name="Google Shape;24577;p5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8" name="Google Shape;24578;p5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79" name="Google Shape;24579;p5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0" name="Google Shape;24580;p5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1" name="Google Shape;24581;p5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2" name="Google Shape;24582;p5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3" name="Google Shape;24583;p5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4" name="Google Shape;24584;p5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5" name="Google Shape;24585;p5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6" name="Google Shape;24586;p5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7" name="Google Shape;24587;p5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8" name="Google Shape;24588;p5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89" name="Google Shape;24589;p5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0" name="Google Shape;24590;p5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1" name="Google Shape;24591;p5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2" name="Google Shape;24592;p5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3" name="Google Shape;24593;p5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4" name="Google Shape;24594;p5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5" name="Google Shape;24595;p5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6" name="Google Shape;24596;p5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7" name="Google Shape;24597;p5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8" name="Google Shape;24598;p5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599" name="Google Shape;24599;p5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0" name="Google Shape;24600;p5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1" name="Google Shape;24601;p5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2" name="Google Shape;24602;p5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3" name="Google Shape;24603;p5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4" name="Google Shape;24604;p5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5" name="Google Shape;24605;p5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6" name="Google Shape;24606;p5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7" name="Google Shape;24607;p5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8" name="Google Shape;24608;p5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09" name="Google Shape;24609;p5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0" name="Google Shape;24610;p5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1" name="Google Shape;24611;p5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2" name="Google Shape;24612;p5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3" name="Google Shape;24613;p5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4" name="Google Shape;24614;p5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5" name="Google Shape;24615;p5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6" name="Google Shape;24616;p5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7" name="Google Shape;24617;p5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8" name="Google Shape;24618;p5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19" name="Google Shape;24619;p5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0" name="Google Shape;24620;p5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1" name="Google Shape;24621;p5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2" name="Google Shape;24622;p5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23" name="Google Shape;24623;p5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624" name="Google Shape;24624;p53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4625" name="Google Shape;24625;p5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6" name="Google Shape;24626;p5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7" name="Google Shape;24627;p5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8" name="Google Shape;24628;p5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29" name="Google Shape;24629;p5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0" name="Google Shape;24630;p5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1" name="Google Shape;24631;p5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2" name="Google Shape;24632;p5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3" name="Google Shape;24633;p5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4" name="Google Shape;24634;p5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5" name="Google Shape;24635;p5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6" name="Google Shape;24636;p5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7" name="Google Shape;24637;p5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8" name="Google Shape;24638;p5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39" name="Google Shape;24639;p5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0" name="Google Shape;24640;p5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1" name="Google Shape;24641;p5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2" name="Google Shape;24642;p5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3" name="Google Shape;24643;p5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4" name="Google Shape;24644;p5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5" name="Google Shape;24645;p5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6" name="Google Shape;24646;p5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7" name="Google Shape;24647;p5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8" name="Google Shape;24648;p5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49" name="Google Shape;24649;p5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0" name="Google Shape;24650;p5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651" name="Google Shape;24651;p5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2" name="Google Shape;24652;p5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3" name="Google Shape;24653;p5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4" name="Google Shape;24654;p5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655" name="Google Shape;24655;p5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656" name="Google Shape;24656;p5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4657" name="Google Shape;24657;p5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8" name="Google Shape;24658;p5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59" name="Google Shape;24659;p5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0" name="Google Shape;24660;p5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1" name="Google Shape;24661;p5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2" name="Google Shape;24662;p5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3" name="Google Shape;24663;p5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4" name="Google Shape;24664;p5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5" name="Google Shape;24665;p5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6" name="Google Shape;24666;p5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7" name="Google Shape;24667;p5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8" name="Google Shape;24668;p5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69" name="Google Shape;24669;p5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0" name="Google Shape;24670;p5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1" name="Google Shape;24671;p5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2" name="Google Shape;24672;p5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3" name="Google Shape;24673;p5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4" name="Google Shape;24674;p5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5" name="Google Shape;24675;p5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6" name="Google Shape;24676;p5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7" name="Google Shape;24677;p5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8" name="Google Shape;24678;p5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79" name="Google Shape;24679;p5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0" name="Google Shape;24680;p5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1" name="Google Shape;24681;p5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2" name="Google Shape;24682;p5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683" name="Google Shape;24683;p5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684" name="Google Shape;24684;p53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4685" name="Google Shape;24685;p5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6" name="Google Shape;24686;p5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7" name="Google Shape;24687;p5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8" name="Google Shape;24688;p5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89" name="Google Shape;24689;p5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0" name="Google Shape;24690;p5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1" name="Google Shape;24691;p5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2" name="Google Shape;24692;p5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3" name="Google Shape;24693;p5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4" name="Google Shape;24694;p5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5" name="Google Shape;24695;p5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6" name="Google Shape;24696;p5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7" name="Google Shape;24697;p5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8" name="Google Shape;24698;p5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699" name="Google Shape;24699;p5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0" name="Google Shape;24700;p5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1" name="Google Shape;24701;p5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2" name="Google Shape;24702;p5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3" name="Google Shape;24703;p5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4" name="Google Shape;24704;p5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5" name="Google Shape;24705;p5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6" name="Google Shape;24706;p5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7" name="Google Shape;24707;p5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8" name="Google Shape;24708;p5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09" name="Google Shape;24709;p5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710" name="Google Shape;24710;p5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4711" name="Google Shape;24711;p53"/>
          <p:cNvGrpSpPr/>
          <p:nvPr/>
        </p:nvGrpSpPr>
        <p:grpSpPr>
          <a:xfrm>
            <a:off x="-638716" y="-25186"/>
            <a:ext cx="9717738" cy="5234322"/>
            <a:chOff x="-638716" y="-25186"/>
            <a:chExt cx="9717738" cy="5234322"/>
          </a:xfrm>
        </p:grpSpPr>
        <p:grpSp>
          <p:nvGrpSpPr>
            <p:cNvPr id="24712" name="Google Shape;24712;p53"/>
            <p:cNvGrpSpPr/>
            <p:nvPr/>
          </p:nvGrpSpPr>
          <p:grpSpPr>
            <a:xfrm>
              <a:off x="-638716" y="-25186"/>
              <a:ext cx="2416809" cy="2763144"/>
              <a:chOff x="-638716" y="-25186"/>
              <a:chExt cx="2416809" cy="2763144"/>
            </a:xfrm>
          </p:grpSpPr>
          <p:grpSp>
            <p:nvGrpSpPr>
              <p:cNvPr id="24713" name="Google Shape;24713;p53"/>
              <p:cNvGrpSpPr/>
              <p:nvPr/>
            </p:nvGrpSpPr>
            <p:grpSpPr>
              <a:xfrm flipH="1" rot="395">
                <a:off x="-638621" y="1082911"/>
                <a:ext cx="1351856" cy="1654969"/>
                <a:chOff x="146217" y="2712579"/>
                <a:chExt cx="1552965" cy="1960400"/>
              </a:xfrm>
            </p:grpSpPr>
            <p:grpSp>
              <p:nvGrpSpPr>
                <p:cNvPr id="24714" name="Google Shape;24714;p5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715" name="Google Shape;24715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16" name="Google Shape;24716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17" name="Google Shape;24717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18" name="Google Shape;24718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19" name="Google Shape;24719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0" name="Google Shape;24720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1" name="Google Shape;24721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2" name="Google Shape;24722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3" name="Google Shape;24723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4" name="Google Shape;24724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5" name="Google Shape;24725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6" name="Google Shape;24726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7" name="Google Shape;24727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28" name="Google Shape;24728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729" name="Google Shape;24729;p5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730" name="Google Shape;24730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1" name="Google Shape;24731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2" name="Google Shape;24732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3" name="Google Shape;24733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4" name="Google Shape;24734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5" name="Google Shape;24735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6" name="Google Shape;24736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7" name="Google Shape;24737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8" name="Google Shape;24738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39" name="Google Shape;24739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0" name="Google Shape;24740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1" name="Google Shape;24741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2" name="Google Shape;24742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3" name="Google Shape;24743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744" name="Google Shape;24744;p5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745" name="Google Shape;24745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6" name="Google Shape;24746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7" name="Google Shape;24747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8" name="Google Shape;24748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49" name="Google Shape;24749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0" name="Google Shape;24750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1" name="Google Shape;24751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2" name="Google Shape;24752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3" name="Google Shape;24753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4" name="Google Shape;24754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5" name="Google Shape;24755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6" name="Google Shape;24756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7" name="Google Shape;24757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58" name="Google Shape;24758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4759" name="Google Shape;24759;p53"/>
              <p:cNvGrpSpPr/>
              <p:nvPr/>
            </p:nvGrpSpPr>
            <p:grpSpPr>
              <a:xfrm flipH="1" rot="-4586846">
                <a:off x="139310" y="-1605"/>
                <a:ext cx="1351918" cy="1654923"/>
                <a:chOff x="146217" y="2712579"/>
                <a:chExt cx="1552965" cy="1960400"/>
              </a:xfrm>
            </p:grpSpPr>
            <p:grpSp>
              <p:nvGrpSpPr>
                <p:cNvPr id="24760" name="Google Shape;24760;p5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761" name="Google Shape;24761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2" name="Google Shape;24762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3" name="Google Shape;24763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4" name="Google Shape;24764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5" name="Google Shape;24765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6" name="Google Shape;24766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7" name="Google Shape;24767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8" name="Google Shape;24768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69" name="Google Shape;24769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0" name="Google Shape;24770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1" name="Google Shape;24771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2" name="Google Shape;24772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3" name="Google Shape;24773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4" name="Google Shape;24774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775" name="Google Shape;24775;p5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776" name="Google Shape;24776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7" name="Google Shape;24777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8" name="Google Shape;24778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79" name="Google Shape;24779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0" name="Google Shape;24780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1" name="Google Shape;24781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2" name="Google Shape;24782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3" name="Google Shape;24783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4" name="Google Shape;24784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5" name="Google Shape;24785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6" name="Google Shape;24786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7" name="Google Shape;24787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8" name="Google Shape;24788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89" name="Google Shape;24789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790" name="Google Shape;24790;p5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791" name="Google Shape;24791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2" name="Google Shape;24792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3" name="Google Shape;24793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4" name="Google Shape;24794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5" name="Google Shape;24795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6" name="Google Shape;24796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7" name="Google Shape;24797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8" name="Google Shape;24798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799" name="Google Shape;24799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00" name="Google Shape;24800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01" name="Google Shape;24801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02" name="Google Shape;24802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03" name="Google Shape;24803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04" name="Google Shape;24804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4805" name="Google Shape;24805;p53"/>
              <p:cNvGrpSpPr/>
              <p:nvPr/>
            </p:nvGrpSpPr>
            <p:grpSpPr>
              <a:xfrm rot="-4003042">
                <a:off x="554450" y="263880"/>
                <a:ext cx="697847" cy="714457"/>
                <a:chOff x="1146109" y="401894"/>
                <a:chExt cx="268793" cy="275225"/>
              </a:xfrm>
            </p:grpSpPr>
            <p:sp>
              <p:nvSpPr>
                <p:cNvPr id="24806" name="Google Shape;24806;p53"/>
                <p:cNvSpPr/>
                <p:nvPr/>
              </p:nvSpPr>
              <p:spPr>
                <a:xfrm>
                  <a:off x="1332382" y="496087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07" name="Google Shape;24807;p53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4808" name="Google Shape;24808;p53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24809" name="Google Shape;24809;p53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4810" name="Google Shape;24810;p53"/>
                  <p:cNvGrpSpPr/>
                  <p:nvPr/>
                </p:nvGrpSpPr>
                <p:grpSpPr>
                  <a:xfrm>
                    <a:off x="1167199" y="418649"/>
                    <a:ext cx="111958" cy="108119"/>
                    <a:chOff x="1167199" y="418649"/>
                    <a:chExt cx="111958" cy="108119"/>
                  </a:xfrm>
                </p:grpSpPr>
                <p:sp>
                  <p:nvSpPr>
                    <p:cNvPr id="24811" name="Google Shape;24811;p53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4812" name="Google Shape;24812;p53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4813" name="Google Shape;24813;p53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24814" name="Google Shape;24814;p53"/>
            <p:cNvGrpSpPr/>
            <p:nvPr/>
          </p:nvGrpSpPr>
          <p:grpSpPr>
            <a:xfrm>
              <a:off x="7153346" y="3507051"/>
              <a:ext cx="1925676" cy="1702085"/>
              <a:chOff x="7153346" y="3507051"/>
              <a:chExt cx="1925676" cy="1702085"/>
            </a:xfrm>
          </p:grpSpPr>
          <p:grpSp>
            <p:nvGrpSpPr>
              <p:cNvPr id="24815" name="Google Shape;24815;p53"/>
              <p:cNvGrpSpPr/>
              <p:nvPr/>
            </p:nvGrpSpPr>
            <p:grpSpPr>
              <a:xfrm rot="4586846">
                <a:off x="7440211" y="3530632"/>
                <a:ext cx="1351918" cy="1654923"/>
                <a:chOff x="146217" y="2712579"/>
                <a:chExt cx="1552965" cy="1960400"/>
              </a:xfrm>
            </p:grpSpPr>
            <p:grpSp>
              <p:nvGrpSpPr>
                <p:cNvPr id="24816" name="Google Shape;24816;p53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4817" name="Google Shape;24817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18" name="Google Shape;24818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19" name="Google Shape;24819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0" name="Google Shape;24820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1" name="Google Shape;24821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2" name="Google Shape;24822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3" name="Google Shape;24823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4" name="Google Shape;24824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5" name="Google Shape;24825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6" name="Google Shape;24826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7" name="Google Shape;24827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8" name="Google Shape;24828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29" name="Google Shape;24829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0" name="Google Shape;24830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831" name="Google Shape;24831;p53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4832" name="Google Shape;24832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3" name="Google Shape;24833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4" name="Google Shape;24834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5" name="Google Shape;24835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6" name="Google Shape;24836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7" name="Google Shape;24837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8" name="Google Shape;24838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39" name="Google Shape;24839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0" name="Google Shape;24840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1" name="Google Shape;24841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2" name="Google Shape;24842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3" name="Google Shape;24843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4" name="Google Shape;24844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5" name="Google Shape;24845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4846" name="Google Shape;24846;p53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4847" name="Google Shape;24847;p53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8" name="Google Shape;24848;p53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49" name="Google Shape;24849;p53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0" name="Google Shape;24850;p53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1" name="Google Shape;24851;p53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2" name="Google Shape;24852;p53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3" name="Google Shape;24853;p53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4" name="Google Shape;24854;p53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5" name="Google Shape;24855;p53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6" name="Google Shape;24856;p53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7" name="Google Shape;24857;p53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8" name="Google Shape;24858;p53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59" name="Google Shape;24859;p53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4860" name="Google Shape;24860;p53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4861" name="Google Shape;24861;p53"/>
              <p:cNvGrpSpPr/>
              <p:nvPr/>
            </p:nvGrpSpPr>
            <p:grpSpPr>
              <a:xfrm flipH="1" rot="1105138">
                <a:off x="8201568" y="4082215"/>
                <a:ext cx="780682" cy="739130"/>
                <a:chOff x="394844" y="946412"/>
                <a:chExt cx="688436" cy="651793"/>
              </a:xfrm>
            </p:grpSpPr>
            <p:sp>
              <p:nvSpPr>
                <p:cNvPr id="24862" name="Google Shape;24862;p53"/>
                <p:cNvSpPr/>
                <p:nvPr/>
              </p:nvSpPr>
              <p:spPr>
                <a:xfrm rot="4195360">
                  <a:off x="669575" y="976299"/>
                  <a:ext cx="339800" cy="394962"/>
                </a:xfrm>
                <a:custGeom>
                  <a:rect b="b" l="l" r="r" t="t"/>
                  <a:pathLst>
                    <a:path extrusionOk="0" h="9747" w="8386">
                      <a:moveTo>
                        <a:pt x="1982" y="1"/>
                      </a:moveTo>
                      <a:cubicBezTo>
                        <a:pt x="1953" y="1"/>
                        <a:pt x="1937" y="1"/>
                        <a:pt x="1937" y="1"/>
                      </a:cubicBezTo>
                      <a:cubicBezTo>
                        <a:pt x="1937" y="1"/>
                        <a:pt x="1" y="2546"/>
                        <a:pt x="2257" y="6834"/>
                      </a:cubicBezTo>
                      <a:cubicBezTo>
                        <a:pt x="3041" y="8322"/>
                        <a:pt x="4193" y="9362"/>
                        <a:pt x="5281" y="9746"/>
                      </a:cubicBezTo>
                      <a:lnTo>
                        <a:pt x="8098" y="8274"/>
                      </a:lnTo>
                      <a:cubicBezTo>
                        <a:pt x="8386" y="7154"/>
                        <a:pt x="8178" y="5602"/>
                        <a:pt x="7394" y="4130"/>
                      </a:cubicBezTo>
                      <a:cubicBezTo>
                        <a:pt x="5294" y="139"/>
                        <a:pt x="2377" y="1"/>
                        <a:pt x="1982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3" name="Google Shape;24863;p53"/>
                <p:cNvSpPr/>
                <p:nvPr/>
              </p:nvSpPr>
              <p:spPr>
                <a:xfrm rot="4195360">
                  <a:off x="862651" y="1016730"/>
                  <a:ext cx="167307" cy="139434"/>
                </a:xfrm>
                <a:custGeom>
                  <a:rect b="b" l="l" r="r" t="t"/>
                  <a:pathLst>
                    <a:path extrusionOk="0" h="3441" w="4129">
                      <a:moveTo>
                        <a:pt x="4128" y="1360"/>
                      </a:moveTo>
                      <a:cubicBezTo>
                        <a:pt x="2432" y="0"/>
                        <a:pt x="928" y="64"/>
                        <a:pt x="928" y="64"/>
                      </a:cubicBezTo>
                      <a:cubicBezTo>
                        <a:pt x="928" y="64"/>
                        <a:pt x="0" y="1280"/>
                        <a:pt x="176" y="344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4" name="Google Shape;24864;p53"/>
                <p:cNvSpPr/>
                <p:nvPr/>
              </p:nvSpPr>
              <p:spPr>
                <a:xfrm rot="4195360">
                  <a:off x="496918" y="1021137"/>
                  <a:ext cx="168644" cy="335274"/>
                </a:xfrm>
                <a:custGeom>
                  <a:rect b="b" l="l" r="r" t="t"/>
                  <a:pathLst>
                    <a:path extrusionOk="0" h="8274" w="4162">
                      <a:moveTo>
                        <a:pt x="4161" y="2481"/>
                      </a:moveTo>
                      <a:cubicBezTo>
                        <a:pt x="2577" y="4193"/>
                        <a:pt x="4081" y="8001"/>
                        <a:pt x="4081" y="8001"/>
                      </a:cubicBezTo>
                      <a:lnTo>
                        <a:pt x="3553" y="8273"/>
                      </a:lnTo>
                      <a:cubicBezTo>
                        <a:pt x="1" y="3201"/>
                        <a:pt x="1697" y="401"/>
                        <a:pt x="1985" y="1"/>
                      </a:cubicBezTo>
                      <a:cubicBezTo>
                        <a:pt x="2497" y="993"/>
                        <a:pt x="3233" y="1841"/>
                        <a:pt x="4161" y="248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5" name="Google Shape;24865;p53"/>
                <p:cNvSpPr/>
                <p:nvPr/>
              </p:nvSpPr>
              <p:spPr>
                <a:xfrm rot="4195360">
                  <a:off x="714242" y="1314914"/>
                  <a:ext cx="240567" cy="253583"/>
                </a:xfrm>
                <a:custGeom>
                  <a:rect b="b" l="l" r="r" t="t"/>
                  <a:pathLst>
                    <a:path extrusionOk="0" h="6258" w="5937">
                      <a:moveTo>
                        <a:pt x="5937" y="5985"/>
                      </a:moveTo>
                      <a:lnTo>
                        <a:pt x="5425" y="6257"/>
                      </a:lnTo>
                      <a:cubicBezTo>
                        <a:pt x="5425" y="6257"/>
                        <a:pt x="3121" y="2865"/>
                        <a:pt x="817" y="3217"/>
                      </a:cubicBezTo>
                      <a:cubicBezTo>
                        <a:pt x="817" y="2097"/>
                        <a:pt x="529" y="993"/>
                        <a:pt x="1" y="17"/>
                      </a:cubicBezTo>
                      <a:cubicBezTo>
                        <a:pt x="481" y="1"/>
                        <a:pt x="3761" y="177"/>
                        <a:pt x="5937" y="5985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6" name="Google Shape;24866;p53"/>
                <p:cNvSpPr/>
                <p:nvPr/>
              </p:nvSpPr>
              <p:spPr>
                <a:xfrm rot="4195360">
                  <a:off x="615895" y="1279876"/>
                  <a:ext cx="179625" cy="115486"/>
                </a:xfrm>
                <a:custGeom>
                  <a:rect b="b" l="l" r="r" t="t"/>
                  <a:pathLst>
                    <a:path extrusionOk="0" h="2850" w="4433">
                      <a:moveTo>
                        <a:pt x="0" y="2161"/>
                      </a:moveTo>
                      <a:lnTo>
                        <a:pt x="4081" y="1"/>
                      </a:lnTo>
                      <a:lnTo>
                        <a:pt x="4433" y="689"/>
                      </a:lnTo>
                      <a:lnTo>
                        <a:pt x="352" y="2849"/>
                      </a:ln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7" name="Google Shape;24867;p53"/>
                <p:cNvSpPr/>
                <p:nvPr/>
              </p:nvSpPr>
              <p:spPr>
                <a:xfrm rot="4195360">
                  <a:off x="800184" y="1100885"/>
                  <a:ext cx="125814" cy="125819"/>
                </a:xfrm>
                <a:custGeom>
                  <a:rect b="b" l="l" r="r" t="t"/>
                  <a:pathLst>
                    <a:path extrusionOk="0" h="3105" w="3105">
                      <a:moveTo>
                        <a:pt x="1968" y="241"/>
                      </a:moveTo>
                      <a:cubicBezTo>
                        <a:pt x="2704" y="465"/>
                        <a:pt x="3104" y="1233"/>
                        <a:pt x="2880" y="1969"/>
                      </a:cubicBezTo>
                      <a:cubicBezTo>
                        <a:pt x="2656" y="2705"/>
                        <a:pt x="1872" y="3105"/>
                        <a:pt x="1152" y="2881"/>
                      </a:cubicBezTo>
                      <a:cubicBezTo>
                        <a:pt x="416" y="2657"/>
                        <a:pt x="0" y="1873"/>
                        <a:pt x="240" y="1153"/>
                      </a:cubicBezTo>
                      <a:cubicBezTo>
                        <a:pt x="464" y="417"/>
                        <a:pt x="1232" y="1"/>
                        <a:pt x="1968" y="24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8" name="Google Shape;24868;p53"/>
                <p:cNvSpPr/>
                <p:nvPr/>
              </p:nvSpPr>
              <p:spPr>
                <a:xfrm rot="4195360">
                  <a:off x="813927" y="1121269"/>
                  <a:ext cx="95343" cy="88215"/>
                </a:xfrm>
                <a:custGeom>
                  <a:rect b="b" l="l" r="r" t="t"/>
                  <a:pathLst>
                    <a:path extrusionOk="0" h="2177" w="2353">
                      <a:moveTo>
                        <a:pt x="1968" y="625"/>
                      </a:moveTo>
                      <a:cubicBezTo>
                        <a:pt x="2352" y="1345"/>
                        <a:pt x="1664" y="2177"/>
                        <a:pt x="896" y="1937"/>
                      </a:cubicBezTo>
                      <a:cubicBezTo>
                        <a:pt x="112" y="1681"/>
                        <a:pt x="0" y="625"/>
                        <a:pt x="736" y="241"/>
                      </a:cubicBezTo>
                      <a:cubicBezTo>
                        <a:pt x="1184" y="1"/>
                        <a:pt x="1728" y="177"/>
                        <a:pt x="1968" y="625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69" name="Google Shape;24869;p53"/>
                <p:cNvSpPr/>
                <p:nvPr/>
              </p:nvSpPr>
              <p:spPr>
                <a:xfrm rot="4195360">
                  <a:off x="551059" y="1320445"/>
                  <a:ext cx="173141" cy="194543"/>
                </a:xfrm>
                <a:custGeom>
                  <a:rect b="b" l="l" r="r" t="t"/>
                  <a:pathLst>
                    <a:path extrusionOk="0" h="4801" w="4273">
                      <a:moveTo>
                        <a:pt x="128" y="960"/>
                      </a:moveTo>
                      <a:cubicBezTo>
                        <a:pt x="0" y="1728"/>
                        <a:pt x="128" y="2512"/>
                        <a:pt x="528" y="3200"/>
                      </a:cubicBezTo>
                      <a:cubicBezTo>
                        <a:pt x="1217" y="4528"/>
                        <a:pt x="3329" y="4800"/>
                        <a:pt x="3329" y="4800"/>
                      </a:cubicBezTo>
                      <a:cubicBezTo>
                        <a:pt x="3329" y="4800"/>
                        <a:pt x="4273" y="2928"/>
                        <a:pt x="3585" y="1600"/>
                      </a:cubicBezTo>
                      <a:cubicBezTo>
                        <a:pt x="3169" y="816"/>
                        <a:pt x="2561" y="240"/>
                        <a:pt x="1953" y="0"/>
                      </a:cubicBezTo>
                      <a:close/>
                    </a:path>
                  </a:pathLst>
                </a:custGeom>
                <a:solidFill>
                  <a:srgbClr val="F1C98B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4870" name="Google Shape;24870;p53"/>
                <p:cNvSpPr/>
                <p:nvPr/>
              </p:nvSpPr>
              <p:spPr>
                <a:xfrm rot="4195360">
                  <a:off x="611855" y="1384276"/>
                  <a:ext cx="52554" cy="55474"/>
                </a:xfrm>
                <a:custGeom>
                  <a:rect b="b" l="l" r="r" t="t"/>
                  <a:pathLst>
                    <a:path extrusionOk="0" h="1369" w="1297">
                      <a:moveTo>
                        <a:pt x="460" y="0"/>
                      </a:moveTo>
                      <a:cubicBezTo>
                        <a:pt x="400" y="0"/>
                        <a:pt x="342" y="13"/>
                        <a:pt x="289" y="40"/>
                      </a:cubicBezTo>
                      <a:cubicBezTo>
                        <a:pt x="49" y="168"/>
                        <a:pt x="1" y="568"/>
                        <a:pt x="209" y="936"/>
                      </a:cubicBezTo>
                      <a:cubicBezTo>
                        <a:pt x="401" y="1304"/>
                        <a:pt x="1009" y="1368"/>
                        <a:pt x="1009" y="1368"/>
                      </a:cubicBezTo>
                      <a:cubicBezTo>
                        <a:pt x="1009" y="1368"/>
                        <a:pt x="1297" y="840"/>
                        <a:pt x="1089" y="472"/>
                      </a:cubicBezTo>
                      <a:cubicBezTo>
                        <a:pt x="937" y="181"/>
                        <a:pt x="685" y="0"/>
                        <a:pt x="460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4871" name="Google Shape;24871;p5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4872" name="Google Shape;24872;p53"/>
          <p:cNvSpPr txBox="1"/>
          <p:nvPr>
            <p:ph idx="1" type="body"/>
          </p:nvPr>
        </p:nvSpPr>
        <p:spPr>
          <a:xfrm>
            <a:off x="1888225" y="3255251"/>
            <a:ext cx="2093400" cy="8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873" name="Google Shape;24873;p53"/>
          <p:cNvSpPr txBox="1"/>
          <p:nvPr>
            <p:ph idx="2" type="body"/>
          </p:nvPr>
        </p:nvSpPr>
        <p:spPr>
          <a:xfrm>
            <a:off x="5162525" y="3255251"/>
            <a:ext cx="2093400" cy="801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■"/>
              <a:defRPr sz="1200"/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Char char="■"/>
              <a:defRPr sz="1200"/>
            </a:lvl9pPr>
          </a:lstStyle>
          <a:p/>
        </p:txBody>
      </p:sp>
      <p:sp>
        <p:nvSpPr>
          <p:cNvPr id="24874" name="Google Shape;24874;p53"/>
          <p:cNvSpPr txBox="1"/>
          <p:nvPr>
            <p:ph idx="3" type="subTitle"/>
          </p:nvPr>
        </p:nvSpPr>
        <p:spPr>
          <a:xfrm>
            <a:off x="1888075" y="2874425"/>
            <a:ext cx="20934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4875" name="Google Shape;24875;p53"/>
          <p:cNvSpPr txBox="1"/>
          <p:nvPr>
            <p:ph idx="4" type="subTitle"/>
          </p:nvPr>
        </p:nvSpPr>
        <p:spPr>
          <a:xfrm>
            <a:off x="5162525" y="2874425"/>
            <a:ext cx="2093400" cy="309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24876" name="Shape 248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877" name="Google Shape;24877;p54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4878" name="Google Shape;24878;p5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4879" name="Google Shape;24879;p54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4880" name="Google Shape;24880;p5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1" name="Google Shape;24881;p5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2" name="Google Shape;24882;p5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3" name="Google Shape;24883;p5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4" name="Google Shape;24884;p5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5" name="Google Shape;24885;p5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6" name="Google Shape;24886;p5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7" name="Google Shape;24887;p5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8" name="Google Shape;24888;p5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89" name="Google Shape;24889;p5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0" name="Google Shape;24890;p5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1" name="Google Shape;24891;p5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2" name="Google Shape;24892;p5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3" name="Google Shape;24893;p5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4" name="Google Shape;24894;p5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5" name="Google Shape;24895;p5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6" name="Google Shape;24896;p5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7" name="Google Shape;24897;p5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8" name="Google Shape;24898;p5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899" name="Google Shape;24899;p5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0" name="Google Shape;24900;p5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1" name="Google Shape;24901;p5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2" name="Google Shape;24902;p5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3" name="Google Shape;24903;p5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4" name="Google Shape;24904;p5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4905" name="Google Shape;24905;p54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4906" name="Google Shape;24906;p5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7" name="Google Shape;24907;p5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8" name="Google Shape;24908;p5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09" name="Google Shape;24909;p5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0" name="Google Shape;24910;p5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1" name="Google Shape;24911;p5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2" name="Google Shape;24912;p5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3" name="Google Shape;24913;p5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4" name="Google Shape;24914;p5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5" name="Google Shape;24915;p5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6" name="Google Shape;24916;p5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7" name="Google Shape;24917;p5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8" name="Google Shape;24918;p5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19" name="Google Shape;24919;p5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0" name="Google Shape;24920;p5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1" name="Google Shape;24921;p5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2" name="Google Shape;24922;p5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3" name="Google Shape;24923;p5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4" name="Google Shape;24924;p5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5" name="Google Shape;24925;p5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6" name="Google Shape;24926;p5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7" name="Google Shape;24927;p5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8" name="Google Shape;24928;p5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29" name="Google Shape;24929;p5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30" name="Google Shape;24930;p5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4931" name="Google Shape;24931;p5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4932" name="Google Shape;24932;p5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3" name="Google Shape;24933;p5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4" name="Google Shape;24934;p5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5" name="Google Shape;24935;p5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6" name="Google Shape;24936;p5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7" name="Google Shape;24937;p5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8" name="Google Shape;24938;p5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39" name="Google Shape;24939;p5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0" name="Google Shape;24940;p5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1" name="Google Shape;24941;p5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2" name="Google Shape;24942;p5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3" name="Google Shape;24943;p5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4" name="Google Shape;24944;p5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5" name="Google Shape;24945;p5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6" name="Google Shape;24946;p5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7" name="Google Shape;24947;p5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8" name="Google Shape;24948;p5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49" name="Google Shape;24949;p5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0" name="Google Shape;24950;p5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1" name="Google Shape;24951;p5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2" name="Google Shape;24952;p5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3" name="Google Shape;24953;p5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4" name="Google Shape;24954;p5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5" name="Google Shape;24955;p5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6" name="Google Shape;24956;p5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7" name="Google Shape;24957;p5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8" name="Google Shape;24958;p5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59" name="Google Shape;24959;p5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0" name="Google Shape;24960;p5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1" name="Google Shape;24961;p5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2" name="Google Shape;24962;p5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3" name="Google Shape;24963;p5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4" name="Google Shape;24964;p5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5" name="Google Shape;24965;p5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6" name="Google Shape;24966;p5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7" name="Google Shape;24967;p5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8" name="Google Shape;24968;p5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69" name="Google Shape;24969;p5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0" name="Google Shape;24970;p5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1" name="Google Shape;24971;p5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2" name="Google Shape;24972;p5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3" name="Google Shape;24973;p5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4" name="Google Shape;24974;p5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5" name="Google Shape;24975;p5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6" name="Google Shape;24976;p5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7" name="Google Shape;24977;p5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8" name="Google Shape;24978;p5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79" name="Google Shape;24979;p5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0" name="Google Shape;24980;p5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1" name="Google Shape;24981;p5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2" name="Google Shape;24982;p5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3" name="Google Shape;24983;p5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4" name="Google Shape;24984;p5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5" name="Google Shape;24985;p5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6" name="Google Shape;24986;p5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7" name="Google Shape;24987;p5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8" name="Google Shape;24988;p5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89" name="Google Shape;24989;p5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0" name="Google Shape;24990;p5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1" name="Google Shape;24991;p5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2" name="Google Shape;24992;p5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3" name="Google Shape;24993;p5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4" name="Google Shape;24994;p5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5" name="Google Shape;24995;p5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6" name="Google Shape;24996;p5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7" name="Google Shape;24997;p5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8" name="Google Shape;24998;p5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4999" name="Google Shape;24999;p5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0" name="Google Shape;25000;p5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1" name="Google Shape;25001;p5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2" name="Google Shape;25002;p5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3" name="Google Shape;25003;p5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4" name="Google Shape;25004;p5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5" name="Google Shape;25005;p5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6" name="Google Shape;25006;p5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7" name="Google Shape;25007;p5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8" name="Google Shape;25008;p5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09" name="Google Shape;25009;p5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0" name="Google Shape;25010;p5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1" name="Google Shape;25011;p5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2" name="Google Shape;25012;p5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3" name="Google Shape;25013;p5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4" name="Google Shape;25014;p5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5" name="Google Shape;25015;p5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6" name="Google Shape;25016;p5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7" name="Google Shape;25017;p5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8" name="Google Shape;25018;p5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19" name="Google Shape;25019;p5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0" name="Google Shape;25020;p5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1" name="Google Shape;25021;p5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2" name="Google Shape;25022;p5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3" name="Google Shape;25023;p5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4" name="Google Shape;25024;p5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5" name="Google Shape;25025;p5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6" name="Google Shape;25026;p5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7" name="Google Shape;25027;p5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8" name="Google Shape;25028;p5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29" name="Google Shape;25029;p5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0" name="Google Shape;25030;p5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31" name="Google Shape;25031;p5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032" name="Google Shape;25032;p54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5033" name="Google Shape;25033;p5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4" name="Google Shape;25034;p5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5" name="Google Shape;25035;p5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6" name="Google Shape;25036;p5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7" name="Google Shape;25037;p5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8" name="Google Shape;25038;p5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39" name="Google Shape;25039;p5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0" name="Google Shape;25040;p5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1" name="Google Shape;25041;p5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2" name="Google Shape;25042;p5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3" name="Google Shape;25043;p5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4" name="Google Shape;25044;p5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5" name="Google Shape;25045;p5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6" name="Google Shape;25046;p5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7" name="Google Shape;25047;p5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8" name="Google Shape;25048;p5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49" name="Google Shape;25049;p5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0" name="Google Shape;25050;p5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1" name="Google Shape;25051;p5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2" name="Google Shape;25052;p5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3" name="Google Shape;25053;p5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4" name="Google Shape;25054;p5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5" name="Google Shape;25055;p5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6" name="Google Shape;25056;p5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7" name="Google Shape;25057;p5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58" name="Google Shape;25058;p5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59" name="Google Shape;25059;p5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0" name="Google Shape;25060;p5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1" name="Google Shape;25061;p5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2" name="Google Shape;25062;p5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063" name="Google Shape;25063;p5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064" name="Google Shape;25064;p5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5065" name="Google Shape;25065;p5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6" name="Google Shape;25066;p5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7" name="Google Shape;25067;p5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8" name="Google Shape;25068;p5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69" name="Google Shape;25069;p5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0" name="Google Shape;25070;p5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1" name="Google Shape;25071;p5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2" name="Google Shape;25072;p5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3" name="Google Shape;25073;p5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4" name="Google Shape;25074;p5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5" name="Google Shape;25075;p5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6" name="Google Shape;25076;p5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7" name="Google Shape;25077;p5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8" name="Google Shape;25078;p5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79" name="Google Shape;25079;p5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0" name="Google Shape;25080;p5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1" name="Google Shape;25081;p5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2" name="Google Shape;25082;p5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3" name="Google Shape;25083;p5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4" name="Google Shape;25084;p5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5" name="Google Shape;25085;p5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6" name="Google Shape;25086;p5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7" name="Google Shape;25087;p5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8" name="Google Shape;25088;p5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89" name="Google Shape;25089;p5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0" name="Google Shape;25090;p5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091" name="Google Shape;25091;p5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092" name="Google Shape;25092;p54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5093" name="Google Shape;25093;p5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4" name="Google Shape;25094;p5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5" name="Google Shape;25095;p5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6" name="Google Shape;25096;p5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7" name="Google Shape;25097;p5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8" name="Google Shape;25098;p5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099" name="Google Shape;25099;p5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0" name="Google Shape;25100;p5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1" name="Google Shape;25101;p5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2" name="Google Shape;25102;p5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3" name="Google Shape;25103;p5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4" name="Google Shape;25104;p5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5" name="Google Shape;25105;p5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6" name="Google Shape;25106;p5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7" name="Google Shape;25107;p5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8" name="Google Shape;25108;p5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09" name="Google Shape;25109;p5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0" name="Google Shape;25110;p5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1" name="Google Shape;25111;p5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2" name="Google Shape;25112;p5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3" name="Google Shape;25113;p5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4" name="Google Shape;25114;p5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5" name="Google Shape;25115;p5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6" name="Google Shape;25116;p5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7" name="Google Shape;25117;p5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118" name="Google Shape;25118;p5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5119" name="Google Shape;25119;p54"/>
          <p:cNvGrpSpPr/>
          <p:nvPr/>
        </p:nvGrpSpPr>
        <p:grpSpPr>
          <a:xfrm>
            <a:off x="-1133990" y="-113318"/>
            <a:ext cx="10889762" cy="5914624"/>
            <a:chOff x="-1133990" y="-113318"/>
            <a:chExt cx="10889762" cy="5914624"/>
          </a:xfrm>
        </p:grpSpPr>
        <p:grpSp>
          <p:nvGrpSpPr>
            <p:cNvPr id="25120" name="Google Shape;25120;p54"/>
            <p:cNvGrpSpPr/>
            <p:nvPr/>
          </p:nvGrpSpPr>
          <p:grpSpPr>
            <a:xfrm>
              <a:off x="6401523" y="-113318"/>
              <a:ext cx="3354249" cy="2976177"/>
              <a:chOff x="6401523" y="-113318"/>
              <a:chExt cx="3354249" cy="2976177"/>
            </a:xfrm>
          </p:grpSpPr>
          <p:grpSp>
            <p:nvGrpSpPr>
              <p:cNvPr id="25121" name="Google Shape;25121;p54"/>
              <p:cNvGrpSpPr/>
              <p:nvPr/>
            </p:nvGrpSpPr>
            <p:grpSpPr>
              <a:xfrm rot="10649701">
                <a:off x="6461988" y="-44016"/>
                <a:ext cx="3233319" cy="2837572"/>
                <a:chOff x="-486266" y="2305517"/>
                <a:chExt cx="3233786" cy="2837982"/>
              </a:xfrm>
            </p:grpSpPr>
            <p:grpSp>
              <p:nvGrpSpPr>
                <p:cNvPr id="25122" name="Google Shape;25122;p54"/>
                <p:cNvGrpSpPr/>
                <p:nvPr/>
              </p:nvGrpSpPr>
              <p:grpSpPr>
                <a:xfrm rot="-9258217">
                  <a:off x="828406" y="2692818"/>
                  <a:ext cx="1509442" cy="2233894"/>
                  <a:chOff x="713225" y="2235300"/>
                  <a:chExt cx="1509450" cy="2233905"/>
                </a:xfrm>
              </p:grpSpPr>
              <p:sp>
                <p:nvSpPr>
                  <p:cNvPr id="25123" name="Google Shape;25123;p54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4" name="Google Shape;25124;p54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5" name="Google Shape;25125;p54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6" name="Google Shape;25126;p54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7" name="Google Shape;25127;p54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8" name="Google Shape;25128;p54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29" name="Google Shape;25129;p54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0" name="Google Shape;25130;p54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1" name="Google Shape;25131;p54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2" name="Google Shape;25132;p54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3" name="Google Shape;25133;p54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4" name="Google Shape;25134;p54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5" name="Google Shape;25135;p54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6" name="Google Shape;25136;p54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7" name="Google Shape;25137;p54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8" name="Google Shape;25138;p54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39" name="Google Shape;25139;p54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0" name="Google Shape;25140;p54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1" name="Google Shape;25141;p54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2" name="Google Shape;25142;p54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3" name="Google Shape;25143;p54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4" name="Google Shape;25144;p54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5" name="Google Shape;25145;p54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6" name="Google Shape;25146;p54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7" name="Google Shape;25147;p54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8" name="Google Shape;25148;p54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49" name="Google Shape;25149;p54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0" name="Google Shape;25150;p54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1" name="Google Shape;25151;p54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2" name="Google Shape;25152;p54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3" name="Google Shape;25153;p54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4" name="Google Shape;25154;p54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5" name="Google Shape;25155;p54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6" name="Google Shape;25156;p54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7" name="Google Shape;25157;p54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8" name="Google Shape;25158;p54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59" name="Google Shape;25159;p54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0" name="Google Shape;25160;p54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1" name="Google Shape;25161;p54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2" name="Google Shape;25162;p54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3" name="Google Shape;25163;p54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4" name="Google Shape;25164;p54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5" name="Google Shape;25165;p54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6" name="Google Shape;25166;p54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167" name="Google Shape;25167;p54"/>
                <p:cNvGrpSpPr/>
                <p:nvPr/>
              </p:nvGrpSpPr>
              <p:grpSpPr>
                <a:xfrm>
                  <a:off x="358288" y="2739075"/>
                  <a:ext cx="1509450" cy="2233905"/>
                  <a:chOff x="713225" y="2235300"/>
                  <a:chExt cx="1509450" cy="2233905"/>
                </a:xfrm>
              </p:grpSpPr>
              <p:sp>
                <p:nvSpPr>
                  <p:cNvPr id="25168" name="Google Shape;25168;p54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69" name="Google Shape;25169;p54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0" name="Google Shape;25170;p54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1" name="Google Shape;25171;p54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2" name="Google Shape;25172;p54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3" name="Google Shape;25173;p54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4" name="Google Shape;25174;p54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5" name="Google Shape;25175;p54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6" name="Google Shape;25176;p54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7" name="Google Shape;25177;p54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8" name="Google Shape;25178;p54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79" name="Google Shape;25179;p54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0" name="Google Shape;25180;p54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1" name="Google Shape;25181;p54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2" name="Google Shape;25182;p54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3" name="Google Shape;25183;p54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4" name="Google Shape;25184;p54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5" name="Google Shape;25185;p54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6" name="Google Shape;25186;p54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7" name="Google Shape;25187;p54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8" name="Google Shape;25188;p54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89" name="Google Shape;25189;p54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0" name="Google Shape;25190;p54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1" name="Google Shape;25191;p54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2" name="Google Shape;25192;p54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3" name="Google Shape;25193;p54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4" name="Google Shape;25194;p54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5" name="Google Shape;25195;p54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6" name="Google Shape;25196;p54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7" name="Google Shape;25197;p54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8" name="Google Shape;25198;p54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199" name="Google Shape;25199;p54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0" name="Google Shape;25200;p54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1" name="Google Shape;25201;p54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2" name="Google Shape;25202;p54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3" name="Google Shape;25203;p54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4" name="Google Shape;25204;p54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5" name="Google Shape;25205;p54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6" name="Google Shape;25206;p54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7" name="Google Shape;25207;p54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8" name="Google Shape;25208;p54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09" name="Google Shape;25209;p54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0" name="Google Shape;25210;p54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1" name="Google Shape;25211;p54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212" name="Google Shape;25212;p54"/>
                <p:cNvGrpSpPr/>
                <p:nvPr/>
              </p:nvGrpSpPr>
              <p:grpSpPr>
                <a:xfrm rot="-9258217">
                  <a:off x="-76594" y="2522305"/>
                  <a:ext cx="1509442" cy="2233894"/>
                  <a:chOff x="713225" y="2235300"/>
                  <a:chExt cx="1509450" cy="2233905"/>
                </a:xfrm>
              </p:grpSpPr>
              <p:sp>
                <p:nvSpPr>
                  <p:cNvPr id="25213" name="Google Shape;25213;p54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4" name="Google Shape;25214;p54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5" name="Google Shape;25215;p54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6" name="Google Shape;25216;p54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7" name="Google Shape;25217;p54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8" name="Google Shape;25218;p54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19" name="Google Shape;25219;p54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0" name="Google Shape;25220;p54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1" name="Google Shape;25221;p54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2" name="Google Shape;25222;p54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3" name="Google Shape;25223;p54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4" name="Google Shape;25224;p54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5" name="Google Shape;25225;p54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6" name="Google Shape;25226;p54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7" name="Google Shape;25227;p54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8" name="Google Shape;25228;p54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29" name="Google Shape;25229;p54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0" name="Google Shape;25230;p54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1" name="Google Shape;25231;p54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2" name="Google Shape;25232;p54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3" name="Google Shape;25233;p54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4" name="Google Shape;25234;p54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5" name="Google Shape;25235;p54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6" name="Google Shape;25236;p54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7" name="Google Shape;25237;p54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8" name="Google Shape;25238;p54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39" name="Google Shape;25239;p54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0" name="Google Shape;25240;p54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1" name="Google Shape;25241;p54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2" name="Google Shape;25242;p54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3" name="Google Shape;25243;p54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4" name="Google Shape;25244;p54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5" name="Google Shape;25245;p54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6" name="Google Shape;25246;p54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7" name="Google Shape;25247;p54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8" name="Google Shape;25248;p54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49" name="Google Shape;25249;p54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0" name="Google Shape;25250;p54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1" name="Google Shape;25251;p54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2" name="Google Shape;25252;p54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3" name="Google Shape;25253;p54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4" name="Google Shape;25254;p54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5" name="Google Shape;25255;p54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56" name="Google Shape;25256;p54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5257" name="Google Shape;25257;p54"/>
              <p:cNvGrpSpPr/>
              <p:nvPr/>
            </p:nvGrpSpPr>
            <p:grpSpPr>
              <a:xfrm rot="10649701">
                <a:off x="7626024" y="381995"/>
                <a:ext cx="1443756" cy="1473980"/>
                <a:chOff x="158633" y="3170812"/>
                <a:chExt cx="1443965" cy="1474193"/>
              </a:xfrm>
            </p:grpSpPr>
            <p:grpSp>
              <p:nvGrpSpPr>
                <p:cNvPr id="25258" name="Google Shape;25258;p54"/>
                <p:cNvGrpSpPr/>
                <p:nvPr/>
              </p:nvGrpSpPr>
              <p:grpSpPr>
                <a:xfrm>
                  <a:off x="158633" y="3201047"/>
                  <a:ext cx="1443958" cy="1443958"/>
                  <a:chOff x="6738215" y="3087618"/>
                  <a:chExt cx="1071583" cy="1071583"/>
                </a:xfrm>
              </p:grpSpPr>
              <p:sp>
                <p:nvSpPr>
                  <p:cNvPr id="25259" name="Google Shape;25259;p54"/>
                  <p:cNvSpPr/>
                  <p:nvPr/>
                </p:nvSpPr>
                <p:spPr>
                  <a:xfrm>
                    <a:off x="6738215" y="3087618"/>
                    <a:ext cx="1071583" cy="1071583"/>
                  </a:xfrm>
                  <a:custGeom>
                    <a:rect b="b" l="l" r="r" t="t"/>
                    <a:pathLst>
                      <a:path extrusionOk="0" h="12322" w="12322">
                        <a:moveTo>
                          <a:pt x="10449" y="2753"/>
                        </a:moveTo>
                        <a:cubicBezTo>
                          <a:pt x="12321" y="5121"/>
                          <a:pt x="11921" y="8561"/>
                          <a:pt x="9569" y="10434"/>
                        </a:cubicBezTo>
                        <a:cubicBezTo>
                          <a:pt x="7201" y="12322"/>
                          <a:pt x="3760" y="11922"/>
                          <a:pt x="1888" y="9554"/>
                        </a:cubicBezTo>
                        <a:cubicBezTo>
                          <a:pt x="0" y="7201"/>
                          <a:pt x="400" y="3761"/>
                          <a:pt x="2768" y="1873"/>
                        </a:cubicBezTo>
                        <a:cubicBezTo>
                          <a:pt x="5137" y="1"/>
                          <a:pt x="8561" y="401"/>
                          <a:pt x="10449" y="2753"/>
                        </a:cubicBezTo>
                        <a:close/>
                      </a:path>
                    </a:pathLst>
                  </a:custGeom>
                  <a:solidFill>
                    <a:srgbClr val="708EC0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5260" name="Google Shape;25260;p54"/>
                  <p:cNvGrpSpPr/>
                  <p:nvPr/>
                </p:nvGrpSpPr>
                <p:grpSpPr>
                  <a:xfrm>
                    <a:off x="6796655" y="3147276"/>
                    <a:ext cx="953310" cy="950353"/>
                    <a:chOff x="6796655" y="3147276"/>
                    <a:chExt cx="953310" cy="950353"/>
                  </a:xfrm>
                </p:grpSpPr>
                <p:sp>
                  <p:nvSpPr>
                    <p:cNvPr id="25261" name="Google Shape;25261;p54"/>
                    <p:cNvSpPr/>
                    <p:nvPr/>
                  </p:nvSpPr>
                  <p:spPr>
                    <a:xfrm>
                      <a:off x="6845356" y="3147276"/>
                      <a:ext cx="812688" cy="271679"/>
                    </a:xfrm>
                    <a:custGeom>
                      <a:rect b="b" l="l" r="r" t="t"/>
                      <a:pathLst>
                        <a:path extrusionOk="0" h="3124" w="9345">
                          <a:moveTo>
                            <a:pt x="4947" y="0"/>
                          </a:moveTo>
                          <a:cubicBezTo>
                            <a:pt x="2954" y="0"/>
                            <a:pt x="973" y="1072"/>
                            <a:pt x="0" y="3123"/>
                          </a:cubicBezTo>
                          <a:cubicBezTo>
                            <a:pt x="1414" y="2476"/>
                            <a:pt x="3321" y="1847"/>
                            <a:pt x="5412" y="1847"/>
                          </a:cubicBezTo>
                          <a:cubicBezTo>
                            <a:pt x="6114" y="1847"/>
                            <a:pt x="6837" y="1918"/>
                            <a:pt x="7569" y="2083"/>
                          </a:cubicBezTo>
                          <a:cubicBezTo>
                            <a:pt x="8046" y="2189"/>
                            <a:pt x="8545" y="2251"/>
                            <a:pt x="9039" y="2251"/>
                          </a:cubicBezTo>
                          <a:cubicBezTo>
                            <a:pt x="9141" y="2251"/>
                            <a:pt x="9243" y="2249"/>
                            <a:pt x="9345" y="2243"/>
                          </a:cubicBezTo>
                          <a:cubicBezTo>
                            <a:pt x="8245" y="731"/>
                            <a:pt x="6592" y="0"/>
                            <a:pt x="4947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62" name="Google Shape;25262;p54"/>
                    <p:cNvSpPr/>
                    <p:nvPr/>
                  </p:nvSpPr>
                  <p:spPr>
                    <a:xfrm>
                      <a:off x="6796655" y="3432086"/>
                      <a:ext cx="953310" cy="369514"/>
                    </a:xfrm>
                    <a:custGeom>
                      <a:rect b="b" l="l" r="r" t="t"/>
                      <a:pathLst>
                        <a:path extrusionOk="0" h="4249" w="10962">
                          <a:moveTo>
                            <a:pt x="2180" y="0"/>
                          </a:moveTo>
                          <a:cubicBezTo>
                            <a:pt x="1435" y="0"/>
                            <a:pt x="841" y="123"/>
                            <a:pt x="368" y="312"/>
                          </a:cubicBezTo>
                          <a:cubicBezTo>
                            <a:pt x="112" y="984"/>
                            <a:pt x="0" y="1704"/>
                            <a:pt x="32" y="2424"/>
                          </a:cubicBezTo>
                          <a:cubicBezTo>
                            <a:pt x="64" y="3048"/>
                            <a:pt x="192" y="3672"/>
                            <a:pt x="432" y="4248"/>
                          </a:cubicBezTo>
                          <a:cubicBezTo>
                            <a:pt x="2017" y="3335"/>
                            <a:pt x="4556" y="2549"/>
                            <a:pt x="7880" y="2549"/>
                          </a:cubicBezTo>
                          <a:cubicBezTo>
                            <a:pt x="8283" y="2549"/>
                            <a:pt x="8696" y="2560"/>
                            <a:pt x="9121" y="2584"/>
                          </a:cubicBezTo>
                          <a:cubicBezTo>
                            <a:pt x="9825" y="2616"/>
                            <a:pt x="10417" y="2616"/>
                            <a:pt x="10945" y="2616"/>
                          </a:cubicBezTo>
                          <a:cubicBezTo>
                            <a:pt x="10961" y="2392"/>
                            <a:pt x="10961" y="2168"/>
                            <a:pt x="10961" y="1944"/>
                          </a:cubicBezTo>
                          <a:cubicBezTo>
                            <a:pt x="10945" y="1720"/>
                            <a:pt x="10913" y="1496"/>
                            <a:pt x="10881" y="1272"/>
                          </a:cubicBezTo>
                          <a:cubicBezTo>
                            <a:pt x="10516" y="1333"/>
                            <a:pt x="10110" y="1368"/>
                            <a:pt x="9659" y="1368"/>
                          </a:cubicBezTo>
                          <a:cubicBezTo>
                            <a:pt x="8570" y="1368"/>
                            <a:pt x="7221" y="1164"/>
                            <a:pt x="5569" y="632"/>
                          </a:cubicBezTo>
                          <a:cubicBezTo>
                            <a:pt x="4189" y="178"/>
                            <a:pt x="3075" y="0"/>
                            <a:pt x="2180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63" name="Google Shape;25263;p54"/>
                    <p:cNvSpPr/>
                    <p:nvPr/>
                  </p:nvSpPr>
                  <p:spPr>
                    <a:xfrm>
                      <a:off x="6843964" y="3737507"/>
                      <a:ext cx="892087" cy="275592"/>
                    </a:xfrm>
                    <a:custGeom>
                      <a:rect b="b" l="l" r="r" t="t"/>
                      <a:pathLst>
                        <a:path extrusionOk="0" h="3169" w="10258">
                          <a:moveTo>
                            <a:pt x="10257" y="0"/>
                          </a:moveTo>
                          <a:cubicBezTo>
                            <a:pt x="9121" y="48"/>
                            <a:pt x="7537" y="96"/>
                            <a:pt x="5313" y="112"/>
                          </a:cubicBezTo>
                          <a:cubicBezTo>
                            <a:pt x="2864" y="128"/>
                            <a:pt x="1168" y="512"/>
                            <a:pt x="0" y="992"/>
                          </a:cubicBezTo>
                          <a:cubicBezTo>
                            <a:pt x="416" y="1873"/>
                            <a:pt x="1056" y="2625"/>
                            <a:pt x="1840" y="3169"/>
                          </a:cubicBezTo>
                          <a:cubicBezTo>
                            <a:pt x="3921" y="2049"/>
                            <a:pt x="7265" y="1648"/>
                            <a:pt x="9617" y="1520"/>
                          </a:cubicBezTo>
                          <a:cubicBezTo>
                            <a:pt x="9905" y="1040"/>
                            <a:pt x="10113" y="528"/>
                            <a:pt x="10257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64" name="Google Shape;25264;p54"/>
                    <p:cNvSpPr/>
                    <p:nvPr/>
                  </p:nvSpPr>
                  <p:spPr>
                    <a:xfrm>
                      <a:off x="7107382" y="3365993"/>
                      <a:ext cx="624496" cy="151928"/>
                    </a:xfrm>
                    <a:custGeom>
                      <a:rect b="b" l="l" r="r" t="t"/>
                      <a:pathLst>
                        <a:path extrusionOk="0" h="1747" w="7181">
                          <a:moveTo>
                            <a:pt x="790" y="0"/>
                          </a:moveTo>
                          <a:cubicBezTo>
                            <a:pt x="0" y="0"/>
                            <a:pt x="2660" y="1747"/>
                            <a:pt x="5423" y="1747"/>
                          </a:cubicBezTo>
                          <a:cubicBezTo>
                            <a:pt x="6015" y="1747"/>
                            <a:pt x="6612" y="1667"/>
                            <a:pt x="7180" y="1472"/>
                          </a:cubicBezTo>
                          <a:cubicBezTo>
                            <a:pt x="7068" y="1088"/>
                            <a:pt x="6924" y="704"/>
                            <a:pt x="6732" y="352"/>
                          </a:cubicBezTo>
                          <a:cubicBezTo>
                            <a:pt x="6247" y="375"/>
                            <a:pt x="5581" y="399"/>
                            <a:pt x="4855" y="399"/>
                          </a:cubicBezTo>
                          <a:cubicBezTo>
                            <a:pt x="3592" y="399"/>
                            <a:pt x="2149" y="328"/>
                            <a:pt x="1164" y="64"/>
                          </a:cubicBezTo>
                          <a:cubicBezTo>
                            <a:pt x="997" y="20"/>
                            <a:pt x="874" y="0"/>
                            <a:pt x="790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65" name="Google Shape;25265;p54"/>
                    <p:cNvSpPr/>
                    <p:nvPr/>
                  </p:nvSpPr>
                  <p:spPr>
                    <a:xfrm>
                      <a:off x="7097207" y="3962485"/>
                      <a:ext cx="506571" cy="135144"/>
                    </a:xfrm>
                    <a:custGeom>
                      <a:rect b="b" l="l" r="r" t="t"/>
                      <a:pathLst>
                        <a:path extrusionOk="0" h="1554" w="5825">
                          <a:moveTo>
                            <a:pt x="4611" y="0"/>
                          </a:moveTo>
                          <a:cubicBezTo>
                            <a:pt x="2909" y="0"/>
                            <a:pt x="973" y="236"/>
                            <a:pt x="0" y="1158"/>
                          </a:cubicBezTo>
                          <a:cubicBezTo>
                            <a:pt x="660" y="1424"/>
                            <a:pt x="1354" y="1554"/>
                            <a:pt x="2043" y="1554"/>
                          </a:cubicBezTo>
                          <a:cubicBezTo>
                            <a:pt x="3425" y="1554"/>
                            <a:pt x="4789" y="1031"/>
                            <a:pt x="5825" y="38"/>
                          </a:cubicBezTo>
                          <a:cubicBezTo>
                            <a:pt x="5447" y="15"/>
                            <a:pt x="5036" y="0"/>
                            <a:pt x="4611" y="0"/>
                          </a:cubicBezTo>
                          <a:close/>
                        </a:path>
                      </a:pathLst>
                    </a:custGeom>
                    <a:solidFill>
                      <a:srgbClr val="2E5789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5266" name="Google Shape;25266;p54"/>
                <p:cNvGrpSpPr/>
                <p:nvPr/>
              </p:nvGrpSpPr>
              <p:grpSpPr>
                <a:xfrm>
                  <a:off x="966750" y="3170812"/>
                  <a:ext cx="635848" cy="635730"/>
                  <a:chOff x="1787025" y="1601475"/>
                  <a:chExt cx="471872" cy="471785"/>
                </a:xfrm>
              </p:grpSpPr>
              <p:sp>
                <p:nvSpPr>
                  <p:cNvPr id="25267" name="Google Shape;25267;p54"/>
                  <p:cNvSpPr/>
                  <p:nvPr/>
                </p:nvSpPr>
                <p:spPr>
                  <a:xfrm>
                    <a:off x="1787025" y="1601475"/>
                    <a:ext cx="471872" cy="471785"/>
                  </a:xfrm>
                  <a:custGeom>
                    <a:rect b="b" l="l" r="r" t="t"/>
                    <a:pathLst>
                      <a:path extrusionOk="0" h="5425" w="5426">
                        <a:moveTo>
                          <a:pt x="3121" y="225"/>
                        </a:moveTo>
                        <a:cubicBezTo>
                          <a:pt x="4497" y="465"/>
                          <a:pt x="5425" y="1761"/>
                          <a:pt x="5201" y="3137"/>
                        </a:cubicBezTo>
                        <a:cubicBezTo>
                          <a:pt x="4961" y="4497"/>
                          <a:pt x="3665" y="5425"/>
                          <a:pt x="2289" y="5201"/>
                        </a:cubicBezTo>
                        <a:cubicBezTo>
                          <a:pt x="929" y="4961"/>
                          <a:pt x="1" y="3665"/>
                          <a:pt x="225" y="2289"/>
                        </a:cubicBezTo>
                        <a:cubicBezTo>
                          <a:pt x="465" y="929"/>
                          <a:pt x="1761" y="1"/>
                          <a:pt x="3121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5268" name="Google Shape;25268;p54"/>
                  <p:cNvGrpSpPr/>
                  <p:nvPr/>
                </p:nvGrpSpPr>
                <p:grpSpPr>
                  <a:xfrm>
                    <a:off x="1803722" y="1617998"/>
                    <a:ext cx="437087" cy="437173"/>
                    <a:chOff x="1803722" y="1617998"/>
                    <a:chExt cx="437087" cy="437173"/>
                  </a:xfrm>
                </p:grpSpPr>
                <p:sp>
                  <p:nvSpPr>
                    <p:cNvPr id="25269" name="Google Shape;25269;p54"/>
                    <p:cNvSpPr/>
                    <p:nvPr/>
                  </p:nvSpPr>
                  <p:spPr>
                    <a:xfrm>
                      <a:off x="1883035" y="1617998"/>
                      <a:ext cx="261765" cy="59571"/>
                    </a:xfrm>
                    <a:custGeom>
                      <a:rect b="b" l="l" r="r" t="t"/>
                      <a:pathLst>
                        <a:path extrusionOk="0" h="685" w="3010">
                          <a:moveTo>
                            <a:pt x="1589" y="0"/>
                          </a:moveTo>
                          <a:cubicBezTo>
                            <a:pt x="1020" y="0"/>
                            <a:pt x="455" y="193"/>
                            <a:pt x="1" y="579"/>
                          </a:cubicBezTo>
                          <a:cubicBezTo>
                            <a:pt x="172" y="649"/>
                            <a:pt x="359" y="685"/>
                            <a:pt x="546" y="685"/>
                          </a:cubicBezTo>
                          <a:cubicBezTo>
                            <a:pt x="743" y="685"/>
                            <a:pt x="940" y="645"/>
                            <a:pt x="1121" y="563"/>
                          </a:cubicBezTo>
                          <a:cubicBezTo>
                            <a:pt x="1488" y="437"/>
                            <a:pt x="1883" y="399"/>
                            <a:pt x="2270" y="399"/>
                          </a:cubicBezTo>
                          <a:cubicBezTo>
                            <a:pt x="2524" y="399"/>
                            <a:pt x="2774" y="416"/>
                            <a:pt x="3009" y="435"/>
                          </a:cubicBezTo>
                          <a:cubicBezTo>
                            <a:pt x="2578" y="145"/>
                            <a:pt x="2082" y="0"/>
                            <a:pt x="1589" y="0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0" name="Google Shape;25270;p54"/>
                    <p:cNvSpPr/>
                    <p:nvPr/>
                  </p:nvSpPr>
                  <p:spPr>
                    <a:xfrm>
                      <a:off x="1825985" y="1705485"/>
                      <a:ext cx="409257" cy="118707"/>
                    </a:xfrm>
                    <a:custGeom>
                      <a:rect b="b" l="l" r="r" t="t"/>
                      <a:pathLst>
                        <a:path extrusionOk="0" h="1365" w="4706">
                          <a:moveTo>
                            <a:pt x="3043" y="1"/>
                          </a:moveTo>
                          <a:cubicBezTo>
                            <a:pt x="2481" y="1"/>
                            <a:pt x="1847" y="67"/>
                            <a:pt x="1153" y="133"/>
                          </a:cubicBezTo>
                          <a:cubicBezTo>
                            <a:pt x="985" y="157"/>
                            <a:pt x="817" y="169"/>
                            <a:pt x="649" y="169"/>
                          </a:cubicBezTo>
                          <a:cubicBezTo>
                            <a:pt x="481" y="169"/>
                            <a:pt x="313" y="157"/>
                            <a:pt x="145" y="133"/>
                          </a:cubicBezTo>
                          <a:cubicBezTo>
                            <a:pt x="97" y="213"/>
                            <a:pt x="49" y="293"/>
                            <a:pt x="1" y="389"/>
                          </a:cubicBezTo>
                          <a:cubicBezTo>
                            <a:pt x="433" y="453"/>
                            <a:pt x="1009" y="709"/>
                            <a:pt x="1777" y="1125"/>
                          </a:cubicBezTo>
                          <a:cubicBezTo>
                            <a:pt x="2102" y="1299"/>
                            <a:pt x="2323" y="1364"/>
                            <a:pt x="2495" y="1364"/>
                          </a:cubicBezTo>
                          <a:cubicBezTo>
                            <a:pt x="2939" y="1364"/>
                            <a:pt x="3050" y="923"/>
                            <a:pt x="3777" y="773"/>
                          </a:cubicBezTo>
                          <a:cubicBezTo>
                            <a:pt x="3856" y="761"/>
                            <a:pt x="3934" y="755"/>
                            <a:pt x="4012" y="755"/>
                          </a:cubicBezTo>
                          <a:cubicBezTo>
                            <a:pt x="4252" y="755"/>
                            <a:pt x="4488" y="812"/>
                            <a:pt x="4705" y="933"/>
                          </a:cubicBezTo>
                          <a:cubicBezTo>
                            <a:pt x="4657" y="677"/>
                            <a:pt x="4561" y="437"/>
                            <a:pt x="4417" y="229"/>
                          </a:cubicBezTo>
                          <a:cubicBezTo>
                            <a:pt x="4030" y="58"/>
                            <a:pt x="3568" y="1"/>
                            <a:pt x="3043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1" name="Google Shape;25271;p54"/>
                    <p:cNvSpPr/>
                    <p:nvPr/>
                  </p:nvSpPr>
                  <p:spPr>
                    <a:xfrm>
                      <a:off x="2047312" y="1820279"/>
                      <a:ext cx="193497" cy="227935"/>
                    </a:xfrm>
                    <a:custGeom>
                      <a:rect b="b" l="l" r="r" t="t"/>
                      <a:pathLst>
                        <a:path extrusionOk="0" h="2621" w="2225">
                          <a:moveTo>
                            <a:pt x="1414" y="1"/>
                          </a:moveTo>
                          <a:cubicBezTo>
                            <a:pt x="415" y="1"/>
                            <a:pt x="1698" y="1184"/>
                            <a:pt x="800" y="1405"/>
                          </a:cubicBezTo>
                          <a:cubicBezTo>
                            <a:pt x="0" y="1597"/>
                            <a:pt x="272" y="2333"/>
                            <a:pt x="400" y="2621"/>
                          </a:cubicBezTo>
                          <a:cubicBezTo>
                            <a:pt x="1472" y="2317"/>
                            <a:pt x="2224" y="1325"/>
                            <a:pt x="2224" y="189"/>
                          </a:cubicBezTo>
                          <a:lnTo>
                            <a:pt x="2224" y="125"/>
                          </a:lnTo>
                          <a:cubicBezTo>
                            <a:pt x="2080" y="77"/>
                            <a:pt x="1920" y="45"/>
                            <a:pt x="1728" y="29"/>
                          </a:cubicBezTo>
                          <a:cubicBezTo>
                            <a:pt x="1604" y="10"/>
                            <a:pt x="1501" y="1"/>
                            <a:pt x="1414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2" name="Google Shape;25272;p54"/>
                    <p:cNvSpPr/>
                    <p:nvPr/>
                  </p:nvSpPr>
                  <p:spPr>
                    <a:xfrm>
                      <a:off x="1803722" y="1751750"/>
                      <a:ext cx="225413" cy="239415"/>
                    </a:xfrm>
                    <a:custGeom>
                      <a:rect b="b" l="l" r="r" t="t"/>
                      <a:pathLst>
                        <a:path extrusionOk="0" h="2753" w="2592">
                          <a:moveTo>
                            <a:pt x="193" y="1"/>
                          </a:moveTo>
                          <a:cubicBezTo>
                            <a:pt x="65" y="305"/>
                            <a:pt x="1" y="641"/>
                            <a:pt x="1" y="977"/>
                          </a:cubicBezTo>
                          <a:cubicBezTo>
                            <a:pt x="1" y="1649"/>
                            <a:pt x="257" y="2289"/>
                            <a:pt x="737" y="2753"/>
                          </a:cubicBezTo>
                          <a:cubicBezTo>
                            <a:pt x="1041" y="2577"/>
                            <a:pt x="1185" y="2321"/>
                            <a:pt x="929" y="2097"/>
                          </a:cubicBezTo>
                          <a:cubicBezTo>
                            <a:pt x="514" y="1743"/>
                            <a:pt x="489" y="1606"/>
                            <a:pt x="871" y="1606"/>
                          </a:cubicBezTo>
                          <a:cubicBezTo>
                            <a:pt x="1093" y="1606"/>
                            <a:pt x="1453" y="1652"/>
                            <a:pt x="1953" y="1729"/>
                          </a:cubicBezTo>
                          <a:cubicBezTo>
                            <a:pt x="2014" y="1738"/>
                            <a:pt x="2069" y="1742"/>
                            <a:pt x="2116" y="1742"/>
                          </a:cubicBezTo>
                          <a:cubicBezTo>
                            <a:pt x="2592" y="1742"/>
                            <a:pt x="2375" y="1307"/>
                            <a:pt x="1153" y="449"/>
                          </a:cubicBezTo>
                          <a:cubicBezTo>
                            <a:pt x="865" y="225"/>
                            <a:pt x="545" y="81"/>
                            <a:pt x="193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3" name="Google Shape;25273;p54"/>
                    <p:cNvSpPr/>
                    <p:nvPr/>
                  </p:nvSpPr>
                  <p:spPr>
                    <a:xfrm>
                      <a:off x="1901123" y="1866022"/>
                      <a:ext cx="240893" cy="189149"/>
                    </a:xfrm>
                    <a:custGeom>
                      <a:rect b="b" l="l" r="r" t="t"/>
                      <a:pathLst>
                        <a:path extrusionOk="0" h="2175" w="2770">
                          <a:moveTo>
                            <a:pt x="1899" y="1"/>
                          </a:moveTo>
                          <a:cubicBezTo>
                            <a:pt x="1360" y="1"/>
                            <a:pt x="1458" y="1344"/>
                            <a:pt x="657" y="1359"/>
                          </a:cubicBezTo>
                          <a:cubicBezTo>
                            <a:pt x="161" y="1375"/>
                            <a:pt x="33" y="1599"/>
                            <a:pt x="1" y="1759"/>
                          </a:cubicBezTo>
                          <a:cubicBezTo>
                            <a:pt x="417" y="2031"/>
                            <a:pt x="897" y="2175"/>
                            <a:pt x="1393" y="2175"/>
                          </a:cubicBezTo>
                          <a:cubicBezTo>
                            <a:pt x="1537" y="2175"/>
                            <a:pt x="1697" y="2159"/>
                            <a:pt x="1841" y="2143"/>
                          </a:cubicBezTo>
                          <a:cubicBezTo>
                            <a:pt x="1697" y="1775"/>
                            <a:pt x="1617" y="1295"/>
                            <a:pt x="1809" y="927"/>
                          </a:cubicBezTo>
                          <a:cubicBezTo>
                            <a:pt x="2129" y="319"/>
                            <a:pt x="2769" y="207"/>
                            <a:pt x="2001" y="15"/>
                          </a:cubicBezTo>
                          <a:cubicBezTo>
                            <a:pt x="1965" y="5"/>
                            <a:pt x="1931" y="1"/>
                            <a:pt x="1899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4" name="Google Shape;25274;p54"/>
                    <p:cNvSpPr/>
                    <p:nvPr/>
                  </p:nvSpPr>
                  <p:spPr>
                    <a:xfrm>
                      <a:off x="1904254" y="1908809"/>
                      <a:ext cx="95922" cy="42874"/>
                    </a:xfrm>
                    <a:custGeom>
                      <a:rect b="b" l="l" r="r" t="t"/>
                      <a:pathLst>
                        <a:path extrusionOk="0" h="493" w="1103">
                          <a:moveTo>
                            <a:pt x="204" y="1"/>
                          </a:moveTo>
                          <a:cubicBezTo>
                            <a:pt x="125" y="1"/>
                            <a:pt x="65" y="23"/>
                            <a:pt x="45" y="83"/>
                          </a:cubicBezTo>
                          <a:cubicBezTo>
                            <a:pt x="0" y="249"/>
                            <a:pt x="634" y="493"/>
                            <a:pt x="919" y="493"/>
                          </a:cubicBezTo>
                          <a:cubicBezTo>
                            <a:pt x="1045" y="493"/>
                            <a:pt x="1103" y="445"/>
                            <a:pt x="1005" y="323"/>
                          </a:cubicBezTo>
                          <a:cubicBezTo>
                            <a:pt x="957" y="259"/>
                            <a:pt x="893" y="195"/>
                            <a:pt x="813" y="179"/>
                          </a:cubicBezTo>
                          <a:cubicBezTo>
                            <a:pt x="658" y="113"/>
                            <a:pt x="382" y="1"/>
                            <a:pt x="204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5275" name="Google Shape;25275;p54"/>
                    <p:cNvSpPr/>
                    <p:nvPr/>
                  </p:nvSpPr>
                  <p:spPr>
                    <a:xfrm>
                      <a:off x="1937301" y="1669655"/>
                      <a:ext cx="254807" cy="27916"/>
                    </a:xfrm>
                    <a:custGeom>
                      <a:rect b="b" l="l" r="r" t="t"/>
                      <a:pathLst>
                        <a:path extrusionOk="0" h="321" w="2930">
                          <a:moveTo>
                            <a:pt x="2609" y="1"/>
                          </a:moveTo>
                          <a:cubicBezTo>
                            <a:pt x="2369" y="1"/>
                            <a:pt x="2113" y="1"/>
                            <a:pt x="1873" y="33"/>
                          </a:cubicBezTo>
                          <a:cubicBezTo>
                            <a:pt x="657" y="129"/>
                            <a:pt x="1" y="129"/>
                            <a:pt x="497" y="209"/>
                          </a:cubicBezTo>
                          <a:cubicBezTo>
                            <a:pt x="1009" y="289"/>
                            <a:pt x="2497" y="289"/>
                            <a:pt x="2929" y="321"/>
                          </a:cubicBezTo>
                          <a:cubicBezTo>
                            <a:pt x="2833" y="209"/>
                            <a:pt x="2721" y="97"/>
                            <a:pt x="2609" y="1"/>
                          </a:cubicBezTo>
                          <a:close/>
                        </a:path>
                      </a:pathLst>
                    </a:custGeom>
                    <a:solidFill>
                      <a:srgbClr val="FFD69C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  <p:grpSp>
          <p:nvGrpSpPr>
            <p:cNvPr id="25276" name="Google Shape;25276;p54"/>
            <p:cNvGrpSpPr/>
            <p:nvPr/>
          </p:nvGrpSpPr>
          <p:grpSpPr>
            <a:xfrm>
              <a:off x="-1133990" y="1367233"/>
              <a:ext cx="4385150" cy="4434073"/>
              <a:chOff x="-1133990" y="1367233"/>
              <a:chExt cx="4385150" cy="4434073"/>
            </a:xfrm>
          </p:grpSpPr>
          <p:grpSp>
            <p:nvGrpSpPr>
              <p:cNvPr id="25277" name="Google Shape;25277;p54"/>
              <p:cNvGrpSpPr/>
              <p:nvPr/>
            </p:nvGrpSpPr>
            <p:grpSpPr>
              <a:xfrm rot="-6819495">
                <a:off x="-638992" y="1934221"/>
                <a:ext cx="3395153" cy="3300097"/>
                <a:chOff x="-246295" y="-204162"/>
                <a:chExt cx="3394987" cy="3299936"/>
              </a:xfrm>
            </p:grpSpPr>
            <p:grpSp>
              <p:nvGrpSpPr>
                <p:cNvPr id="25278" name="Google Shape;25278;p54"/>
                <p:cNvGrpSpPr/>
                <p:nvPr/>
              </p:nvGrpSpPr>
              <p:grpSpPr>
                <a:xfrm rot="7042646">
                  <a:off x="337827" y="-137298"/>
                  <a:ext cx="1509285" cy="2233662"/>
                  <a:chOff x="713225" y="2235300"/>
                  <a:chExt cx="1509450" cy="2233905"/>
                </a:xfrm>
              </p:grpSpPr>
              <p:sp>
                <p:nvSpPr>
                  <p:cNvPr id="25279" name="Google Shape;25279;p54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0" name="Google Shape;25280;p54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1" name="Google Shape;25281;p54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2" name="Google Shape;25282;p54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3" name="Google Shape;25283;p54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4" name="Google Shape;25284;p54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5" name="Google Shape;25285;p54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6" name="Google Shape;25286;p54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7" name="Google Shape;25287;p54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8" name="Google Shape;25288;p54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89" name="Google Shape;25289;p54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0" name="Google Shape;25290;p54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1" name="Google Shape;25291;p54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2" name="Google Shape;25292;p54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3" name="Google Shape;25293;p54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4" name="Google Shape;25294;p54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5" name="Google Shape;25295;p54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6" name="Google Shape;25296;p54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7" name="Google Shape;25297;p54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8" name="Google Shape;25298;p54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299" name="Google Shape;25299;p54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0" name="Google Shape;25300;p54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1" name="Google Shape;25301;p54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2" name="Google Shape;25302;p54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3" name="Google Shape;25303;p54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4" name="Google Shape;25304;p54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5" name="Google Shape;25305;p54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6" name="Google Shape;25306;p54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7" name="Google Shape;25307;p54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8" name="Google Shape;25308;p54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09" name="Google Shape;25309;p54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0" name="Google Shape;25310;p54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1" name="Google Shape;25311;p54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2" name="Google Shape;25312;p54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3" name="Google Shape;25313;p54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4" name="Google Shape;25314;p54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5" name="Google Shape;25315;p54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6" name="Google Shape;25316;p54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7" name="Google Shape;25317;p54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8" name="Google Shape;25318;p54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19" name="Google Shape;25319;p54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0" name="Google Shape;25320;p54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1" name="Google Shape;25321;p54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2" name="Google Shape;25322;p54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323" name="Google Shape;25323;p54"/>
                <p:cNvGrpSpPr/>
                <p:nvPr/>
              </p:nvGrpSpPr>
              <p:grpSpPr>
                <a:xfrm rot="5920143">
                  <a:off x="1176368" y="1064725"/>
                  <a:ext cx="1509182" cy="2233509"/>
                  <a:chOff x="713225" y="2235300"/>
                  <a:chExt cx="1509450" cy="2233905"/>
                </a:xfrm>
              </p:grpSpPr>
              <p:sp>
                <p:nvSpPr>
                  <p:cNvPr id="25324" name="Google Shape;25324;p54"/>
                  <p:cNvSpPr/>
                  <p:nvPr/>
                </p:nvSpPr>
                <p:spPr>
                  <a:xfrm>
                    <a:off x="2168519" y="4094921"/>
                    <a:ext cx="54156" cy="54213"/>
                  </a:xfrm>
                  <a:custGeom>
                    <a:rect b="b" l="l" r="r" t="t"/>
                    <a:pathLst>
                      <a:path extrusionOk="0" h="946" w="945">
                        <a:moveTo>
                          <a:pt x="945" y="417"/>
                        </a:moveTo>
                        <a:cubicBezTo>
                          <a:pt x="945" y="769"/>
                          <a:pt x="513" y="945"/>
                          <a:pt x="256" y="689"/>
                        </a:cubicBezTo>
                        <a:cubicBezTo>
                          <a:pt x="0" y="433"/>
                          <a:pt x="192" y="1"/>
                          <a:pt x="545" y="17"/>
                        </a:cubicBezTo>
                        <a:cubicBezTo>
                          <a:pt x="769" y="17"/>
                          <a:pt x="945" y="193"/>
                          <a:pt x="945" y="41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5" name="Google Shape;25325;p54"/>
                  <p:cNvSpPr/>
                  <p:nvPr/>
                </p:nvSpPr>
                <p:spPr>
                  <a:xfrm>
                    <a:off x="2147430" y="3617193"/>
                    <a:ext cx="53239" cy="54156"/>
                  </a:xfrm>
                  <a:custGeom>
                    <a:rect b="b" l="l" r="r" t="t"/>
                    <a:pathLst>
                      <a:path extrusionOk="0" h="945" w="929">
                        <a:moveTo>
                          <a:pt x="929" y="400"/>
                        </a:moveTo>
                        <a:cubicBezTo>
                          <a:pt x="929" y="752"/>
                          <a:pt x="496" y="944"/>
                          <a:pt x="240" y="688"/>
                        </a:cubicBezTo>
                        <a:cubicBezTo>
                          <a:pt x="0" y="432"/>
                          <a:pt x="176" y="0"/>
                          <a:pt x="528" y="0"/>
                        </a:cubicBezTo>
                        <a:cubicBezTo>
                          <a:pt x="753" y="0"/>
                          <a:pt x="929" y="176"/>
                          <a:pt x="929" y="40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6" name="Google Shape;25326;p54"/>
                  <p:cNvSpPr/>
                  <p:nvPr/>
                </p:nvSpPr>
                <p:spPr>
                  <a:xfrm>
                    <a:off x="1029626" y="3003298"/>
                    <a:ext cx="53239" cy="52322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7" name="Google Shape;25327;p54"/>
                  <p:cNvSpPr/>
                  <p:nvPr/>
                </p:nvSpPr>
                <p:spPr>
                  <a:xfrm>
                    <a:off x="1547695" y="3244913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01"/>
                        </a:moveTo>
                        <a:cubicBezTo>
                          <a:pt x="945" y="753"/>
                          <a:pt x="513" y="945"/>
                          <a:pt x="257" y="689"/>
                        </a:cubicBezTo>
                        <a:cubicBezTo>
                          <a:pt x="1" y="433"/>
                          <a:pt x="177" y="1"/>
                          <a:pt x="545" y="1"/>
                        </a:cubicBezTo>
                        <a:cubicBezTo>
                          <a:pt x="753" y="1"/>
                          <a:pt x="929" y="177"/>
                          <a:pt x="945" y="40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8" name="Google Shape;25328;p54"/>
                  <p:cNvSpPr/>
                  <p:nvPr/>
                </p:nvSpPr>
                <p:spPr>
                  <a:xfrm>
                    <a:off x="1203844" y="3823562"/>
                    <a:ext cx="52322" cy="51405"/>
                  </a:xfrm>
                  <a:custGeom>
                    <a:rect b="b" l="l" r="r" t="t"/>
                    <a:pathLst>
                      <a:path extrusionOk="0" h="897" w="913">
                        <a:moveTo>
                          <a:pt x="913" y="384"/>
                        </a:moveTo>
                        <a:cubicBezTo>
                          <a:pt x="913" y="736"/>
                          <a:pt x="496" y="896"/>
                          <a:pt x="256" y="656"/>
                        </a:cubicBezTo>
                        <a:cubicBezTo>
                          <a:pt x="0" y="416"/>
                          <a:pt x="176" y="0"/>
                          <a:pt x="528" y="0"/>
                        </a:cubicBezTo>
                        <a:cubicBezTo>
                          <a:pt x="736" y="0"/>
                          <a:pt x="913" y="176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29" name="Google Shape;25329;p54"/>
                  <p:cNvSpPr/>
                  <p:nvPr/>
                </p:nvSpPr>
                <p:spPr>
                  <a:xfrm>
                    <a:off x="713225" y="2823119"/>
                    <a:ext cx="54156" cy="54156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0" name="Google Shape;25330;p54"/>
                  <p:cNvSpPr/>
                  <p:nvPr/>
                </p:nvSpPr>
                <p:spPr>
                  <a:xfrm>
                    <a:off x="1506433" y="3973884"/>
                    <a:ext cx="12894" cy="11977"/>
                  </a:xfrm>
                  <a:custGeom>
                    <a:rect b="b" l="l" r="r" t="t"/>
                    <a:pathLst>
                      <a:path extrusionOk="0" h="209" w="225">
                        <a:moveTo>
                          <a:pt x="225" y="81"/>
                        </a:moveTo>
                        <a:cubicBezTo>
                          <a:pt x="225" y="209"/>
                          <a:pt x="1" y="1"/>
                          <a:pt x="129" y="1"/>
                        </a:cubicBezTo>
                        <a:cubicBezTo>
                          <a:pt x="177" y="1"/>
                          <a:pt x="225" y="33"/>
                          <a:pt x="225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1" name="Google Shape;25331;p54"/>
                  <p:cNvSpPr/>
                  <p:nvPr/>
                </p:nvSpPr>
                <p:spPr>
                  <a:xfrm>
                    <a:off x="1758591" y="39408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77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2" name="Google Shape;25332;p54"/>
                  <p:cNvSpPr/>
                  <p:nvPr/>
                </p:nvSpPr>
                <p:spPr>
                  <a:xfrm>
                    <a:off x="1650879" y="2571819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3" name="Google Shape;25333;p54"/>
                  <p:cNvSpPr/>
                  <p:nvPr/>
                </p:nvSpPr>
                <p:spPr>
                  <a:xfrm>
                    <a:off x="1740309" y="324766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4" name="Google Shape;25334;p54"/>
                  <p:cNvSpPr/>
                  <p:nvPr/>
                </p:nvSpPr>
                <p:spPr>
                  <a:xfrm>
                    <a:off x="2109835" y="4290287"/>
                    <a:ext cx="9227" cy="9227"/>
                  </a:xfrm>
                  <a:custGeom>
                    <a:rect b="b" l="l" r="r" t="t"/>
                    <a:pathLst>
                      <a:path extrusionOk="0" h="161" w="161">
                        <a:moveTo>
                          <a:pt x="160" y="80"/>
                        </a:moveTo>
                        <a:cubicBezTo>
                          <a:pt x="160" y="112"/>
                          <a:pt x="112" y="160"/>
                          <a:pt x="80" y="160"/>
                        </a:cubicBezTo>
                        <a:cubicBezTo>
                          <a:pt x="32" y="160"/>
                          <a:pt x="0" y="112"/>
                          <a:pt x="0" y="80"/>
                        </a:cubicBezTo>
                        <a:cubicBezTo>
                          <a:pt x="0" y="32"/>
                          <a:pt x="32" y="0"/>
                          <a:pt x="80" y="0"/>
                        </a:cubicBezTo>
                        <a:cubicBezTo>
                          <a:pt x="112" y="0"/>
                          <a:pt x="160" y="32"/>
                          <a:pt x="160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5" name="Google Shape;25335;p54"/>
                  <p:cNvSpPr/>
                  <p:nvPr/>
                </p:nvSpPr>
                <p:spPr>
                  <a:xfrm>
                    <a:off x="1729306" y="4353556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8" y="81"/>
                        </a:moveTo>
                        <a:cubicBezTo>
                          <a:pt x="208" y="209"/>
                          <a:pt x="0" y="1"/>
                          <a:pt x="128" y="1"/>
                        </a:cubicBezTo>
                        <a:cubicBezTo>
                          <a:pt x="176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6" name="Google Shape;25336;p54"/>
                  <p:cNvSpPr/>
                  <p:nvPr/>
                </p:nvSpPr>
                <p:spPr>
                  <a:xfrm>
                    <a:off x="1617383" y="3758402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1"/>
                        </a:moveTo>
                        <a:cubicBezTo>
                          <a:pt x="209" y="209"/>
                          <a:pt x="1" y="1"/>
                          <a:pt x="129" y="1"/>
                        </a:cubicBezTo>
                        <a:cubicBezTo>
                          <a:pt x="161" y="1"/>
                          <a:pt x="209" y="33"/>
                          <a:pt x="209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7" name="Google Shape;25337;p54"/>
                  <p:cNvSpPr/>
                  <p:nvPr/>
                </p:nvSpPr>
                <p:spPr>
                  <a:xfrm>
                    <a:off x="809504" y="3971191"/>
                    <a:ext cx="10143" cy="11977"/>
                  </a:xfrm>
                  <a:custGeom>
                    <a:rect b="b" l="l" r="r" t="t"/>
                    <a:pathLst>
                      <a:path extrusionOk="0" h="209" w="177">
                        <a:moveTo>
                          <a:pt x="177" y="112"/>
                        </a:moveTo>
                        <a:cubicBezTo>
                          <a:pt x="161" y="208"/>
                          <a:pt x="1" y="208"/>
                          <a:pt x="17" y="112"/>
                        </a:cubicBezTo>
                        <a:cubicBezTo>
                          <a:pt x="17" y="0"/>
                          <a:pt x="177" y="0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8" name="Google Shape;25338;p54"/>
                  <p:cNvSpPr/>
                  <p:nvPr/>
                </p:nvSpPr>
                <p:spPr>
                  <a:xfrm>
                    <a:off x="950769" y="3399877"/>
                    <a:ext cx="9227" cy="11977"/>
                  </a:xfrm>
                  <a:custGeom>
                    <a:rect b="b" l="l" r="r" t="t"/>
                    <a:pathLst>
                      <a:path extrusionOk="0" h="209" w="161">
                        <a:moveTo>
                          <a:pt x="160" y="113"/>
                        </a:moveTo>
                        <a:cubicBezTo>
                          <a:pt x="160" y="209"/>
                          <a:pt x="0" y="209"/>
                          <a:pt x="0" y="113"/>
                        </a:cubicBezTo>
                        <a:cubicBezTo>
                          <a:pt x="0" y="1"/>
                          <a:pt x="160" y="1"/>
                          <a:pt x="160" y="11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39" name="Google Shape;25339;p54"/>
                  <p:cNvSpPr/>
                  <p:nvPr/>
                </p:nvSpPr>
                <p:spPr>
                  <a:xfrm>
                    <a:off x="1323963" y="3949184"/>
                    <a:ext cx="11060" cy="13811"/>
                  </a:xfrm>
                  <a:custGeom>
                    <a:rect b="b" l="l" r="r" t="t"/>
                    <a:pathLst>
                      <a:path extrusionOk="0" h="241" w="193">
                        <a:moveTo>
                          <a:pt x="193" y="112"/>
                        </a:moveTo>
                        <a:cubicBezTo>
                          <a:pt x="161" y="240"/>
                          <a:pt x="1" y="0"/>
                          <a:pt x="129" y="16"/>
                        </a:cubicBezTo>
                        <a:cubicBezTo>
                          <a:pt x="177" y="32"/>
                          <a:pt x="193" y="64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0" name="Google Shape;25340;p54"/>
                  <p:cNvSpPr/>
                  <p:nvPr/>
                </p:nvSpPr>
                <p:spPr>
                  <a:xfrm>
                    <a:off x="1688474" y="2746955"/>
                    <a:ext cx="11977" cy="13811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1" name="Google Shape;25341;p54"/>
                  <p:cNvSpPr/>
                  <p:nvPr/>
                </p:nvSpPr>
                <p:spPr>
                  <a:xfrm>
                    <a:off x="864520" y="2361838"/>
                    <a:ext cx="10143" cy="10143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2" name="Google Shape;25342;p54"/>
                  <p:cNvSpPr/>
                  <p:nvPr/>
                </p:nvSpPr>
                <p:spPr>
                  <a:xfrm>
                    <a:off x="1172439" y="2810711"/>
                    <a:ext cx="11977" cy="11060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3" name="Google Shape;25343;p54"/>
                  <p:cNvSpPr/>
                  <p:nvPr/>
                </p:nvSpPr>
                <p:spPr>
                  <a:xfrm>
                    <a:off x="1150174" y="2423274"/>
                    <a:ext cx="11977" cy="11977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4" name="Google Shape;25344;p54"/>
                  <p:cNvSpPr/>
                  <p:nvPr/>
                </p:nvSpPr>
                <p:spPr>
                  <a:xfrm>
                    <a:off x="1665980" y="3981220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7" y="193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5" name="Google Shape;25345;p54"/>
                  <p:cNvSpPr/>
                  <p:nvPr/>
                </p:nvSpPr>
                <p:spPr>
                  <a:xfrm>
                    <a:off x="1606379" y="4444391"/>
                    <a:ext cx="24871" cy="24814"/>
                  </a:xfrm>
                  <a:custGeom>
                    <a:rect b="b" l="l" r="r" t="t"/>
                    <a:pathLst>
                      <a:path extrusionOk="0" h="433" w="434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208"/>
                          <a:pt x="97" y="16"/>
                          <a:pt x="257" y="16"/>
                        </a:cubicBezTo>
                        <a:cubicBezTo>
                          <a:pt x="353" y="0"/>
                          <a:pt x="433" y="96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6" name="Google Shape;25346;p54"/>
                  <p:cNvSpPr/>
                  <p:nvPr/>
                </p:nvSpPr>
                <p:spPr>
                  <a:xfrm>
                    <a:off x="866354" y="4077556"/>
                    <a:ext cx="23955" cy="23897"/>
                  </a:xfrm>
                  <a:custGeom>
                    <a:rect b="b" l="l" r="r" t="t"/>
                    <a:pathLst>
                      <a:path extrusionOk="0" h="417" w="418">
                        <a:moveTo>
                          <a:pt x="417" y="177"/>
                        </a:moveTo>
                        <a:cubicBezTo>
                          <a:pt x="417" y="337"/>
                          <a:pt x="225" y="417"/>
                          <a:pt x="113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7" name="Google Shape;25347;p54"/>
                  <p:cNvSpPr/>
                  <p:nvPr/>
                </p:nvSpPr>
                <p:spPr>
                  <a:xfrm>
                    <a:off x="804919" y="3114707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8" name="Google Shape;25348;p54"/>
                  <p:cNvSpPr/>
                  <p:nvPr/>
                </p:nvSpPr>
                <p:spPr>
                  <a:xfrm>
                    <a:off x="1710910" y="3846429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49" name="Google Shape;25349;p54"/>
                  <p:cNvSpPr/>
                  <p:nvPr/>
                </p:nvSpPr>
                <p:spPr>
                  <a:xfrm>
                    <a:off x="2095164" y="354292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2" y="176"/>
                        </a:moveTo>
                        <a:cubicBezTo>
                          <a:pt x="432" y="352"/>
                          <a:pt x="240" y="432"/>
                          <a:pt x="112" y="304"/>
                        </a:cubicBezTo>
                        <a:cubicBezTo>
                          <a:pt x="0" y="192"/>
                          <a:pt x="80" y="0"/>
                          <a:pt x="256" y="0"/>
                        </a:cubicBezTo>
                        <a:cubicBezTo>
                          <a:pt x="352" y="0"/>
                          <a:pt x="432" y="80"/>
                          <a:pt x="432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0" name="Google Shape;25350;p54"/>
                  <p:cNvSpPr/>
                  <p:nvPr/>
                </p:nvSpPr>
                <p:spPr>
                  <a:xfrm>
                    <a:off x="1461990" y="2560815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1" name="Google Shape;25351;p54"/>
                  <p:cNvSpPr/>
                  <p:nvPr/>
                </p:nvSpPr>
                <p:spPr>
                  <a:xfrm>
                    <a:off x="905839" y="3730034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72"/>
                        </a:moveTo>
                        <a:cubicBezTo>
                          <a:pt x="368" y="480"/>
                          <a:pt x="48" y="480"/>
                          <a:pt x="32" y="272"/>
                        </a:cubicBezTo>
                        <a:cubicBezTo>
                          <a:pt x="0" y="0"/>
                          <a:pt x="416" y="0"/>
                          <a:pt x="384" y="27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2" name="Google Shape;25352;p54"/>
                  <p:cNvSpPr/>
                  <p:nvPr/>
                </p:nvSpPr>
                <p:spPr>
                  <a:xfrm>
                    <a:off x="1274878" y="2235300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3" name="Google Shape;25353;p54"/>
                  <p:cNvSpPr/>
                  <p:nvPr/>
                </p:nvSpPr>
                <p:spPr>
                  <a:xfrm>
                    <a:off x="1720137" y="3324687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384" y="257"/>
                        </a:moveTo>
                        <a:cubicBezTo>
                          <a:pt x="368" y="481"/>
                          <a:pt x="48" y="481"/>
                          <a:pt x="32" y="257"/>
                        </a:cubicBezTo>
                        <a:cubicBezTo>
                          <a:pt x="0" y="1"/>
                          <a:pt x="416" y="1"/>
                          <a:pt x="384" y="25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4" name="Google Shape;25354;p54"/>
                  <p:cNvSpPr/>
                  <p:nvPr/>
                </p:nvSpPr>
                <p:spPr>
                  <a:xfrm>
                    <a:off x="1301039" y="3509910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6" y="192"/>
                        </a:moveTo>
                        <a:cubicBezTo>
                          <a:pt x="416" y="352"/>
                          <a:pt x="224" y="432"/>
                          <a:pt x="112" y="320"/>
                        </a:cubicBezTo>
                        <a:cubicBezTo>
                          <a:pt x="0" y="208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5" name="Google Shape;25355;p54"/>
                  <p:cNvSpPr/>
                  <p:nvPr/>
                </p:nvSpPr>
                <p:spPr>
                  <a:xfrm>
                    <a:off x="1025958" y="3570428"/>
                    <a:ext cx="23897" cy="27565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25"/>
                        </a:moveTo>
                        <a:cubicBezTo>
                          <a:pt x="416" y="481"/>
                          <a:pt x="0" y="481"/>
                          <a:pt x="32" y="225"/>
                        </a:cubicBezTo>
                        <a:cubicBezTo>
                          <a:pt x="48" y="1"/>
                          <a:pt x="368" y="1"/>
                          <a:pt x="400" y="22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6" name="Google Shape;25356;p54"/>
                  <p:cNvSpPr/>
                  <p:nvPr/>
                </p:nvSpPr>
                <p:spPr>
                  <a:xfrm>
                    <a:off x="1654547" y="2403101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7" name="Google Shape;25357;p54"/>
                  <p:cNvSpPr/>
                  <p:nvPr/>
                </p:nvSpPr>
                <p:spPr>
                  <a:xfrm>
                    <a:off x="959022" y="4245357"/>
                    <a:ext cx="23897" cy="23897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7"/>
                        </a:moveTo>
                        <a:cubicBezTo>
                          <a:pt x="416" y="337"/>
                          <a:pt x="224" y="417"/>
                          <a:pt x="112" y="305"/>
                        </a:cubicBezTo>
                        <a:cubicBezTo>
                          <a:pt x="0" y="193"/>
                          <a:pt x="80" y="1"/>
                          <a:pt x="240" y="1"/>
                        </a:cubicBezTo>
                        <a:cubicBezTo>
                          <a:pt x="336" y="1"/>
                          <a:pt x="416" y="81"/>
                          <a:pt x="416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8" name="Google Shape;25358;p54"/>
                  <p:cNvSpPr/>
                  <p:nvPr/>
                </p:nvSpPr>
                <p:spPr>
                  <a:xfrm>
                    <a:off x="1013121" y="2675433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59" name="Google Shape;25359;p54"/>
                  <p:cNvSpPr/>
                  <p:nvPr/>
                </p:nvSpPr>
                <p:spPr>
                  <a:xfrm>
                    <a:off x="724228" y="4075722"/>
                    <a:ext cx="24814" cy="27565"/>
                  </a:xfrm>
                  <a:custGeom>
                    <a:rect b="b" l="l" r="r" t="t"/>
                    <a:pathLst>
                      <a:path extrusionOk="0" h="481" w="433">
                        <a:moveTo>
                          <a:pt x="401" y="209"/>
                        </a:moveTo>
                        <a:cubicBezTo>
                          <a:pt x="433" y="481"/>
                          <a:pt x="1" y="481"/>
                          <a:pt x="33" y="209"/>
                        </a:cubicBezTo>
                        <a:cubicBezTo>
                          <a:pt x="65" y="1"/>
                          <a:pt x="369" y="1"/>
                          <a:pt x="40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0" name="Google Shape;25360;p54"/>
                  <p:cNvSpPr/>
                  <p:nvPr/>
                </p:nvSpPr>
                <p:spPr>
                  <a:xfrm>
                    <a:off x="791165" y="3263252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41" y="417"/>
                          <a:pt x="129" y="305"/>
                        </a:cubicBezTo>
                        <a:cubicBezTo>
                          <a:pt x="1" y="193"/>
                          <a:pt x="81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1" name="Google Shape;25361;p54"/>
                  <p:cNvSpPr/>
                  <p:nvPr/>
                </p:nvSpPr>
                <p:spPr>
                  <a:xfrm>
                    <a:off x="1340467" y="3551173"/>
                    <a:ext cx="23897" cy="24814"/>
                  </a:xfrm>
                  <a:custGeom>
                    <a:rect b="b" l="l" r="r" t="t"/>
                    <a:pathLst>
                      <a:path extrusionOk="0" h="433" w="417">
                        <a:moveTo>
                          <a:pt x="417" y="193"/>
                        </a:moveTo>
                        <a:cubicBezTo>
                          <a:pt x="417" y="353"/>
                          <a:pt x="225" y="433"/>
                          <a:pt x="113" y="321"/>
                        </a:cubicBezTo>
                        <a:cubicBezTo>
                          <a:pt x="1" y="209"/>
                          <a:pt x="81" y="1"/>
                          <a:pt x="241" y="1"/>
                        </a:cubicBezTo>
                        <a:cubicBezTo>
                          <a:pt x="337" y="1"/>
                          <a:pt x="417" y="81"/>
                          <a:pt x="417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2" name="Google Shape;25362;p54"/>
                  <p:cNvSpPr/>
                  <p:nvPr/>
                </p:nvSpPr>
                <p:spPr>
                  <a:xfrm>
                    <a:off x="1205620" y="3043644"/>
                    <a:ext cx="24814" cy="24814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3" name="Google Shape;25363;p54"/>
                  <p:cNvSpPr/>
                  <p:nvPr/>
                </p:nvSpPr>
                <p:spPr>
                  <a:xfrm>
                    <a:off x="1242355" y="3309099"/>
                    <a:ext cx="24814" cy="23897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3" y="177"/>
                        </a:moveTo>
                        <a:cubicBezTo>
                          <a:pt x="433" y="337"/>
                          <a:pt x="225" y="417"/>
                          <a:pt x="112" y="305"/>
                        </a:cubicBezTo>
                        <a:cubicBezTo>
                          <a:pt x="0" y="193"/>
                          <a:pt x="80" y="1"/>
                          <a:pt x="241" y="1"/>
                        </a:cubicBezTo>
                        <a:cubicBezTo>
                          <a:pt x="353" y="1"/>
                          <a:pt x="433" y="81"/>
                          <a:pt x="433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4" name="Google Shape;25364;p54"/>
                  <p:cNvSpPr/>
                  <p:nvPr/>
                </p:nvSpPr>
                <p:spPr>
                  <a:xfrm>
                    <a:off x="1765926" y="3497073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69" y="1552"/>
                        </a:moveTo>
                        <a:lnTo>
                          <a:pt x="769" y="1552"/>
                        </a:lnTo>
                        <a:cubicBezTo>
                          <a:pt x="769" y="1120"/>
                          <a:pt x="433" y="768"/>
                          <a:pt x="1" y="768"/>
                        </a:cubicBezTo>
                        <a:lnTo>
                          <a:pt x="1" y="768"/>
                        </a:lnTo>
                        <a:cubicBezTo>
                          <a:pt x="433" y="768"/>
                          <a:pt x="769" y="432"/>
                          <a:pt x="769" y="0"/>
                        </a:cubicBezTo>
                        <a:lnTo>
                          <a:pt x="769" y="0"/>
                        </a:lnTo>
                        <a:cubicBezTo>
                          <a:pt x="769" y="416"/>
                          <a:pt x="1121" y="768"/>
                          <a:pt x="1553" y="768"/>
                        </a:cubicBezTo>
                        <a:lnTo>
                          <a:pt x="1553" y="768"/>
                        </a:lnTo>
                        <a:cubicBezTo>
                          <a:pt x="1121" y="768"/>
                          <a:pt x="769" y="1120"/>
                          <a:pt x="769" y="15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5" name="Google Shape;25365;p54"/>
                  <p:cNvSpPr/>
                  <p:nvPr/>
                </p:nvSpPr>
                <p:spPr>
                  <a:xfrm>
                    <a:off x="825091" y="3483319"/>
                    <a:ext cx="89056" cy="88999"/>
                  </a:xfrm>
                  <a:custGeom>
                    <a:rect b="b" l="l" r="r" t="t"/>
                    <a:pathLst>
                      <a:path extrusionOk="0" h="1553" w="1554">
                        <a:moveTo>
                          <a:pt x="785" y="1553"/>
                        </a:moveTo>
                        <a:lnTo>
                          <a:pt x="785" y="1553"/>
                        </a:lnTo>
                        <a:cubicBezTo>
                          <a:pt x="785" y="1121"/>
                          <a:pt x="433" y="785"/>
                          <a:pt x="1" y="785"/>
                        </a:cubicBezTo>
                        <a:lnTo>
                          <a:pt x="1" y="785"/>
                        </a:lnTo>
                        <a:cubicBezTo>
                          <a:pt x="433" y="785"/>
                          <a:pt x="785" y="433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33"/>
                          <a:pt x="1137" y="785"/>
                          <a:pt x="1553" y="785"/>
                        </a:cubicBezTo>
                        <a:lnTo>
                          <a:pt x="1553" y="785"/>
                        </a:lnTo>
                        <a:cubicBezTo>
                          <a:pt x="1137" y="785"/>
                          <a:pt x="785" y="1121"/>
                          <a:pt x="785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6" name="Google Shape;25366;p54"/>
                  <p:cNvSpPr/>
                  <p:nvPr/>
                </p:nvSpPr>
                <p:spPr>
                  <a:xfrm>
                    <a:off x="938849" y="2381094"/>
                    <a:ext cx="88999" cy="88999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367" name="Google Shape;25367;p54"/>
                  <p:cNvSpPr/>
                  <p:nvPr/>
                </p:nvSpPr>
                <p:spPr>
                  <a:xfrm>
                    <a:off x="1427577" y="2872834"/>
                    <a:ext cx="89056" cy="88082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25368" name="Google Shape;25368;p54"/>
              <p:cNvSpPr/>
              <p:nvPr/>
            </p:nvSpPr>
            <p:spPr>
              <a:xfrm flipH="1" rot="1592122">
                <a:off x="1051928" y="3234942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369" name="Google Shape;25369;p54"/>
          <p:cNvSpPr txBox="1"/>
          <p:nvPr>
            <p:ph type="title"/>
          </p:nvPr>
        </p:nvSpPr>
        <p:spPr>
          <a:xfrm>
            <a:off x="2084850" y="881550"/>
            <a:ext cx="4974300" cy="3293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10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5370" name="Shape 253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71" name="Google Shape;25371;p55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5372" name="Google Shape;25372;p5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373" name="Google Shape;25373;p55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5374" name="Google Shape;25374;p5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5" name="Google Shape;25375;p5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6" name="Google Shape;25376;p5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7" name="Google Shape;25377;p5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8" name="Google Shape;25378;p5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79" name="Google Shape;25379;p5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0" name="Google Shape;25380;p5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1" name="Google Shape;25381;p5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2" name="Google Shape;25382;p5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3" name="Google Shape;25383;p5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4" name="Google Shape;25384;p5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5" name="Google Shape;25385;p5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6" name="Google Shape;25386;p5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7" name="Google Shape;25387;p5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8" name="Google Shape;25388;p5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89" name="Google Shape;25389;p5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0" name="Google Shape;25390;p5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1" name="Google Shape;25391;p5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2" name="Google Shape;25392;p5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3" name="Google Shape;25393;p5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4" name="Google Shape;25394;p5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5" name="Google Shape;25395;p5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6" name="Google Shape;25396;p5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7" name="Google Shape;25397;p5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398" name="Google Shape;25398;p5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399" name="Google Shape;25399;p55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5400" name="Google Shape;25400;p5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1" name="Google Shape;25401;p5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2" name="Google Shape;25402;p5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3" name="Google Shape;25403;p5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4" name="Google Shape;25404;p5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5" name="Google Shape;25405;p5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6" name="Google Shape;25406;p5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7" name="Google Shape;25407;p5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8" name="Google Shape;25408;p5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09" name="Google Shape;25409;p5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0" name="Google Shape;25410;p5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1" name="Google Shape;25411;p5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2" name="Google Shape;25412;p5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3" name="Google Shape;25413;p5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4" name="Google Shape;25414;p5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5" name="Google Shape;25415;p5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6" name="Google Shape;25416;p5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7" name="Google Shape;25417;p5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8" name="Google Shape;25418;p5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19" name="Google Shape;25419;p5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0" name="Google Shape;25420;p5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1" name="Google Shape;25421;p5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2" name="Google Shape;25422;p5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3" name="Google Shape;25423;p5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4" name="Google Shape;25424;p5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425" name="Google Shape;25425;p5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426" name="Google Shape;25426;p5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7" name="Google Shape;25427;p5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8" name="Google Shape;25428;p5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29" name="Google Shape;25429;p5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0" name="Google Shape;25430;p5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1" name="Google Shape;25431;p5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2" name="Google Shape;25432;p5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3" name="Google Shape;25433;p5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4" name="Google Shape;25434;p5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5" name="Google Shape;25435;p5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6" name="Google Shape;25436;p5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7" name="Google Shape;25437;p5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8" name="Google Shape;25438;p5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39" name="Google Shape;25439;p5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0" name="Google Shape;25440;p5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1" name="Google Shape;25441;p5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2" name="Google Shape;25442;p5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3" name="Google Shape;25443;p5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4" name="Google Shape;25444;p5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5" name="Google Shape;25445;p5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6" name="Google Shape;25446;p5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7" name="Google Shape;25447;p5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8" name="Google Shape;25448;p5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49" name="Google Shape;25449;p5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0" name="Google Shape;25450;p5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1" name="Google Shape;25451;p5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2" name="Google Shape;25452;p5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3" name="Google Shape;25453;p5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4" name="Google Shape;25454;p5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5" name="Google Shape;25455;p5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6" name="Google Shape;25456;p5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7" name="Google Shape;25457;p5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8" name="Google Shape;25458;p5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59" name="Google Shape;25459;p5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0" name="Google Shape;25460;p5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1" name="Google Shape;25461;p5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2" name="Google Shape;25462;p5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3" name="Google Shape;25463;p5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4" name="Google Shape;25464;p5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5" name="Google Shape;25465;p5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6" name="Google Shape;25466;p5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7" name="Google Shape;25467;p5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8" name="Google Shape;25468;p5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69" name="Google Shape;25469;p5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0" name="Google Shape;25470;p5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1" name="Google Shape;25471;p5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2" name="Google Shape;25472;p5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3" name="Google Shape;25473;p5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4" name="Google Shape;25474;p5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5" name="Google Shape;25475;p5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6" name="Google Shape;25476;p5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7" name="Google Shape;25477;p5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8" name="Google Shape;25478;p5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79" name="Google Shape;25479;p5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0" name="Google Shape;25480;p5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1" name="Google Shape;25481;p5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2" name="Google Shape;25482;p5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3" name="Google Shape;25483;p5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4" name="Google Shape;25484;p5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5" name="Google Shape;25485;p5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6" name="Google Shape;25486;p5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7" name="Google Shape;25487;p5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8" name="Google Shape;25488;p5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89" name="Google Shape;25489;p5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0" name="Google Shape;25490;p5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1" name="Google Shape;25491;p5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2" name="Google Shape;25492;p5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3" name="Google Shape;25493;p5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4" name="Google Shape;25494;p5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5" name="Google Shape;25495;p5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6" name="Google Shape;25496;p5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7" name="Google Shape;25497;p5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8" name="Google Shape;25498;p5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499" name="Google Shape;25499;p5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0" name="Google Shape;25500;p5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1" name="Google Shape;25501;p5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2" name="Google Shape;25502;p5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3" name="Google Shape;25503;p5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4" name="Google Shape;25504;p5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5" name="Google Shape;25505;p5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6" name="Google Shape;25506;p5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7" name="Google Shape;25507;p5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8" name="Google Shape;25508;p5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09" name="Google Shape;25509;p5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0" name="Google Shape;25510;p5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1" name="Google Shape;25511;p5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2" name="Google Shape;25512;p5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3" name="Google Shape;25513;p5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4" name="Google Shape;25514;p5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5" name="Google Shape;25515;p5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6" name="Google Shape;25516;p5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7" name="Google Shape;25517;p5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8" name="Google Shape;25518;p5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19" name="Google Shape;25519;p5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0" name="Google Shape;25520;p5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1" name="Google Shape;25521;p5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2" name="Google Shape;25522;p5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3" name="Google Shape;25523;p5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4" name="Google Shape;25524;p5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25" name="Google Shape;25525;p5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526" name="Google Shape;25526;p55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5527" name="Google Shape;25527;p5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28" name="Google Shape;25528;p5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29" name="Google Shape;25529;p5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0" name="Google Shape;25530;p5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1" name="Google Shape;25531;p5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2" name="Google Shape;25532;p5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3" name="Google Shape;25533;p5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4" name="Google Shape;25534;p5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5" name="Google Shape;25535;p5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6" name="Google Shape;25536;p5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7" name="Google Shape;25537;p5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8" name="Google Shape;25538;p5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39" name="Google Shape;25539;p5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0" name="Google Shape;25540;p5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1" name="Google Shape;25541;p5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2" name="Google Shape;25542;p5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3" name="Google Shape;25543;p5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4" name="Google Shape;25544;p5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5" name="Google Shape;25545;p5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6" name="Google Shape;25546;p5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7" name="Google Shape;25547;p5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8" name="Google Shape;25548;p5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49" name="Google Shape;25549;p5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0" name="Google Shape;25550;p5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1" name="Google Shape;25551;p5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52" name="Google Shape;25552;p5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553" name="Google Shape;25553;p5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4" name="Google Shape;25554;p5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5" name="Google Shape;25555;p5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6" name="Google Shape;25556;p5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557" name="Google Shape;25557;p5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558" name="Google Shape;25558;p5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5559" name="Google Shape;25559;p5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0" name="Google Shape;25560;p5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1" name="Google Shape;25561;p5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2" name="Google Shape;25562;p5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3" name="Google Shape;25563;p5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4" name="Google Shape;25564;p5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5" name="Google Shape;25565;p5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6" name="Google Shape;25566;p5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7" name="Google Shape;25567;p5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8" name="Google Shape;25568;p5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69" name="Google Shape;25569;p5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0" name="Google Shape;25570;p5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1" name="Google Shape;25571;p5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2" name="Google Shape;25572;p5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3" name="Google Shape;25573;p5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4" name="Google Shape;25574;p5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5" name="Google Shape;25575;p5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6" name="Google Shape;25576;p5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7" name="Google Shape;25577;p5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8" name="Google Shape;25578;p5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79" name="Google Shape;25579;p5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0" name="Google Shape;25580;p5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1" name="Google Shape;25581;p5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2" name="Google Shape;25582;p5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3" name="Google Shape;25583;p5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4" name="Google Shape;25584;p5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585" name="Google Shape;25585;p5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586" name="Google Shape;25586;p55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5587" name="Google Shape;25587;p5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8" name="Google Shape;25588;p5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89" name="Google Shape;25589;p5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0" name="Google Shape;25590;p5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1" name="Google Shape;25591;p5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2" name="Google Shape;25592;p5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3" name="Google Shape;25593;p5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4" name="Google Shape;25594;p5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5" name="Google Shape;25595;p5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6" name="Google Shape;25596;p5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7" name="Google Shape;25597;p5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8" name="Google Shape;25598;p5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599" name="Google Shape;25599;p5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0" name="Google Shape;25600;p5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1" name="Google Shape;25601;p5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2" name="Google Shape;25602;p5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3" name="Google Shape;25603;p5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4" name="Google Shape;25604;p5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5" name="Google Shape;25605;p5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6" name="Google Shape;25606;p5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7" name="Google Shape;25607;p5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8" name="Google Shape;25608;p5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09" name="Google Shape;25609;p5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0" name="Google Shape;25610;p5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1" name="Google Shape;25611;p5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12" name="Google Shape;25612;p5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5613" name="Google Shape;25613;p55"/>
          <p:cNvSpPr txBox="1"/>
          <p:nvPr>
            <p:ph idx="1" type="body"/>
          </p:nvPr>
        </p:nvSpPr>
        <p:spPr>
          <a:xfrm>
            <a:off x="713225" y="1611975"/>
            <a:ext cx="3859500" cy="239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794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Char char="●"/>
              <a:defRPr sz="1400"/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 sz="1200"/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 sz="1200"/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9pPr>
          </a:lstStyle>
          <a:p/>
        </p:txBody>
      </p:sp>
      <p:sp>
        <p:nvSpPr>
          <p:cNvPr id="25614" name="Google Shape;25614;p5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5615" name="Shape 256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616" name="Google Shape;25616;p56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5617" name="Google Shape;25617;p5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618" name="Google Shape;25618;p56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5619" name="Google Shape;25619;p5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0" name="Google Shape;25620;p5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1" name="Google Shape;25621;p5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2" name="Google Shape;25622;p5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3" name="Google Shape;25623;p5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4" name="Google Shape;25624;p5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5" name="Google Shape;25625;p5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6" name="Google Shape;25626;p5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7" name="Google Shape;25627;p5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8" name="Google Shape;25628;p5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29" name="Google Shape;25629;p5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0" name="Google Shape;25630;p5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1" name="Google Shape;25631;p5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2" name="Google Shape;25632;p5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3" name="Google Shape;25633;p5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4" name="Google Shape;25634;p5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5" name="Google Shape;25635;p5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6" name="Google Shape;25636;p5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7" name="Google Shape;25637;p5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8" name="Google Shape;25638;p5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39" name="Google Shape;25639;p5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0" name="Google Shape;25640;p5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1" name="Google Shape;25641;p5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2" name="Google Shape;25642;p5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3" name="Google Shape;25643;p5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644" name="Google Shape;25644;p56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5645" name="Google Shape;25645;p5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6" name="Google Shape;25646;p5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7" name="Google Shape;25647;p5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8" name="Google Shape;25648;p5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49" name="Google Shape;25649;p5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0" name="Google Shape;25650;p5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1" name="Google Shape;25651;p5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2" name="Google Shape;25652;p5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3" name="Google Shape;25653;p5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4" name="Google Shape;25654;p5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5" name="Google Shape;25655;p5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6" name="Google Shape;25656;p5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7" name="Google Shape;25657;p5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8" name="Google Shape;25658;p5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59" name="Google Shape;25659;p5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0" name="Google Shape;25660;p5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1" name="Google Shape;25661;p5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2" name="Google Shape;25662;p5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3" name="Google Shape;25663;p5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4" name="Google Shape;25664;p5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5" name="Google Shape;25665;p5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6" name="Google Shape;25666;p5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7" name="Google Shape;25667;p5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8" name="Google Shape;25668;p5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69" name="Google Shape;25669;p5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670" name="Google Shape;25670;p5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671" name="Google Shape;25671;p5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2" name="Google Shape;25672;p5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3" name="Google Shape;25673;p5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4" name="Google Shape;25674;p5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5" name="Google Shape;25675;p5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6" name="Google Shape;25676;p5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7" name="Google Shape;25677;p5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8" name="Google Shape;25678;p5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79" name="Google Shape;25679;p5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0" name="Google Shape;25680;p5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1" name="Google Shape;25681;p5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2" name="Google Shape;25682;p5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3" name="Google Shape;25683;p5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4" name="Google Shape;25684;p5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5" name="Google Shape;25685;p5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6" name="Google Shape;25686;p5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7" name="Google Shape;25687;p5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8" name="Google Shape;25688;p5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89" name="Google Shape;25689;p5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0" name="Google Shape;25690;p5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1" name="Google Shape;25691;p5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2" name="Google Shape;25692;p5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3" name="Google Shape;25693;p5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4" name="Google Shape;25694;p5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5" name="Google Shape;25695;p5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6" name="Google Shape;25696;p5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7" name="Google Shape;25697;p5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8" name="Google Shape;25698;p5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699" name="Google Shape;25699;p5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0" name="Google Shape;25700;p5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1" name="Google Shape;25701;p5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2" name="Google Shape;25702;p5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3" name="Google Shape;25703;p5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4" name="Google Shape;25704;p5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5" name="Google Shape;25705;p5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6" name="Google Shape;25706;p5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7" name="Google Shape;25707;p5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8" name="Google Shape;25708;p5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09" name="Google Shape;25709;p5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0" name="Google Shape;25710;p5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1" name="Google Shape;25711;p5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2" name="Google Shape;25712;p5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3" name="Google Shape;25713;p5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4" name="Google Shape;25714;p5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5" name="Google Shape;25715;p5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6" name="Google Shape;25716;p5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7" name="Google Shape;25717;p5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8" name="Google Shape;25718;p5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19" name="Google Shape;25719;p5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0" name="Google Shape;25720;p5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1" name="Google Shape;25721;p5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2" name="Google Shape;25722;p5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3" name="Google Shape;25723;p5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4" name="Google Shape;25724;p5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5" name="Google Shape;25725;p5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6" name="Google Shape;25726;p5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7" name="Google Shape;25727;p5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8" name="Google Shape;25728;p5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29" name="Google Shape;25729;p5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0" name="Google Shape;25730;p5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1" name="Google Shape;25731;p5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2" name="Google Shape;25732;p5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3" name="Google Shape;25733;p5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4" name="Google Shape;25734;p5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5" name="Google Shape;25735;p5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6" name="Google Shape;25736;p5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7" name="Google Shape;25737;p5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8" name="Google Shape;25738;p5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39" name="Google Shape;25739;p5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0" name="Google Shape;25740;p5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1" name="Google Shape;25741;p5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2" name="Google Shape;25742;p5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3" name="Google Shape;25743;p5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4" name="Google Shape;25744;p5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5" name="Google Shape;25745;p5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6" name="Google Shape;25746;p5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7" name="Google Shape;25747;p5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8" name="Google Shape;25748;p5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49" name="Google Shape;25749;p5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0" name="Google Shape;25750;p5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1" name="Google Shape;25751;p5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2" name="Google Shape;25752;p5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3" name="Google Shape;25753;p5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4" name="Google Shape;25754;p5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5" name="Google Shape;25755;p5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6" name="Google Shape;25756;p5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7" name="Google Shape;25757;p5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8" name="Google Shape;25758;p5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59" name="Google Shape;25759;p5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0" name="Google Shape;25760;p5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1" name="Google Shape;25761;p5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2" name="Google Shape;25762;p5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3" name="Google Shape;25763;p5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4" name="Google Shape;25764;p5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5" name="Google Shape;25765;p5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6" name="Google Shape;25766;p5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7" name="Google Shape;25767;p5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8" name="Google Shape;25768;p5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69" name="Google Shape;25769;p5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70" name="Google Shape;25770;p5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771" name="Google Shape;25771;p56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5772" name="Google Shape;25772;p5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3" name="Google Shape;25773;p5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4" name="Google Shape;25774;p5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5" name="Google Shape;25775;p5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6" name="Google Shape;25776;p5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7" name="Google Shape;25777;p5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8" name="Google Shape;25778;p5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79" name="Google Shape;25779;p5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0" name="Google Shape;25780;p5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1" name="Google Shape;25781;p5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2" name="Google Shape;25782;p5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3" name="Google Shape;25783;p5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4" name="Google Shape;25784;p5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5" name="Google Shape;25785;p5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6" name="Google Shape;25786;p5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7" name="Google Shape;25787;p5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8" name="Google Shape;25788;p5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89" name="Google Shape;25789;p5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0" name="Google Shape;25790;p5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1" name="Google Shape;25791;p5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2" name="Google Shape;25792;p5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3" name="Google Shape;25793;p5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4" name="Google Shape;25794;p5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5" name="Google Shape;25795;p5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6" name="Google Shape;25796;p5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797" name="Google Shape;25797;p5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798" name="Google Shape;25798;p5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799" name="Google Shape;25799;p5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0" name="Google Shape;25800;p5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1" name="Google Shape;25801;p5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5802" name="Google Shape;25802;p5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803" name="Google Shape;25803;p5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5804" name="Google Shape;25804;p5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05" name="Google Shape;25805;p5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06" name="Google Shape;25806;p5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07" name="Google Shape;25807;p5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08" name="Google Shape;25808;p5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09" name="Google Shape;25809;p5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0" name="Google Shape;25810;p5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1" name="Google Shape;25811;p5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2" name="Google Shape;25812;p5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3" name="Google Shape;25813;p5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4" name="Google Shape;25814;p5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5" name="Google Shape;25815;p5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6" name="Google Shape;25816;p5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7" name="Google Shape;25817;p5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8" name="Google Shape;25818;p5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19" name="Google Shape;25819;p5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0" name="Google Shape;25820;p5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1" name="Google Shape;25821;p5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2" name="Google Shape;25822;p5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3" name="Google Shape;25823;p5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4" name="Google Shape;25824;p5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5" name="Google Shape;25825;p5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6" name="Google Shape;25826;p5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7" name="Google Shape;25827;p5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8" name="Google Shape;25828;p5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29" name="Google Shape;25829;p5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5830" name="Google Shape;25830;p5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5831" name="Google Shape;25831;p56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5832" name="Google Shape;25832;p5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3" name="Google Shape;25833;p5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4" name="Google Shape;25834;p5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5" name="Google Shape;25835;p5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6" name="Google Shape;25836;p5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7" name="Google Shape;25837;p5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8" name="Google Shape;25838;p5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39" name="Google Shape;25839;p5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0" name="Google Shape;25840;p5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1" name="Google Shape;25841;p5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2" name="Google Shape;25842;p5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3" name="Google Shape;25843;p5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4" name="Google Shape;25844;p5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5" name="Google Shape;25845;p5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6" name="Google Shape;25846;p5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7" name="Google Shape;25847;p5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8" name="Google Shape;25848;p5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49" name="Google Shape;25849;p5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0" name="Google Shape;25850;p5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1" name="Google Shape;25851;p5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2" name="Google Shape;25852;p5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3" name="Google Shape;25853;p5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4" name="Google Shape;25854;p5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5" name="Google Shape;25855;p5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6" name="Google Shape;25856;p5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57" name="Google Shape;25857;p5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5858" name="Google Shape;25858;p56"/>
          <p:cNvGrpSpPr/>
          <p:nvPr/>
        </p:nvGrpSpPr>
        <p:grpSpPr>
          <a:xfrm>
            <a:off x="-874045" y="-2230000"/>
            <a:ext cx="10826250" cy="7105596"/>
            <a:chOff x="-874045" y="-2230000"/>
            <a:chExt cx="10826250" cy="7105596"/>
          </a:xfrm>
        </p:grpSpPr>
        <p:grpSp>
          <p:nvGrpSpPr>
            <p:cNvPr id="25859" name="Google Shape;25859;p56"/>
            <p:cNvGrpSpPr/>
            <p:nvPr/>
          </p:nvGrpSpPr>
          <p:grpSpPr>
            <a:xfrm>
              <a:off x="5414815" y="-2230000"/>
              <a:ext cx="3898081" cy="3841432"/>
              <a:chOff x="1723600" y="1764850"/>
              <a:chExt cx="374675" cy="369223"/>
            </a:xfrm>
          </p:grpSpPr>
          <p:sp>
            <p:nvSpPr>
              <p:cNvPr id="25860" name="Google Shape;25860;p56"/>
              <p:cNvSpPr/>
              <p:nvPr/>
            </p:nvSpPr>
            <p:spPr>
              <a:xfrm>
                <a:off x="1726326" y="1764850"/>
                <a:ext cx="369223" cy="369223"/>
              </a:xfrm>
              <a:custGeom>
                <a:rect b="b" l="l" r="r" t="t"/>
                <a:pathLst>
                  <a:path extrusionOk="0" h="4876" w="4876">
                    <a:moveTo>
                      <a:pt x="2432" y="0"/>
                    </a:moveTo>
                    <a:cubicBezTo>
                      <a:pt x="1089" y="0"/>
                      <a:pt x="1" y="1089"/>
                      <a:pt x="1" y="2431"/>
                    </a:cubicBezTo>
                    <a:cubicBezTo>
                      <a:pt x="1" y="3786"/>
                      <a:pt x="1089" y="4875"/>
                      <a:pt x="2432" y="4875"/>
                    </a:cubicBezTo>
                    <a:cubicBezTo>
                      <a:pt x="3787" y="4875"/>
                      <a:pt x="4876" y="3786"/>
                      <a:pt x="4876" y="2431"/>
                    </a:cubicBezTo>
                    <a:cubicBezTo>
                      <a:pt x="4876" y="1089"/>
                      <a:pt x="3787" y="0"/>
                      <a:pt x="2432" y="0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61" name="Google Shape;25861;p56"/>
              <p:cNvSpPr/>
              <p:nvPr/>
            </p:nvSpPr>
            <p:spPr>
              <a:xfrm>
                <a:off x="1723600" y="1778783"/>
                <a:ext cx="374675" cy="341357"/>
              </a:xfrm>
              <a:custGeom>
                <a:rect b="b" l="l" r="r" t="t"/>
                <a:pathLst>
                  <a:path extrusionOk="0" h="4508" w="4948">
                    <a:moveTo>
                      <a:pt x="2480" y="0"/>
                    </a:moveTo>
                    <a:cubicBezTo>
                      <a:pt x="1456" y="0"/>
                      <a:pt x="530" y="700"/>
                      <a:pt x="291" y="1739"/>
                    </a:cubicBezTo>
                    <a:cubicBezTo>
                      <a:pt x="0" y="2949"/>
                      <a:pt x="750" y="4159"/>
                      <a:pt x="1960" y="4449"/>
                    </a:cubicBezTo>
                    <a:cubicBezTo>
                      <a:pt x="2130" y="4488"/>
                      <a:pt x="2301" y="4507"/>
                      <a:pt x="2468" y="4507"/>
                    </a:cubicBezTo>
                    <a:cubicBezTo>
                      <a:pt x="3492" y="4507"/>
                      <a:pt x="4420" y="3807"/>
                      <a:pt x="4670" y="2768"/>
                    </a:cubicBezTo>
                    <a:cubicBezTo>
                      <a:pt x="4948" y="1558"/>
                      <a:pt x="4198" y="348"/>
                      <a:pt x="2988" y="58"/>
                    </a:cubicBezTo>
                    <a:cubicBezTo>
                      <a:pt x="2818" y="19"/>
                      <a:pt x="2648" y="0"/>
                      <a:pt x="2480" y="0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62" name="Google Shape;25862;p56"/>
              <p:cNvSpPr/>
              <p:nvPr/>
            </p:nvSpPr>
            <p:spPr>
              <a:xfrm>
                <a:off x="1769412" y="1810359"/>
                <a:ext cx="237390" cy="144554"/>
              </a:xfrm>
              <a:custGeom>
                <a:rect b="b" l="l" r="r" t="t"/>
                <a:pathLst>
                  <a:path extrusionOk="0" h="1909" w="3135">
                    <a:moveTo>
                      <a:pt x="1811" y="1"/>
                    </a:moveTo>
                    <a:cubicBezTo>
                      <a:pt x="1741" y="1"/>
                      <a:pt x="1673" y="6"/>
                      <a:pt x="1609" y="16"/>
                    </a:cubicBezTo>
                    <a:cubicBezTo>
                      <a:pt x="1004" y="101"/>
                      <a:pt x="375" y="718"/>
                      <a:pt x="109" y="1238"/>
                    </a:cubicBezTo>
                    <a:cubicBezTo>
                      <a:pt x="24" y="1371"/>
                      <a:pt x="0" y="1528"/>
                      <a:pt x="36" y="1685"/>
                    </a:cubicBezTo>
                    <a:cubicBezTo>
                      <a:pt x="98" y="1836"/>
                      <a:pt x="270" y="1908"/>
                      <a:pt x="443" y="1908"/>
                    </a:cubicBezTo>
                    <a:cubicBezTo>
                      <a:pt x="507" y="1908"/>
                      <a:pt x="571" y="1898"/>
                      <a:pt x="629" y="1879"/>
                    </a:cubicBezTo>
                    <a:cubicBezTo>
                      <a:pt x="835" y="1770"/>
                      <a:pt x="1016" y="1637"/>
                      <a:pt x="1186" y="1492"/>
                    </a:cubicBezTo>
                    <a:cubicBezTo>
                      <a:pt x="1327" y="1378"/>
                      <a:pt x="1506" y="1287"/>
                      <a:pt x="1681" y="1287"/>
                    </a:cubicBezTo>
                    <a:cubicBezTo>
                      <a:pt x="1730" y="1287"/>
                      <a:pt x="1779" y="1294"/>
                      <a:pt x="1827" y="1310"/>
                    </a:cubicBezTo>
                    <a:cubicBezTo>
                      <a:pt x="1936" y="1347"/>
                      <a:pt x="2032" y="1431"/>
                      <a:pt x="2141" y="1468"/>
                    </a:cubicBezTo>
                    <a:cubicBezTo>
                      <a:pt x="2208" y="1489"/>
                      <a:pt x="2275" y="1499"/>
                      <a:pt x="2340" y="1499"/>
                    </a:cubicBezTo>
                    <a:cubicBezTo>
                      <a:pt x="2608" y="1499"/>
                      <a:pt x="2852" y="1329"/>
                      <a:pt x="2940" y="1056"/>
                    </a:cubicBezTo>
                    <a:cubicBezTo>
                      <a:pt x="3134" y="364"/>
                      <a:pt x="2401" y="1"/>
                      <a:pt x="1811" y="1"/>
                    </a:cubicBezTo>
                    <a:close/>
                  </a:path>
                </a:pathLst>
              </a:custGeom>
              <a:solidFill>
                <a:srgbClr val="708EC0">
                  <a:alpha val="5490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63" name="Google Shape;25863;p56"/>
              <p:cNvSpPr/>
              <p:nvPr/>
            </p:nvSpPr>
            <p:spPr>
              <a:xfrm>
                <a:off x="1777666" y="1979977"/>
                <a:ext cx="71482" cy="62925"/>
              </a:xfrm>
              <a:custGeom>
                <a:rect b="b" l="l" r="r" t="t"/>
                <a:pathLst>
                  <a:path extrusionOk="0" h="831" w="944">
                    <a:moveTo>
                      <a:pt x="650" y="1"/>
                    </a:moveTo>
                    <a:cubicBezTo>
                      <a:pt x="611" y="1"/>
                      <a:pt x="571" y="9"/>
                      <a:pt x="532" y="26"/>
                    </a:cubicBezTo>
                    <a:cubicBezTo>
                      <a:pt x="423" y="62"/>
                      <a:pt x="327" y="123"/>
                      <a:pt x="242" y="195"/>
                    </a:cubicBezTo>
                    <a:lnTo>
                      <a:pt x="169" y="340"/>
                    </a:lnTo>
                    <a:cubicBezTo>
                      <a:pt x="36" y="413"/>
                      <a:pt x="0" y="570"/>
                      <a:pt x="85" y="691"/>
                    </a:cubicBezTo>
                    <a:cubicBezTo>
                      <a:pt x="155" y="782"/>
                      <a:pt x="259" y="830"/>
                      <a:pt x="375" y="830"/>
                    </a:cubicBezTo>
                    <a:cubicBezTo>
                      <a:pt x="399" y="830"/>
                      <a:pt x="423" y="828"/>
                      <a:pt x="448" y="824"/>
                    </a:cubicBezTo>
                    <a:cubicBezTo>
                      <a:pt x="581" y="788"/>
                      <a:pt x="702" y="715"/>
                      <a:pt x="786" y="607"/>
                    </a:cubicBezTo>
                    <a:cubicBezTo>
                      <a:pt x="847" y="534"/>
                      <a:pt x="895" y="437"/>
                      <a:pt x="919" y="340"/>
                    </a:cubicBezTo>
                    <a:cubicBezTo>
                      <a:pt x="944" y="244"/>
                      <a:pt x="907" y="147"/>
                      <a:pt x="847" y="74"/>
                    </a:cubicBezTo>
                    <a:cubicBezTo>
                      <a:pt x="792" y="27"/>
                      <a:pt x="722" y="1"/>
                      <a:pt x="650" y="1"/>
                    </a:cubicBezTo>
                    <a:close/>
                  </a:path>
                </a:pathLst>
              </a:custGeom>
              <a:solidFill>
                <a:srgbClr val="708EC0">
                  <a:alpha val="5490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864" name="Google Shape;25864;p56"/>
              <p:cNvSpPr/>
              <p:nvPr/>
            </p:nvSpPr>
            <p:spPr>
              <a:xfrm>
                <a:off x="1886632" y="1910994"/>
                <a:ext cx="176888" cy="176358"/>
              </a:xfrm>
              <a:custGeom>
                <a:rect b="b" l="l" r="r" t="t"/>
                <a:pathLst>
                  <a:path extrusionOk="0" h="2329" w="2336">
                    <a:moveTo>
                      <a:pt x="1934" y="0"/>
                    </a:moveTo>
                    <a:cubicBezTo>
                      <a:pt x="1761" y="0"/>
                      <a:pt x="1579" y="128"/>
                      <a:pt x="1464" y="272"/>
                    </a:cubicBezTo>
                    <a:cubicBezTo>
                      <a:pt x="1319" y="453"/>
                      <a:pt x="1198" y="671"/>
                      <a:pt x="1005" y="792"/>
                    </a:cubicBezTo>
                    <a:cubicBezTo>
                      <a:pt x="934" y="832"/>
                      <a:pt x="863" y="846"/>
                      <a:pt x="795" y="846"/>
                    </a:cubicBezTo>
                    <a:cubicBezTo>
                      <a:pt x="669" y="846"/>
                      <a:pt x="547" y="801"/>
                      <a:pt x="434" y="801"/>
                    </a:cubicBezTo>
                    <a:cubicBezTo>
                      <a:pt x="389" y="801"/>
                      <a:pt x="345" y="808"/>
                      <a:pt x="303" y="828"/>
                    </a:cubicBezTo>
                    <a:cubicBezTo>
                      <a:pt x="97" y="925"/>
                      <a:pt x="1" y="1421"/>
                      <a:pt x="1" y="1614"/>
                    </a:cubicBezTo>
                    <a:cubicBezTo>
                      <a:pt x="1" y="1917"/>
                      <a:pt x="194" y="2195"/>
                      <a:pt x="484" y="2304"/>
                    </a:cubicBezTo>
                    <a:cubicBezTo>
                      <a:pt x="543" y="2321"/>
                      <a:pt x="602" y="2329"/>
                      <a:pt x="661" y="2329"/>
                    </a:cubicBezTo>
                    <a:cubicBezTo>
                      <a:pt x="898" y="2329"/>
                      <a:pt x="1138" y="2205"/>
                      <a:pt x="1331" y="2050"/>
                    </a:cubicBezTo>
                    <a:cubicBezTo>
                      <a:pt x="1730" y="1747"/>
                      <a:pt x="2033" y="1336"/>
                      <a:pt x="2226" y="876"/>
                    </a:cubicBezTo>
                    <a:cubicBezTo>
                      <a:pt x="2299" y="731"/>
                      <a:pt x="2335" y="562"/>
                      <a:pt x="2323" y="405"/>
                    </a:cubicBezTo>
                    <a:cubicBezTo>
                      <a:pt x="2311" y="235"/>
                      <a:pt x="2214" y="90"/>
                      <a:pt x="2069" y="30"/>
                    </a:cubicBezTo>
                    <a:cubicBezTo>
                      <a:pt x="2026" y="9"/>
                      <a:pt x="1980" y="0"/>
                      <a:pt x="1934" y="0"/>
                    </a:cubicBezTo>
                    <a:close/>
                  </a:path>
                </a:pathLst>
              </a:custGeom>
              <a:solidFill>
                <a:srgbClr val="708EC0">
                  <a:alpha val="5490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5865" name="Google Shape;25865;p56"/>
            <p:cNvGrpSpPr/>
            <p:nvPr/>
          </p:nvGrpSpPr>
          <p:grpSpPr>
            <a:xfrm rot="1592248">
              <a:off x="-275979" y="2650633"/>
              <a:ext cx="2057489" cy="1863504"/>
              <a:chOff x="168680" y="2785500"/>
              <a:chExt cx="2215595" cy="2006704"/>
            </a:xfrm>
          </p:grpSpPr>
          <p:grpSp>
            <p:nvGrpSpPr>
              <p:cNvPr id="25866" name="Google Shape;25866;p56"/>
              <p:cNvGrpSpPr/>
              <p:nvPr/>
            </p:nvGrpSpPr>
            <p:grpSpPr>
              <a:xfrm>
                <a:off x="244392" y="2831804"/>
                <a:ext cx="1134008" cy="607901"/>
                <a:chOff x="5206900" y="826150"/>
                <a:chExt cx="599275" cy="321250"/>
              </a:xfrm>
            </p:grpSpPr>
            <p:sp>
              <p:nvSpPr>
                <p:cNvPr id="25867" name="Google Shape;25867;p5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68" name="Google Shape;25868;p5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69" name="Google Shape;25869;p5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0" name="Google Shape;25870;p5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1" name="Google Shape;25871;p5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2" name="Google Shape;25872;p5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3" name="Google Shape;25873;p5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4" name="Google Shape;25874;p5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5" name="Google Shape;25875;p5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6" name="Google Shape;25876;p5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7" name="Google Shape;25877;p5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8" name="Google Shape;25878;p5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79" name="Google Shape;25879;p5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0" name="Google Shape;25880;p5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881" name="Google Shape;25881;p56"/>
              <p:cNvGrpSpPr/>
              <p:nvPr/>
            </p:nvGrpSpPr>
            <p:grpSpPr>
              <a:xfrm rot="-9256633">
                <a:off x="587604" y="3229487"/>
                <a:ext cx="1134020" cy="607908"/>
                <a:chOff x="5206900" y="826150"/>
                <a:chExt cx="599275" cy="321250"/>
              </a:xfrm>
            </p:grpSpPr>
            <p:sp>
              <p:nvSpPr>
                <p:cNvPr id="25882" name="Google Shape;25882;p5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3" name="Google Shape;25883;p5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4" name="Google Shape;25884;p5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5" name="Google Shape;25885;p5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6" name="Google Shape;25886;p5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7" name="Google Shape;25887;p5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8" name="Google Shape;25888;p5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89" name="Google Shape;25889;p5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0" name="Google Shape;25890;p5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1" name="Google Shape;25891;p5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2" name="Google Shape;25892;p5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3" name="Google Shape;25893;p5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4" name="Google Shape;25894;p5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5" name="Google Shape;25895;p5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896" name="Google Shape;25896;p56"/>
              <p:cNvGrpSpPr/>
              <p:nvPr/>
            </p:nvGrpSpPr>
            <p:grpSpPr>
              <a:xfrm flipH="1" rot="7120513">
                <a:off x="636793" y="3844951"/>
                <a:ext cx="1133997" cy="607895"/>
                <a:chOff x="5206900" y="826150"/>
                <a:chExt cx="599275" cy="321250"/>
              </a:xfrm>
            </p:grpSpPr>
            <p:sp>
              <p:nvSpPr>
                <p:cNvPr id="25897" name="Google Shape;25897;p56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8" name="Google Shape;25898;p56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899" name="Google Shape;25899;p56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0" name="Google Shape;25900;p56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1" name="Google Shape;25901;p56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2" name="Google Shape;25902;p56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3" name="Google Shape;25903;p56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4" name="Google Shape;25904;p56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5" name="Google Shape;25905;p56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6" name="Google Shape;25906;p56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7" name="Google Shape;25907;p56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8" name="Google Shape;25908;p56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09" name="Google Shape;25909;p56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0" name="Google Shape;25910;p56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911" name="Google Shape;25911;p56"/>
              <p:cNvGrpSpPr/>
              <p:nvPr/>
            </p:nvGrpSpPr>
            <p:grpSpPr>
              <a:xfrm>
                <a:off x="1817929" y="3898077"/>
                <a:ext cx="566346" cy="559948"/>
                <a:chOff x="1817929" y="3898077"/>
                <a:chExt cx="566346" cy="559948"/>
              </a:xfrm>
            </p:grpSpPr>
            <p:sp>
              <p:nvSpPr>
                <p:cNvPr id="25912" name="Google Shape;25912;p56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3" name="Google Shape;25913;p56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4" name="Google Shape;25914;p56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5" name="Google Shape;25915;p56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6" name="Google Shape;25916;p56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7" name="Google Shape;25917;p56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8" name="Google Shape;25918;p56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19" name="Google Shape;25919;p56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20" name="Google Shape;25920;p56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5921" name="Google Shape;25921;p56"/>
              <p:cNvSpPr/>
              <p:nvPr/>
            </p:nvSpPr>
            <p:spPr>
              <a:xfrm>
                <a:off x="1138393" y="4312107"/>
                <a:ext cx="53508" cy="53508"/>
              </a:xfrm>
              <a:custGeom>
                <a:rect b="b" l="l" r="r" t="t"/>
                <a:pathLst>
                  <a:path extrusionOk="0" h="945" w="945">
                    <a:moveTo>
                      <a:pt x="945" y="401"/>
                    </a:moveTo>
                    <a:cubicBezTo>
                      <a:pt x="945" y="769"/>
                      <a:pt x="513" y="945"/>
                      <a:pt x="257" y="689"/>
                    </a:cubicBezTo>
                    <a:cubicBezTo>
                      <a:pt x="1" y="433"/>
                      <a:pt x="193" y="1"/>
                      <a:pt x="561" y="17"/>
                    </a:cubicBezTo>
                    <a:cubicBezTo>
                      <a:pt x="769" y="17"/>
                      <a:pt x="945" y="193"/>
                      <a:pt x="945" y="40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22" name="Google Shape;25922;p56"/>
              <p:cNvSpPr/>
              <p:nvPr/>
            </p:nvSpPr>
            <p:spPr>
              <a:xfrm>
                <a:off x="991625" y="3974179"/>
                <a:ext cx="10022" cy="10022"/>
              </a:xfrm>
              <a:custGeom>
                <a:rect b="b" l="l" r="r" t="t"/>
                <a:pathLst>
                  <a:path extrusionOk="0" h="177" w="177">
                    <a:moveTo>
                      <a:pt x="160" y="96"/>
                    </a:moveTo>
                    <a:cubicBezTo>
                      <a:pt x="160" y="128"/>
                      <a:pt x="128" y="176"/>
                      <a:pt x="80" y="176"/>
                    </a:cubicBezTo>
                    <a:cubicBezTo>
                      <a:pt x="48" y="176"/>
                      <a:pt x="0" y="128"/>
                      <a:pt x="0" y="96"/>
                    </a:cubicBezTo>
                    <a:cubicBezTo>
                      <a:pt x="0" y="48"/>
                      <a:pt x="48" y="0"/>
                      <a:pt x="80" y="16"/>
                    </a:cubicBezTo>
                    <a:cubicBezTo>
                      <a:pt x="128" y="0"/>
                      <a:pt x="176" y="48"/>
                      <a:pt x="16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23" name="Google Shape;25923;p56"/>
              <p:cNvSpPr/>
              <p:nvPr/>
            </p:nvSpPr>
            <p:spPr>
              <a:xfrm>
                <a:off x="1065915" y="4088331"/>
                <a:ext cx="14552" cy="10928"/>
              </a:xfrm>
              <a:custGeom>
                <a:rect b="b" l="l" r="r" t="t"/>
                <a:pathLst>
                  <a:path extrusionOk="0" h="193" w="257">
                    <a:moveTo>
                      <a:pt x="225" y="81"/>
                    </a:moveTo>
                    <a:cubicBezTo>
                      <a:pt x="257" y="193"/>
                      <a:pt x="1" y="48"/>
                      <a:pt x="129" y="16"/>
                    </a:cubicBezTo>
                    <a:cubicBezTo>
                      <a:pt x="177" y="0"/>
                      <a:pt x="209" y="32"/>
                      <a:pt x="225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24" name="Google Shape;25924;p56"/>
              <p:cNvSpPr/>
              <p:nvPr/>
            </p:nvSpPr>
            <p:spPr>
              <a:xfrm>
                <a:off x="1314151" y="4410858"/>
                <a:ext cx="24518" cy="24518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41" y="433"/>
                      <a:pt x="129" y="321"/>
                    </a:cubicBezTo>
                    <a:cubicBezTo>
                      <a:pt x="1" y="209"/>
                      <a:pt x="81" y="1"/>
                      <a:pt x="257" y="1"/>
                    </a:cubicBezTo>
                    <a:cubicBezTo>
                      <a:pt x="353" y="1"/>
                      <a:pt x="433" y="81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25" name="Google Shape;25925;p56"/>
              <p:cNvSpPr/>
              <p:nvPr/>
            </p:nvSpPr>
            <p:spPr>
              <a:xfrm>
                <a:off x="1246203" y="4014042"/>
                <a:ext cx="23612" cy="24518"/>
              </a:xfrm>
              <a:custGeom>
                <a:rect b="b" l="l" r="r" t="t"/>
                <a:pathLst>
                  <a:path extrusionOk="0" h="433" w="417">
                    <a:moveTo>
                      <a:pt x="417" y="192"/>
                    </a:moveTo>
                    <a:cubicBezTo>
                      <a:pt x="417" y="352"/>
                      <a:pt x="225" y="432"/>
                      <a:pt x="113" y="320"/>
                    </a:cubicBezTo>
                    <a:cubicBezTo>
                      <a:pt x="1" y="192"/>
                      <a:pt x="81" y="0"/>
                      <a:pt x="241" y="0"/>
                    </a:cubicBezTo>
                    <a:cubicBezTo>
                      <a:pt x="337" y="0"/>
                      <a:pt x="417" y="80"/>
                      <a:pt x="417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5926" name="Google Shape;25926;p56"/>
              <p:cNvSpPr/>
              <p:nvPr/>
            </p:nvSpPr>
            <p:spPr>
              <a:xfrm>
                <a:off x="1146546" y="4165339"/>
                <a:ext cx="87935" cy="87029"/>
              </a:xfrm>
              <a:custGeom>
                <a:rect b="b" l="l" r="r" t="t"/>
                <a:pathLst>
                  <a:path extrusionOk="0" h="1537" w="1553">
                    <a:moveTo>
                      <a:pt x="769" y="1537"/>
                    </a:moveTo>
                    <a:lnTo>
                      <a:pt x="769" y="1537"/>
                    </a:lnTo>
                    <a:cubicBezTo>
                      <a:pt x="769" y="1121"/>
                      <a:pt x="417" y="769"/>
                      <a:pt x="1" y="769"/>
                    </a:cubicBezTo>
                    <a:lnTo>
                      <a:pt x="1" y="769"/>
                    </a:lnTo>
                    <a:cubicBezTo>
                      <a:pt x="417" y="769"/>
                      <a:pt x="769" y="417"/>
                      <a:pt x="769" y="1"/>
                    </a:cubicBezTo>
                    <a:lnTo>
                      <a:pt x="769" y="1"/>
                    </a:lnTo>
                    <a:cubicBezTo>
                      <a:pt x="769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21" y="769"/>
                      <a:pt x="769" y="1121"/>
                      <a:pt x="769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5927" name="Google Shape;25927;p56"/>
              <p:cNvGrpSpPr/>
              <p:nvPr/>
            </p:nvGrpSpPr>
            <p:grpSpPr>
              <a:xfrm rot="-6871190">
                <a:off x="1467458" y="3320378"/>
                <a:ext cx="566335" cy="559938"/>
                <a:chOff x="1817929" y="3898077"/>
                <a:chExt cx="566346" cy="559948"/>
              </a:xfrm>
            </p:grpSpPr>
            <p:sp>
              <p:nvSpPr>
                <p:cNvPr id="25928" name="Google Shape;25928;p56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29" name="Google Shape;25929;p56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0" name="Google Shape;25930;p56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1" name="Google Shape;25931;p56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2" name="Google Shape;25932;p56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3" name="Google Shape;25933;p56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4" name="Google Shape;25934;p56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5" name="Google Shape;25935;p56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6" name="Google Shape;25936;p56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5937" name="Google Shape;25937;p56"/>
              <p:cNvGrpSpPr/>
              <p:nvPr/>
            </p:nvGrpSpPr>
            <p:grpSpPr>
              <a:xfrm>
                <a:off x="168680" y="2785500"/>
                <a:ext cx="1791633" cy="1445350"/>
                <a:chOff x="168680" y="2785500"/>
                <a:chExt cx="1791633" cy="1445350"/>
              </a:xfrm>
            </p:grpSpPr>
            <p:sp>
              <p:nvSpPr>
                <p:cNvPr id="25938" name="Google Shape;25938;p56"/>
                <p:cNvSpPr/>
                <p:nvPr/>
              </p:nvSpPr>
              <p:spPr>
                <a:xfrm flipH="1">
                  <a:off x="425700" y="2785500"/>
                  <a:ext cx="894400" cy="493950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39" name="Google Shape;25939;p56"/>
                <p:cNvSpPr/>
                <p:nvPr/>
              </p:nvSpPr>
              <p:spPr>
                <a:xfrm flipH="1">
                  <a:off x="460539" y="3115816"/>
                  <a:ext cx="1225328" cy="676712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40" name="Google Shape;25940;p56"/>
                <p:cNvSpPr/>
                <p:nvPr/>
              </p:nvSpPr>
              <p:spPr>
                <a:xfrm flipH="1">
                  <a:off x="1065913" y="3678311"/>
                  <a:ext cx="894400" cy="493950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5941" name="Google Shape;25941;p56"/>
                <p:cNvSpPr/>
                <p:nvPr/>
              </p:nvSpPr>
              <p:spPr>
                <a:xfrm flipH="1">
                  <a:off x="168680" y="3520945"/>
                  <a:ext cx="1285432" cy="709905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5942" name="Google Shape;25942;p56"/>
            <p:cNvGrpSpPr/>
            <p:nvPr/>
          </p:nvGrpSpPr>
          <p:grpSpPr>
            <a:xfrm>
              <a:off x="7755797" y="401891"/>
              <a:ext cx="2196407" cy="4250613"/>
              <a:chOff x="7755797" y="401891"/>
              <a:chExt cx="2196407" cy="4250613"/>
            </a:xfrm>
          </p:grpSpPr>
          <p:grpSp>
            <p:nvGrpSpPr>
              <p:cNvPr id="25943" name="Google Shape;25943;p56"/>
              <p:cNvGrpSpPr/>
              <p:nvPr/>
            </p:nvGrpSpPr>
            <p:grpSpPr>
              <a:xfrm flipH="1">
                <a:off x="7854697" y="401891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5944" name="Google Shape;25944;p5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5945" name="Google Shape;25945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46" name="Google Shape;25946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47" name="Google Shape;25947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48" name="Google Shape;25948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49" name="Google Shape;25949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0" name="Google Shape;25950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1" name="Google Shape;25951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2" name="Google Shape;25952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3" name="Google Shape;25953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4" name="Google Shape;25954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5" name="Google Shape;25955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6" name="Google Shape;25956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7" name="Google Shape;25957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58" name="Google Shape;25958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959" name="Google Shape;25959;p5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5960" name="Google Shape;25960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1" name="Google Shape;25961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2" name="Google Shape;25962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3" name="Google Shape;25963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4" name="Google Shape;25964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5" name="Google Shape;25965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6" name="Google Shape;25966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7" name="Google Shape;25967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8" name="Google Shape;25968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69" name="Google Shape;25969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0" name="Google Shape;25970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1" name="Google Shape;25971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2" name="Google Shape;25972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3" name="Google Shape;25973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5974" name="Google Shape;25974;p5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5975" name="Google Shape;25975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6" name="Google Shape;25976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7" name="Google Shape;25977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8" name="Google Shape;25978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79" name="Google Shape;25979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0" name="Google Shape;25980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1" name="Google Shape;25981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2" name="Google Shape;25982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3" name="Google Shape;25983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4" name="Google Shape;25984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5" name="Google Shape;25985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6" name="Google Shape;25986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7" name="Google Shape;25987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88" name="Google Shape;25988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5989" name="Google Shape;25989;p56"/>
              <p:cNvGrpSpPr/>
              <p:nvPr/>
            </p:nvGrpSpPr>
            <p:grpSpPr>
              <a:xfrm flipH="1" rot="9899905">
                <a:off x="8004461" y="2324118"/>
                <a:ext cx="1699080" cy="2145039"/>
                <a:chOff x="146217" y="2712579"/>
                <a:chExt cx="1552965" cy="1960400"/>
              </a:xfrm>
            </p:grpSpPr>
            <p:grpSp>
              <p:nvGrpSpPr>
                <p:cNvPr id="25990" name="Google Shape;25990;p5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5991" name="Google Shape;25991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2" name="Google Shape;25992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3" name="Google Shape;25993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4" name="Google Shape;25994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5" name="Google Shape;25995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6" name="Google Shape;25996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7" name="Google Shape;25997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8" name="Google Shape;25998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5999" name="Google Shape;25999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0" name="Google Shape;26000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1" name="Google Shape;26001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2" name="Google Shape;26002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3" name="Google Shape;26003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4" name="Google Shape;26004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005" name="Google Shape;26005;p5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6006" name="Google Shape;26006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7" name="Google Shape;26007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8" name="Google Shape;26008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09" name="Google Shape;26009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0" name="Google Shape;26010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1" name="Google Shape;26011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2" name="Google Shape;26012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3" name="Google Shape;26013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4" name="Google Shape;26014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5" name="Google Shape;26015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6" name="Google Shape;26016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7" name="Google Shape;26017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8" name="Google Shape;26018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19" name="Google Shape;26019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020" name="Google Shape;26020;p5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6021" name="Google Shape;26021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2" name="Google Shape;26022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3" name="Google Shape;26023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4" name="Google Shape;26024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5" name="Google Shape;26025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6" name="Google Shape;26026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7" name="Google Shape;26027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8" name="Google Shape;26028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29" name="Google Shape;26029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30" name="Google Shape;26030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31" name="Google Shape;26031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32" name="Google Shape;26032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33" name="Google Shape;26033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34" name="Google Shape;26034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6035" name="Google Shape;26035;p56"/>
            <p:cNvGrpSpPr/>
            <p:nvPr/>
          </p:nvGrpSpPr>
          <p:grpSpPr>
            <a:xfrm>
              <a:off x="-874045" y="237413"/>
              <a:ext cx="2543907" cy="2707183"/>
              <a:chOff x="-874045" y="237413"/>
              <a:chExt cx="2543907" cy="2707183"/>
            </a:xfrm>
          </p:grpSpPr>
          <p:grpSp>
            <p:nvGrpSpPr>
              <p:cNvPr id="26036" name="Google Shape;26036;p56"/>
              <p:cNvGrpSpPr/>
              <p:nvPr/>
            </p:nvGrpSpPr>
            <p:grpSpPr>
              <a:xfrm>
                <a:off x="534204" y="729736"/>
                <a:ext cx="358049" cy="375902"/>
                <a:chOff x="1063586" y="401894"/>
                <a:chExt cx="262134" cy="275225"/>
              </a:xfrm>
            </p:grpSpPr>
            <p:sp>
              <p:nvSpPr>
                <p:cNvPr id="26037" name="Google Shape;26037;p56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038" name="Google Shape;26038;p56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6039" name="Google Shape;26039;p56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26040" name="Google Shape;26040;p56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6041" name="Google Shape;26041;p56"/>
                  <p:cNvGrpSpPr/>
                  <p:nvPr/>
                </p:nvGrpSpPr>
                <p:grpSpPr>
                  <a:xfrm>
                    <a:off x="1167199" y="418649"/>
                    <a:ext cx="111958" cy="108119"/>
                    <a:chOff x="1167199" y="418649"/>
                    <a:chExt cx="111958" cy="108119"/>
                  </a:xfrm>
                </p:grpSpPr>
                <p:sp>
                  <p:nvSpPr>
                    <p:cNvPr id="26042" name="Google Shape;26042;p56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043" name="Google Shape;26043;p56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044" name="Google Shape;26044;p56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grpSp>
            <p:nvGrpSpPr>
              <p:cNvPr id="26045" name="Google Shape;26045;p56"/>
              <p:cNvGrpSpPr/>
              <p:nvPr/>
            </p:nvGrpSpPr>
            <p:grpSpPr>
              <a:xfrm flipH="1" rot="-1799893">
                <a:off x="-451609" y="518474"/>
                <a:ext cx="1699035" cy="2145061"/>
                <a:chOff x="146217" y="2712579"/>
                <a:chExt cx="1552965" cy="1960400"/>
              </a:xfrm>
            </p:grpSpPr>
            <p:grpSp>
              <p:nvGrpSpPr>
                <p:cNvPr id="26046" name="Google Shape;26046;p5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6047" name="Google Shape;26047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48" name="Google Shape;26048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49" name="Google Shape;26049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0" name="Google Shape;26050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1" name="Google Shape;26051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2" name="Google Shape;26052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3" name="Google Shape;26053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4" name="Google Shape;26054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5" name="Google Shape;26055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6" name="Google Shape;26056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7" name="Google Shape;26057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8" name="Google Shape;26058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59" name="Google Shape;26059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0" name="Google Shape;26060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061" name="Google Shape;26061;p5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6062" name="Google Shape;26062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3" name="Google Shape;26063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4" name="Google Shape;26064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5" name="Google Shape;26065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6" name="Google Shape;26066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7" name="Google Shape;26067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8" name="Google Shape;26068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69" name="Google Shape;26069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0" name="Google Shape;26070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1" name="Google Shape;26071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2" name="Google Shape;26072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3" name="Google Shape;26073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4" name="Google Shape;26074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5" name="Google Shape;26075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076" name="Google Shape;26076;p5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6077" name="Google Shape;26077;p5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8" name="Google Shape;26078;p5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79" name="Google Shape;26079;p5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0" name="Google Shape;26080;p5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1" name="Google Shape;26081;p5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2" name="Google Shape;26082;p5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3" name="Google Shape;26083;p5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4" name="Google Shape;26084;p5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5" name="Google Shape;26085;p5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6" name="Google Shape;26086;p5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7" name="Google Shape;26087;p5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8" name="Google Shape;26088;p5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89" name="Google Shape;26089;p5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090" name="Google Shape;26090;p5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6091" name="Google Shape;26091;p56"/>
          <p:cNvSpPr txBox="1"/>
          <p:nvPr>
            <p:ph idx="1" type="subTitle"/>
          </p:nvPr>
        </p:nvSpPr>
        <p:spPr>
          <a:xfrm>
            <a:off x="1391100" y="1823000"/>
            <a:ext cx="6361800" cy="10713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6092" name="Google Shape;26092;p56"/>
          <p:cNvSpPr txBox="1"/>
          <p:nvPr>
            <p:ph type="title"/>
          </p:nvPr>
        </p:nvSpPr>
        <p:spPr>
          <a:xfrm>
            <a:off x="5695500" y="2944575"/>
            <a:ext cx="2057400" cy="375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26093" name="Shape 260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94" name="Google Shape;26094;p57"/>
          <p:cNvSpPr txBox="1"/>
          <p:nvPr>
            <p:ph type="title"/>
          </p:nvPr>
        </p:nvSpPr>
        <p:spPr>
          <a:xfrm>
            <a:off x="713225" y="1454248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>
                <a:solidFill>
                  <a:schemeClr val="accent3"/>
                </a:solidFill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grpSp>
        <p:nvGrpSpPr>
          <p:cNvPr id="26095" name="Google Shape;26095;p57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6096" name="Google Shape;26096;p5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097" name="Google Shape;26097;p57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6098" name="Google Shape;26098;p5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099" name="Google Shape;26099;p5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0" name="Google Shape;26100;p5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1" name="Google Shape;26101;p5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2" name="Google Shape;26102;p5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3" name="Google Shape;26103;p5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4" name="Google Shape;26104;p5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5" name="Google Shape;26105;p5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6" name="Google Shape;26106;p5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7" name="Google Shape;26107;p5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8" name="Google Shape;26108;p5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09" name="Google Shape;26109;p5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0" name="Google Shape;26110;p5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1" name="Google Shape;26111;p5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2" name="Google Shape;26112;p5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3" name="Google Shape;26113;p5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4" name="Google Shape;26114;p5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5" name="Google Shape;26115;p5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6" name="Google Shape;26116;p5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7" name="Google Shape;26117;p5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8" name="Google Shape;26118;p5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19" name="Google Shape;26119;p5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0" name="Google Shape;26120;p5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1" name="Google Shape;26121;p5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2" name="Google Shape;26122;p5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123" name="Google Shape;26123;p57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6124" name="Google Shape;26124;p5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5" name="Google Shape;26125;p5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6" name="Google Shape;26126;p5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7" name="Google Shape;26127;p5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8" name="Google Shape;26128;p5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29" name="Google Shape;26129;p5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0" name="Google Shape;26130;p5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1" name="Google Shape;26131;p5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2" name="Google Shape;26132;p5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3" name="Google Shape;26133;p5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4" name="Google Shape;26134;p5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5" name="Google Shape;26135;p5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6" name="Google Shape;26136;p5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7" name="Google Shape;26137;p5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8" name="Google Shape;26138;p5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39" name="Google Shape;26139;p5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0" name="Google Shape;26140;p5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1" name="Google Shape;26141;p5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2" name="Google Shape;26142;p5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3" name="Google Shape;26143;p5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4" name="Google Shape;26144;p5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5" name="Google Shape;26145;p5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6" name="Google Shape;26146;p5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7" name="Google Shape;26147;p5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8" name="Google Shape;26148;p5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149" name="Google Shape;26149;p5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150" name="Google Shape;26150;p5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1" name="Google Shape;26151;p5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2" name="Google Shape;26152;p5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3" name="Google Shape;26153;p5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4" name="Google Shape;26154;p5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5" name="Google Shape;26155;p5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6" name="Google Shape;26156;p5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7" name="Google Shape;26157;p5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8" name="Google Shape;26158;p5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59" name="Google Shape;26159;p5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0" name="Google Shape;26160;p5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1" name="Google Shape;26161;p5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2" name="Google Shape;26162;p5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3" name="Google Shape;26163;p5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4" name="Google Shape;26164;p5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5" name="Google Shape;26165;p5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6" name="Google Shape;26166;p5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7" name="Google Shape;26167;p5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8" name="Google Shape;26168;p5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69" name="Google Shape;26169;p5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0" name="Google Shape;26170;p5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1" name="Google Shape;26171;p5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2" name="Google Shape;26172;p5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3" name="Google Shape;26173;p5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4" name="Google Shape;26174;p5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5" name="Google Shape;26175;p5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6" name="Google Shape;26176;p5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7" name="Google Shape;26177;p5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8" name="Google Shape;26178;p5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79" name="Google Shape;26179;p5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0" name="Google Shape;26180;p5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1" name="Google Shape;26181;p5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2" name="Google Shape;26182;p5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3" name="Google Shape;26183;p5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4" name="Google Shape;26184;p5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5" name="Google Shape;26185;p5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6" name="Google Shape;26186;p5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7" name="Google Shape;26187;p5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8" name="Google Shape;26188;p5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89" name="Google Shape;26189;p5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0" name="Google Shape;26190;p5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1" name="Google Shape;26191;p5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2" name="Google Shape;26192;p5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3" name="Google Shape;26193;p5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4" name="Google Shape;26194;p5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5" name="Google Shape;26195;p5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6" name="Google Shape;26196;p5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7" name="Google Shape;26197;p5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8" name="Google Shape;26198;p5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199" name="Google Shape;26199;p5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0" name="Google Shape;26200;p5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1" name="Google Shape;26201;p5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2" name="Google Shape;26202;p5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3" name="Google Shape;26203;p5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4" name="Google Shape;26204;p5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5" name="Google Shape;26205;p5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6" name="Google Shape;26206;p5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7" name="Google Shape;26207;p5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8" name="Google Shape;26208;p5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09" name="Google Shape;26209;p5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0" name="Google Shape;26210;p5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1" name="Google Shape;26211;p5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2" name="Google Shape;26212;p5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3" name="Google Shape;26213;p5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4" name="Google Shape;26214;p5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5" name="Google Shape;26215;p5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6" name="Google Shape;26216;p5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7" name="Google Shape;26217;p5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8" name="Google Shape;26218;p5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19" name="Google Shape;26219;p5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0" name="Google Shape;26220;p5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1" name="Google Shape;26221;p5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2" name="Google Shape;26222;p5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3" name="Google Shape;26223;p5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4" name="Google Shape;26224;p5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5" name="Google Shape;26225;p5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6" name="Google Shape;26226;p5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7" name="Google Shape;26227;p5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8" name="Google Shape;26228;p5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29" name="Google Shape;26229;p5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0" name="Google Shape;26230;p5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1" name="Google Shape;26231;p5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2" name="Google Shape;26232;p5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3" name="Google Shape;26233;p5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4" name="Google Shape;26234;p5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5" name="Google Shape;26235;p5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6" name="Google Shape;26236;p5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7" name="Google Shape;26237;p5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8" name="Google Shape;26238;p5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39" name="Google Shape;26239;p5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0" name="Google Shape;26240;p5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1" name="Google Shape;26241;p5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2" name="Google Shape;26242;p5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3" name="Google Shape;26243;p5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4" name="Google Shape;26244;p5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5" name="Google Shape;26245;p5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6" name="Google Shape;26246;p5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7" name="Google Shape;26247;p5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8" name="Google Shape;26248;p5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49" name="Google Shape;26249;p5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250" name="Google Shape;26250;p57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6251" name="Google Shape;26251;p5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2" name="Google Shape;26252;p5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3" name="Google Shape;26253;p5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4" name="Google Shape;26254;p5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5" name="Google Shape;26255;p5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6" name="Google Shape;26256;p5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7" name="Google Shape;26257;p5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8" name="Google Shape;26258;p5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59" name="Google Shape;26259;p5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0" name="Google Shape;26260;p5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1" name="Google Shape;26261;p5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2" name="Google Shape;26262;p5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3" name="Google Shape;26263;p5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4" name="Google Shape;26264;p5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5" name="Google Shape;26265;p5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6" name="Google Shape;26266;p5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7" name="Google Shape;26267;p5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8" name="Google Shape;26268;p5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69" name="Google Shape;26269;p5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0" name="Google Shape;26270;p5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1" name="Google Shape;26271;p5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2" name="Google Shape;26272;p5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3" name="Google Shape;26273;p5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4" name="Google Shape;26274;p5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5" name="Google Shape;26275;p5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76" name="Google Shape;26276;p5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277" name="Google Shape;26277;p5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8" name="Google Shape;26278;p5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79" name="Google Shape;26279;p5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0" name="Google Shape;26280;p5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281" name="Google Shape;26281;p5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282" name="Google Shape;26282;p5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6283" name="Google Shape;26283;p5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4" name="Google Shape;26284;p5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5" name="Google Shape;26285;p5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6" name="Google Shape;26286;p5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7" name="Google Shape;26287;p5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8" name="Google Shape;26288;p5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89" name="Google Shape;26289;p5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0" name="Google Shape;26290;p5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1" name="Google Shape;26291;p5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2" name="Google Shape;26292;p5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3" name="Google Shape;26293;p5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4" name="Google Shape;26294;p5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5" name="Google Shape;26295;p5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6" name="Google Shape;26296;p5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7" name="Google Shape;26297;p5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8" name="Google Shape;26298;p5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299" name="Google Shape;26299;p5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0" name="Google Shape;26300;p5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1" name="Google Shape;26301;p5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2" name="Google Shape;26302;p5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3" name="Google Shape;26303;p5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4" name="Google Shape;26304;p5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5" name="Google Shape;26305;p5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6" name="Google Shape;26306;p5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7" name="Google Shape;26307;p5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08" name="Google Shape;26308;p5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309" name="Google Shape;26309;p5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310" name="Google Shape;26310;p57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6311" name="Google Shape;26311;p5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2" name="Google Shape;26312;p5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3" name="Google Shape;26313;p5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4" name="Google Shape;26314;p5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5" name="Google Shape;26315;p5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6" name="Google Shape;26316;p5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7" name="Google Shape;26317;p5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8" name="Google Shape;26318;p5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19" name="Google Shape;26319;p5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0" name="Google Shape;26320;p5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1" name="Google Shape;26321;p5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2" name="Google Shape;26322;p5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3" name="Google Shape;26323;p5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4" name="Google Shape;26324;p5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5" name="Google Shape;26325;p5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6" name="Google Shape;26326;p5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7" name="Google Shape;26327;p5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8" name="Google Shape;26328;p5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29" name="Google Shape;26329;p5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0" name="Google Shape;26330;p5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1" name="Google Shape;26331;p5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2" name="Google Shape;26332;p5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3" name="Google Shape;26333;p5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4" name="Google Shape;26334;p5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5" name="Google Shape;26335;p5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36" name="Google Shape;26336;p5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6337" name="Google Shape;26337;p57"/>
          <p:cNvSpPr txBox="1"/>
          <p:nvPr>
            <p:ph idx="1" type="body"/>
          </p:nvPr>
        </p:nvSpPr>
        <p:spPr>
          <a:xfrm>
            <a:off x="2459274" y="1554125"/>
            <a:ext cx="4651500" cy="6345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Big Shoulders Text"/>
              <a:buNone/>
              <a:defRPr sz="2800">
                <a:solidFill>
                  <a:schemeClr val="accent3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</a:lstStyle>
          <a:p/>
        </p:txBody>
      </p:sp>
    </p:spTree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26338" name="Shape 263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339" name="Google Shape;26339;p58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6340" name="Google Shape;26340;p5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341" name="Google Shape;26341;p58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6342" name="Google Shape;26342;p5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3" name="Google Shape;26343;p5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4" name="Google Shape;26344;p5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5" name="Google Shape;26345;p5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6" name="Google Shape;26346;p5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7" name="Google Shape;26347;p5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8" name="Google Shape;26348;p5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49" name="Google Shape;26349;p5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0" name="Google Shape;26350;p5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1" name="Google Shape;26351;p5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2" name="Google Shape;26352;p5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3" name="Google Shape;26353;p5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4" name="Google Shape;26354;p5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5" name="Google Shape;26355;p5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6" name="Google Shape;26356;p5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7" name="Google Shape;26357;p5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8" name="Google Shape;26358;p5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59" name="Google Shape;26359;p5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0" name="Google Shape;26360;p5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1" name="Google Shape;26361;p5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2" name="Google Shape;26362;p5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3" name="Google Shape;26363;p5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4" name="Google Shape;26364;p5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5" name="Google Shape;26365;p5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6" name="Google Shape;26366;p5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367" name="Google Shape;26367;p58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6368" name="Google Shape;26368;p5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69" name="Google Shape;26369;p5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0" name="Google Shape;26370;p5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1" name="Google Shape;26371;p5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2" name="Google Shape;26372;p5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3" name="Google Shape;26373;p5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4" name="Google Shape;26374;p5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5" name="Google Shape;26375;p5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6" name="Google Shape;26376;p5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7" name="Google Shape;26377;p5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8" name="Google Shape;26378;p5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79" name="Google Shape;26379;p5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0" name="Google Shape;26380;p5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1" name="Google Shape;26381;p5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2" name="Google Shape;26382;p5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3" name="Google Shape;26383;p5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4" name="Google Shape;26384;p5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5" name="Google Shape;26385;p5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6" name="Google Shape;26386;p5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7" name="Google Shape;26387;p5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8" name="Google Shape;26388;p5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89" name="Google Shape;26389;p5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90" name="Google Shape;26390;p5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91" name="Google Shape;26391;p5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92" name="Google Shape;26392;p5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393" name="Google Shape;26393;p5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394" name="Google Shape;26394;p5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5" name="Google Shape;26395;p5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6" name="Google Shape;26396;p5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7" name="Google Shape;26397;p5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8" name="Google Shape;26398;p5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399" name="Google Shape;26399;p5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0" name="Google Shape;26400;p5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1" name="Google Shape;26401;p5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2" name="Google Shape;26402;p5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3" name="Google Shape;26403;p5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4" name="Google Shape;26404;p5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5" name="Google Shape;26405;p5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6" name="Google Shape;26406;p5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7" name="Google Shape;26407;p5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8" name="Google Shape;26408;p5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09" name="Google Shape;26409;p5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0" name="Google Shape;26410;p5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1" name="Google Shape;26411;p5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2" name="Google Shape;26412;p5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3" name="Google Shape;26413;p5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4" name="Google Shape;26414;p5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5" name="Google Shape;26415;p5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6" name="Google Shape;26416;p5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7" name="Google Shape;26417;p5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8" name="Google Shape;26418;p5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19" name="Google Shape;26419;p5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0" name="Google Shape;26420;p5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1" name="Google Shape;26421;p5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2" name="Google Shape;26422;p5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3" name="Google Shape;26423;p5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4" name="Google Shape;26424;p5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5" name="Google Shape;26425;p5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6" name="Google Shape;26426;p5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7" name="Google Shape;26427;p5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8" name="Google Shape;26428;p5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29" name="Google Shape;26429;p5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0" name="Google Shape;26430;p5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1" name="Google Shape;26431;p5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2" name="Google Shape;26432;p5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3" name="Google Shape;26433;p5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4" name="Google Shape;26434;p5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5" name="Google Shape;26435;p5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6" name="Google Shape;26436;p5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7" name="Google Shape;26437;p5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8" name="Google Shape;26438;p5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39" name="Google Shape;26439;p5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0" name="Google Shape;26440;p5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1" name="Google Shape;26441;p5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2" name="Google Shape;26442;p5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3" name="Google Shape;26443;p5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4" name="Google Shape;26444;p5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5" name="Google Shape;26445;p5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6" name="Google Shape;26446;p5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7" name="Google Shape;26447;p5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8" name="Google Shape;26448;p5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49" name="Google Shape;26449;p5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0" name="Google Shape;26450;p5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1" name="Google Shape;26451;p5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2" name="Google Shape;26452;p5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3" name="Google Shape;26453;p5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4" name="Google Shape;26454;p5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5" name="Google Shape;26455;p5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6" name="Google Shape;26456;p5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7" name="Google Shape;26457;p5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8" name="Google Shape;26458;p5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59" name="Google Shape;26459;p5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0" name="Google Shape;26460;p5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1" name="Google Shape;26461;p5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2" name="Google Shape;26462;p5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3" name="Google Shape;26463;p5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4" name="Google Shape;26464;p5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5" name="Google Shape;26465;p5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6" name="Google Shape;26466;p5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7" name="Google Shape;26467;p5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8" name="Google Shape;26468;p5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69" name="Google Shape;26469;p5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0" name="Google Shape;26470;p5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1" name="Google Shape;26471;p5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2" name="Google Shape;26472;p5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3" name="Google Shape;26473;p5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4" name="Google Shape;26474;p5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5" name="Google Shape;26475;p5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6" name="Google Shape;26476;p5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7" name="Google Shape;26477;p5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8" name="Google Shape;26478;p5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79" name="Google Shape;26479;p5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0" name="Google Shape;26480;p5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1" name="Google Shape;26481;p5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2" name="Google Shape;26482;p5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3" name="Google Shape;26483;p5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4" name="Google Shape;26484;p5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5" name="Google Shape;26485;p5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6" name="Google Shape;26486;p5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7" name="Google Shape;26487;p5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8" name="Google Shape;26488;p5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89" name="Google Shape;26489;p5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0" name="Google Shape;26490;p5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1" name="Google Shape;26491;p5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2" name="Google Shape;26492;p5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493" name="Google Shape;26493;p5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494" name="Google Shape;26494;p58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6495" name="Google Shape;26495;p5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6" name="Google Shape;26496;p5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7" name="Google Shape;26497;p5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8" name="Google Shape;26498;p5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499" name="Google Shape;26499;p5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0" name="Google Shape;26500;p5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1" name="Google Shape;26501;p5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2" name="Google Shape;26502;p5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3" name="Google Shape;26503;p5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4" name="Google Shape;26504;p5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5" name="Google Shape;26505;p5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6" name="Google Shape;26506;p5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7" name="Google Shape;26507;p5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8" name="Google Shape;26508;p5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09" name="Google Shape;26509;p5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0" name="Google Shape;26510;p5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1" name="Google Shape;26511;p5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2" name="Google Shape;26512;p5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3" name="Google Shape;26513;p5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4" name="Google Shape;26514;p5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5" name="Google Shape;26515;p5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6" name="Google Shape;26516;p5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7" name="Google Shape;26517;p5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8" name="Google Shape;26518;p5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19" name="Google Shape;26519;p5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20" name="Google Shape;26520;p5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21" name="Google Shape;26521;p5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2" name="Google Shape;26522;p5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3" name="Google Shape;26523;p5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4" name="Google Shape;26524;p5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525" name="Google Shape;26525;p5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26" name="Google Shape;26526;p5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6527" name="Google Shape;26527;p5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28" name="Google Shape;26528;p5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29" name="Google Shape;26529;p5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0" name="Google Shape;26530;p5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1" name="Google Shape;26531;p5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2" name="Google Shape;26532;p5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3" name="Google Shape;26533;p5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4" name="Google Shape;26534;p5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5" name="Google Shape;26535;p5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6" name="Google Shape;26536;p5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7" name="Google Shape;26537;p5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8" name="Google Shape;26538;p5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39" name="Google Shape;26539;p5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0" name="Google Shape;26540;p5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1" name="Google Shape;26541;p5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2" name="Google Shape;26542;p5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3" name="Google Shape;26543;p5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4" name="Google Shape;26544;p5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5" name="Google Shape;26545;p5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6" name="Google Shape;26546;p5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7" name="Google Shape;26547;p5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8" name="Google Shape;26548;p5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49" name="Google Shape;26549;p5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0" name="Google Shape;26550;p5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1" name="Google Shape;26551;p5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2" name="Google Shape;26552;p5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553" name="Google Shape;26553;p5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554" name="Google Shape;26554;p58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6555" name="Google Shape;26555;p5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6" name="Google Shape;26556;p5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7" name="Google Shape;26557;p5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8" name="Google Shape;26558;p5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59" name="Google Shape;26559;p5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0" name="Google Shape;26560;p5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1" name="Google Shape;26561;p5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2" name="Google Shape;26562;p5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3" name="Google Shape;26563;p5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4" name="Google Shape;26564;p5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5" name="Google Shape;26565;p5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6" name="Google Shape;26566;p5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7" name="Google Shape;26567;p5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8" name="Google Shape;26568;p5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69" name="Google Shape;26569;p5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0" name="Google Shape;26570;p5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1" name="Google Shape;26571;p5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2" name="Google Shape;26572;p5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3" name="Google Shape;26573;p5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4" name="Google Shape;26574;p5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5" name="Google Shape;26575;p5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6" name="Google Shape;26576;p5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7" name="Google Shape;26577;p5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8" name="Google Shape;26578;p5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79" name="Google Shape;26579;p5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580" name="Google Shape;26580;p5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6581" name="Google Shape;26581;p58"/>
          <p:cNvGrpSpPr/>
          <p:nvPr/>
        </p:nvGrpSpPr>
        <p:grpSpPr>
          <a:xfrm>
            <a:off x="-330469" y="-191524"/>
            <a:ext cx="9848774" cy="5293670"/>
            <a:chOff x="-330470" y="-191524"/>
            <a:chExt cx="9848774" cy="5293670"/>
          </a:xfrm>
        </p:grpSpPr>
        <p:grpSp>
          <p:nvGrpSpPr>
            <p:cNvPr id="26582" name="Google Shape;26582;p58"/>
            <p:cNvGrpSpPr/>
            <p:nvPr/>
          </p:nvGrpSpPr>
          <p:grpSpPr>
            <a:xfrm>
              <a:off x="7632954" y="2527556"/>
              <a:ext cx="1885350" cy="2574590"/>
              <a:chOff x="7632954" y="2527556"/>
              <a:chExt cx="1885350" cy="2574590"/>
            </a:xfrm>
          </p:grpSpPr>
          <p:grpSp>
            <p:nvGrpSpPr>
              <p:cNvPr id="26583" name="Google Shape;26583;p58"/>
              <p:cNvGrpSpPr/>
              <p:nvPr/>
            </p:nvGrpSpPr>
            <p:grpSpPr>
              <a:xfrm flipH="1" rot="5400000">
                <a:off x="7586488" y="3544626"/>
                <a:ext cx="1603986" cy="1511054"/>
                <a:chOff x="712635" y="3866647"/>
                <a:chExt cx="1603986" cy="1511054"/>
              </a:xfrm>
            </p:grpSpPr>
            <p:grpSp>
              <p:nvGrpSpPr>
                <p:cNvPr id="26584" name="Google Shape;26584;p58"/>
                <p:cNvGrpSpPr/>
                <p:nvPr/>
              </p:nvGrpSpPr>
              <p:grpSpPr>
                <a:xfrm rot="-5400000">
                  <a:off x="759101" y="3820181"/>
                  <a:ext cx="1511054" cy="1603986"/>
                  <a:chOff x="7805848" y="0"/>
                  <a:chExt cx="1338163" cy="1420462"/>
                </a:xfrm>
              </p:grpSpPr>
              <p:grpSp>
                <p:nvGrpSpPr>
                  <p:cNvPr id="26585" name="Google Shape;26585;p5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26586" name="Google Shape;26586;p5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87" name="Google Shape;26587;p5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88" name="Google Shape;26588;p5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89" name="Google Shape;26589;p5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0" name="Google Shape;26590;p5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1" name="Google Shape;26591;p5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2" name="Google Shape;26592;p5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3" name="Google Shape;26593;p5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4" name="Google Shape;26594;p5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5" name="Google Shape;26595;p5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6" name="Google Shape;26596;p5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7" name="Google Shape;26597;p5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8" name="Google Shape;26598;p5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599" name="Google Shape;26599;p5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0" name="Google Shape;26600;p5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6601" name="Google Shape;26601;p5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26602" name="Google Shape;26602;p5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3" name="Google Shape;26603;p5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4" name="Google Shape;26604;p5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5" name="Google Shape;26605;p5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6" name="Google Shape;26606;p5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7" name="Google Shape;26607;p5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8" name="Google Shape;26608;p5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09" name="Google Shape;26609;p5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0" name="Google Shape;26610;p5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1" name="Google Shape;26611;p5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2" name="Google Shape;26612;p5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3" name="Google Shape;26613;p5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4" name="Google Shape;26614;p5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5" name="Google Shape;26615;p5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6" name="Google Shape;26616;p5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6617" name="Google Shape;26617;p58"/>
                  <p:cNvGrpSpPr/>
                  <p:nvPr/>
                </p:nvGrpSpPr>
                <p:grpSpPr>
                  <a:xfrm flipH="1" rot="10800000">
                    <a:off x="8257960" y="710238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26618" name="Google Shape;26618;p5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19" name="Google Shape;26619;p5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0" name="Google Shape;26620;p5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1" name="Google Shape;26621;p5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2" name="Google Shape;26622;p5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3" name="Google Shape;26623;p5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4" name="Google Shape;26624;p5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5" name="Google Shape;26625;p5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6" name="Google Shape;26626;p5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7" name="Google Shape;26627;p5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8" name="Google Shape;26628;p5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29" name="Google Shape;26629;p5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30" name="Google Shape;26630;p5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31" name="Google Shape;26631;p5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632" name="Google Shape;26632;p5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26633" name="Google Shape;26633;p58"/>
                <p:cNvSpPr/>
                <p:nvPr/>
              </p:nvSpPr>
              <p:spPr>
                <a:xfrm flipH="1" rot="6056397">
                  <a:off x="1638518" y="4623901"/>
                  <a:ext cx="540561" cy="298584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634" name="Google Shape;26634;p58"/>
              <p:cNvGrpSpPr/>
              <p:nvPr/>
            </p:nvGrpSpPr>
            <p:grpSpPr>
              <a:xfrm flipH="1" rot="10800000">
                <a:off x="8007250" y="2527556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6635" name="Google Shape;26635;p58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636" name="Google Shape;26636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37" name="Google Shape;26637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38" name="Google Shape;26638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39" name="Google Shape;26639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0" name="Google Shape;26640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1" name="Google Shape;26641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2" name="Google Shape;26642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3" name="Google Shape;26643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4" name="Google Shape;26644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5" name="Google Shape;26645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6" name="Google Shape;26646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7" name="Google Shape;26647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8" name="Google Shape;26648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49" name="Google Shape;26649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0" name="Google Shape;26650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651" name="Google Shape;26651;p58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652" name="Google Shape;26652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3" name="Google Shape;26653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4" name="Google Shape;26654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5" name="Google Shape;26655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6" name="Google Shape;26656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7" name="Google Shape;26657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8" name="Google Shape;26658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59" name="Google Shape;26659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0" name="Google Shape;26660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1" name="Google Shape;26661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2" name="Google Shape;26662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3" name="Google Shape;26663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4" name="Google Shape;26664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5" name="Google Shape;26665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6" name="Google Shape;26666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667" name="Google Shape;26667;p58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668" name="Google Shape;26668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69" name="Google Shape;26669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0" name="Google Shape;26670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1" name="Google Shape;26671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2" name="Google Shape;26672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3" name="Google Shape;26673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4" name="Google Shape;26674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5" name="Google Shape;26675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6" name="Google Shape;26676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7" name="Google Shape;26677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8" name="Google Shape;26678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79" name="Google Shape;26679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0" name="Google Shape;26680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1" name="Google Shape;26681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2" name="Google Shape;26682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6683" name="Google Shape;26683;p58"/>
            <p:cNvGrpSpPr/>
            <p:nvPr/>
          </p:nvGrpSpPr>
          <p:grpSpPr>
            <a:xfrm>
              <a:off x="-330470" y="-191519"/>
              <a:ext cx="2716358" cy="1672532"/>
              <a:chOff x="-330470" y="-191519"/>
              <a:chExt cx="2716358" cy="1672532"/>
            </a:xfrm>
          </p:grpSpPr>
          <p:grpSp>
            <p:nvGrpSpPr>
              <p:cNvPr id="26684" name="Google Shape;26684;p58"/>
              <p:cNvGrpSpPr/>
              <p:nvPr/>
            </p:nvGrpSpPr>
            <p:grpSpPr>
              <a:xfrm flipH="1" rot="10800000">
                <a:off x="874834" y="-191519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6685" name="Google Shape;26685;p58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686" name="Google Shape;26686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7" name="Google Shape;26687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8" name="Google Shape;26688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89" name="Google Shape;26689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0" name="Google Shape;26690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1" name="Google Shape;26691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2" name="Google Shape;26692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3" name="Google Shape;26693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4" name="Google Shape;26694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5" name="Google Shape;26695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6" name="Google Shape;26696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7" name="Google Shape;26697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8" name="Google Shape;26698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699" name="Google Shape;26699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0" name="Google Shape;26700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701" name="Google Shape;26701;p58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702" name="Google Shape;26702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3" name="Google Shape;26703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4" name="Google Shape;26704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5" name="Google Shape;26705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6" name="Google Shape;26706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7" name="Google Shape;26707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8" name="Google Shape;26708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09" name="Google Shape;26709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0" name="Google Shape;26710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1" name="Google Shape;26711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2" name="Google Shape;26712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3" name="Google Shape;26713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4" name="Google Shape;26714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5" name="Google Shape;26715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6" name="Google Shape;26716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717" name="Google Shape;26717;p58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718" name="Google Shape;26718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19" name="Google Shape;26719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0" name="Google Shape;26720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1" name="Google Shape;26721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2" name="Google Shape;26722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3" name="Google Shape;26723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4" name="Google Shape;26724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5" name="Google Shape;26725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6" name="Google Shape;26726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7" name="Google Shape;26727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8" name="Google Shape;26728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29" name="Google Shape;26729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0" name="Google Shape;26730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1" name="Google Shape;26731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2" name="Google Shape;26732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6733" name="Google Shape;26733;p58"/>
              <p:cNvGrpSpPr/>
              <p:nvPr/>
            </p:nvGrpSpPr>
            <p:grpSpPr>
              <a:xfrm flipH="1" rot="5400000">
                <a:off x="-284003" y="-76507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6734" name="Google Shape;26734;p58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735" name="Google Shape;26735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6" name="Google Shape;26736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7" name="Google Shape;26737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8" name="Google Shape;26738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39" name="Google Shape;26739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0" name="Google Shape;26740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1" name="Google Shape;26741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2" name="Google Shape;26742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3" name="Google Shape;26743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4" name="Google Shape;26744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5" name="Google Shape;26745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6" name="Google Shape;26746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7" name="Google Shape;26747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8" name="Google Shape;26748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49" name="Google Shape;26749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750" name="Google Shape;26750;p58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751" name="Google Shape;26751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2" name="Google Shape;26752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3" name="Google Shape;26753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4" name="Google Shape;26754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5" name="Google Shape;26755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6" name="Google Shape;26756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7" name="Google Shape;26757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8" name="Google Shape;26758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59" name="Google Shape;26759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0" name="Google Shape;26760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1" name="Google Shape;26761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2" name="Google Shape;26762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3" name="Google Shape;26763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4" name="Google Shape;26764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5" name="Google Shape;26765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6766" name="Google Shape;26766;p58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6767" name="Google Shape;26767;p58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8" name="Google Shape;26768;p58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69" name="Google Shape;26769;p58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0" name="Google Shape;26770;p58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1" name="Google Shape;26771;p58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2" name="Google Shape;26772;p58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3" name="Google Shape;26773;p58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4" name="Google Shape;26774;p58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5" name="Google Shape;26775;p58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6" name="Google Shape;26776;p58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7" name="Google Shape;26777;p58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8" name="Google Shape;26778;p58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79" name="Google Shape;26779;p58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80" name="Google Shape;26780;p58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6781" name="Google Shape;26781;p58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6782" name="Google Shape;26782;p58"/>
            <p:cNvGrpSpPr/>
            <p:nvPr/>
          </p:nvGrpSpPr>
          <p:grpSpPr>
            <a:xfrm>
              <a:off x="82598" y="-191524"/>
              <a:ext cx="1529537" cy="1433534"/>
              <a:chOff x="195225" y="-121200"/>
              <a:chExt cx="1334325" cy="1250575"/>
            </a:xfrm>
          </p:grpSpPr>
          <p:sp>
            <p:nvSpPr>
              <p:cNvPr id="26783" name="Google Shape;26783;p58"/>
              <p:cNvSpPr/>
              <p:nvPr/>
            </p:nvSpPr>
            <p:spPr>
              <a:xfrm>
                <a:off x="353675" y="332525"/>
                <a:ext cx="165975" cy="165975"/>
              </a:xfrm>
              <a:custGeom>
                <a:rect b="b" l="l" r="r" t="t"/>
                <a:pathLst>
                  <a:path extrusionOk="0" h="6639" w="6639">
                    <a:moveTo>
                      <a:pt x="3804" y="0"/>
                    </a:moveTo>
                    <a:cubicBezTo>
                      <a:pt x="1268" y="0"/>
                      <a:pt x="1" y="3069"/>
                      <a:pt x="1802" y="4837"/>
                    </a:cubicBezTo>
                    <a:cubicBezTo>
                      <a:pt x="3570" y="6639"/>
                      <a:pt x="6639" y="5371"/>
                      <a:pt x="6639" y="2836"/>
                    </a:cubicBezTo>
                    <a:cubicBezTo>
                      <a:pt x="6639" y="1268"/>
                      <a:pt x="5371" y="0"/>
                      <a:pt x="3804" y="0"/>
                    </a:cubicBezTo>
                    <a:close/>
                  </a:path>
                </a:pathLst>
              </a:custGeom>
              <a:solidFill>
                <a:srgbClr val="7F7F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784" name="Google Shape;26784;p58"/>
              <p:cNvGrpSpPr/>
              <p:nvPr/>
            </p:nvGrpSpPr>
            <p:grpSpPr>
              <a:xfrm>
                <a:off x="308650" y="-121200"/>
                <a:ext cx="1188375" cy="1250575"/>
                <a:chOff x="308650" y="-121200"/>
                <a:chExt cx="1188375" cy="1250575"/>
              </a:xfrm>
            </p:grpSpPr>
            <p:sp>
              <p:nvSpPr>
                <p:cNvPr id="26785" name="Google Shape;26785;p58"/>
                <p:cNvSpPr/>
                <p:nvPr/>
              </p:nvSpPr>
              <p:spPr>
                <a:xfrm>
                  <a:off x="655575" y="946550"/>
                  <a:ext cx="201000" cy="182825"/>
                </a:xfrm>
                <a:custGeom>
                  <a:rect b="b" l="l" r="r" t="t"/>
                  <a:pathLst>
                    <a:path extrusionOk="0" h="7313" w="8040">
                      <a:moveTo>
                        <a:pt x="3109" y="0"/>
                      </a:moveTo>
                      <a:cubicBezTo>
                        <a:pt x="1726" y="0"/>
                        <a:pt x="551" y="1043"/>
                        <a:pt x="367" y="2425"/>
                      </a:cubicBezTo>
                      <a:lnTo>
                        <a:pt x="200" y="3927"/>
                      </a:lnTo>
                      <a:cubicBezTo>
                        <a:pt x="0" y="5461"/>
                        <a:pt x="1068" y="6862"/>
                        <a:pt x="2602" y="7029"/>
                      </a:cubicBezTo>
                      <a:lnTo>
                        <a:pt x="4570" y="7296"/>
                      </a:lnTo>
                      <a:cubicBezTo>
                        <a:pt x="4673" y="7307"/>
                        <a:pt x="4776" y="7312"/>
                        <a:pt x="4877" y="7312"/>
                      </a:cubicBezTo>
                      <a:cubicBezTo>
                        <a:pt x="6283" y="7312"/>
                        <a:pt x="7486" y="6260"/>
                        <a:pt x="7672" y="4861"/>
                      </a:cubicBezTo>
                      <a:lnTo>
                        <a:pt x="7872" y="3359"/>
                      </a:lnTo>
                      <a:cubicBezTo>
                        <a:pt x="8039" y="1825"/>
                        <a:pt x="6972" y="457"/>
                        <a:pt x="5437" y="257"/>
                      </a:cubicBezTo>
                      <a:lnTo>
                        <a:pt x="3469" y="24"/>
                      </a:lnTo>
                      <a:cubicBezTo>
                        <a:pt x="3348" y="8"/>
                        <a:pt x="3228" y="0"/>
                        <a:pt x="3109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86" name="Google Shape;26786;p58"/>
                <p:cNvSpPr/>
                <p:nvPr/>
              </p:nvSpPr>
              <p:spPr>
                <a:xfrm>
                  <a:off x="1282675" y="542050"/>
                  <a:ext cx="214350" cy="206075"/>
                </a:xfrm>
                <a:custGeom>
                  <a:rect b="b" l="l" r="r" t="t"/>
                  <a:pathLst>
                    <a:path extrusionOk="0" h="8243" w="8574">
                      <a:moveTo>
                        <a:pt x="3665" y="0"/>
                      </a:moveTo>
                      <a:cubicBezTo>
                        <a:pt x="2734" y="0"/>
                        <a:pt x="1861" y="569"/>
                        <a:pt x="1502" y="1493"/>
                      </a:cubicBezTo>
                      <a:lnTo>
                        <a:pt x="468" y="4228"/>
                      </a:lnTo>
                      <a:cubicBezTo>
                        <a:pt x="1" y="5429"/>
                        <a:pt x="601" y="6764"/>
                        <a:pt x="1802" y="7197"/>
                      </a:cubicBezTo>
                      <a:lnTo>
                        <a:pt x="4104" y="8098"/>
                      </a:lnTo>
                      <a:cubicBezTo>
                        <a:pt x="4375" y="8196"/>
                        <a:pt x="4653" y="8243"/>
                        <a:pt x="4926" y="8243"/>
                      </a:cubicBezTo>
                      <a:cubicBezTo>
                        <a:pt x="5862" y="8243"/>
                        <a:pt x="6737" y="7693"/>
                        <a:pt x="7072" y="6764"/>
                      </a:cubicBezTo>
                      <a:lnTo>
                        <a:pt x="8140" y="4028"/>
                      </a:lnTo>
                      <a:cubicBezTo>
                        <a:pt x="8573" y="2827"/>
                        <a:pt x="8006" y="1493"/>
                        <a:pt x="6806" y="1026"/>
                      </a:cubicBezTo>
                      <a:lnTo>
                        <a:pt x="4504" y="159"/>
                      </a:lnTo>
                      <a:cubicBezTo>
                        <a:pt x="4227" y="51"/>
                        <a:pt x="3944" y="0"/>
                        <a:pt x="3665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87" name="Google Shape;26787;p58"/>
                <p:cNvSpPr/>
                <p:nvPr/>
              </p:nvSpPr>
              <p:spPr>
                <a:xfrm>
                  <a:off x="1195125" y="86750"/>
                  <a:ext cx="215175" cy="198025"/>
                </a:xfrm>
                <a:custGeom>
                  <a:rect b="b" l="l" r="r" t="t"/>
                  <a:pathLst>
                    <a:path extrusionOk="0" h="7921" w="8607">
                      <a:moveTo>
                        <a:pt x="4279" y="1"/>
                      </a:moveTo>
                      <a:cubicBezTo>
                        <a:pt x="3681" y="1"/>
                        <a:pt x="3079" y="182"/>
                        <a:pt x="2569" y="558"/>
                      </a:cubicBezTo>
                      <a:lnTo>
                        <a:pt x="1568" y="1292"/>
                      </a:lnTo>
                      <a:cubicBezTo>
                        <a:pt x="267" y="2259"/>
                        <a:pt x="0" y="4094"/>
                        <a:pt x="968" y="5395"/>
                      </a:cubicBezTo>
                      <a:lnTo>
                        <a:pt x="2002" y="6763"/>
                      </a:lnTo>
                      <a:cubicBezTo>
                        <a:pt x="2560" y="7520"/>
                        <a:pt x="3440" y="7920"/>
                        <a:pt x="4328" y="7920"/>
                      </a:cubicBezTo>
                      <a:cubicBezTo>
                        <a:pt x="4926" y="7920"/>
                        <a:pt x="5528" y="7739"/>
                        <a:pt x="6038" y="7363"/>
                      </a:cubicBezTo>
                      <a:lnTo>
                        <a:pt x="7039" y="6629"/>
                      </a:lnTo>
                      <a:cubicBezTo>
                        <a:pt x="8339" y="5662"/>
                        <a:pt x="8606" y="3827"/>
                        <a:pt x="7639" y="2526"/>
                      </a:cubicBezTo>
                      <a:lnTo>
                        <a:pt x="6605" y="1159"/>
                      </a:lnTo>
                      <a:cubicBezTo>
                        <a:pt x="6047" y="401"/>
                        <a:pt x="5167" y="1"/>
                        <a:pt x="4279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88" name="Google Shape;26788;p58"/>
                <p:cNvSpPr/>
                <p:nvPr/>
              </p:nvSpPr>
              <p:spPr>
                <a:xfrm>
                  <a:off x="728950" y="-121200"/>
                  <a:ext cx="192675" cy="179400"/>
                </a:xfrm>
                <a:custGeom>
                  <a:rect b="b" l="l" r="r" t="t"/>
                  <a:pathLst>
                    <a:path extrusionOk="0" h="7176" w="7707">
                      <a:moveTo>
                        <a:pt x="2447" y="0"/>
                      </a:moveTo>
                      <a:cubicBezTo>
                        <a:pt x="1170" y="0"/>
                        <a:pt x="166" y="1010"/>
                        <a:pt x="134" y="2271"/>
                      </a:cubicBezTo>
                      <a:lnTo>
                        <a:pt x="34" y="4640"/>
                      </a:lnTo>
                      <a:cubicBezTo>
                        <a:pt x="1" y="5941"/>
                        <a:pt x="1001" y="7008"/>
                        <a:pt x="2302" y="7075"/>
                      </a:cubicBezTo>
                      <a:lnTo>
                        <a:pt x="5138" y="7175"/>
                      </a:lnTo>
                      <a:cubicBezTo>
                        <a:pt x="5159" y="7175"/>
                        <a:pt x="5180" y="7176"/>
                        <a:pt x="5201" y="7176"/>
                      </a:cubicBezTo>
                      <a:cubicBezTo>
                        <a:pt x="6474" y="7176"/>
                        <a:pt x="7540" y="6186"/>
                        <a:pt x="7573" y="4873"/>
                      </a:cubicBezTo>
                      <a:lnTo>
                        <a:pt x="7673" y="2538"/>
                      </a:lnTo>
                      <a:cubicBezTo>
                        <a:pt x="7706" y="1204"/>
                        <a:pt x="6705" y="137"/>
                        <a:pt x="5371" y="103"/>
                      </a:cubicBezTo>
                      <a:lnTo>
                        <a:pt x="2569" y="3"/>
                      </a:lnTo>
                      <a:cubicBezTo>
                        <a:pt x="2528" y="1"/>
                        <a:pt x="2487" y="0"/>
                        <a:pt x="2447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89" name="Google Shape;26789;p58"/>
                <p:cNvSpPr/>
                <p:nvPr/>
              </p:nvSpPr>
              <p:spPr>
                <a:xfrm>
                  <a:off x="308650" y="84925"/>
                  <a:ext cx="225175" cy="210375"/>
                </a:xfrm>
                <a:custGeom>
                  <a:rect b="b" l="l" r="r" t="t"/>
                  <a:pathLst>
                    <a:path extrusionOk="0" h="8415" w="9007">
                      <a:moveTo>
                        <a:pt x="5002" y="0"/>
                      </a:moveTo>
                      <a:cubicBezTo>
                        <a:pt x="3967" y="0"/>
                        <a:pt x="2943" y="453"/>
                        <a:pt x="2235" y="1332"/>
                      </a:cubicBezTo>
                      <a:lnTo>
                        <a:pt x="1201" y="2666"/>
                      </a:lnTo>
                      <a:cubicBezTo>
                        <a:pt x="1" y="4200"/>
                        <a:pt x="234" y="6435"/>
                        <a:pt x="1768" y="7636"/>
                      </a:cubicBezTo>
                      <a:cubicBezTo>
                        <a:pt x="2421" y="8161"/>
                        <a:pt x="3200" y="8414"/>
                        <a:pt x="3972" y="8414"/>
                      </a:cubicBezTo>
                      <a:cubicBezTo>
                        <a:pt x="5016" y="8414"/>
                        <a:pt x="6048" y="7951"/>
                        <a:pt x="6739" y="7069"/>
                      </a:cubicBezTo>
                      <a:lnTo>
                        <a:pt x="7806" y="5735"/>
                      </a:lnTo>
                      <a:cubicBezTo>
                        <a:pt x="9007" y="4200"/>
                        <a:pt x="8740" y="1965"/>
                        <a:pt x="7206" y="765"/>
                      </a:cubicBezTo>
                      <a:cubicBezTo>
                        <a:pt x="6550" y="252"/>
                        <a:pt x="5773" y="0"/>
                        <a:pt x="5002" y="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26790" name="Google Shape;26790;p58"/>
              <p:cNvSpPr/>
              <p:nvPr/>
            </p:nvSpPr>
            <p:spPr>
              <a:xfrm>
                <a:off x="214425" y="-87775"/>
                <a:ext cx="1249250" cy="1201800"/>
              </a:xfrm>
              <a:custGeom>
                <a:rect b="b" l="l" r="r" t="t"/>
                <a:pathLst>
                  <a:path extrusionOk="0" h="48072" w="49970">
                    <a:moveTo>
                      <a:pt x="25980" y="0"/>
                    </a:moveTo>
                    <a:cubicBezTo>
                      <a:pt x="25960" y="0"/>
                      <a:pt x="25939" y="0"/>
                      <a:pt x="25919" y="0"/>
                    </a:cubicBezTo>
                    <a:cubicBezTo>
                      <a:pt x="16178" y="0"/>
                      <a:pt x="7439" y="5871"/>
                      <a:pt x="3703" y="14844"/>
                    </a:cubicBezTo>
                    <a:cubicBezTo>
                      <a:pt x="0" y="23817"/>
                      <a:pt x="2068" y="34158"/>
                      <a:pt x="8940" y="41030"/>
                    </a:cubicBezTo>
                    <a:cubicBezTo>
                      <a:pt x="13535" y="45625"/>
                      <a:pt x="19681" y="48072"/>
                      <a:pt x="25932" y="48072"/>
                    </a:cubicBezTo>
                    <a:cubicBezTo>
                      <a:pt x="29030" y="48072"/>
                      <a:pt x="32152" y="47471"/>
                      <a:pt x="35125" y="46234"/>
                    </a:cubicBezTo>
                    <a:cubicBezTo>
                      <a:pt x="44132" y="42497"/>
                      <a:pt x="49969" y="33758"/>
                      <a:pt x="49969" y="24018"/>
                    </a:cubicBezTo>
                    <a:cubicBezTo>
                      <a:pt x="49969" y="10762"/>
                      <a:pt x="39228" y="0"/>
                      <a:pt x="25980" y="0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91" name="Google Shape;26791;p58"/>
              <p:cNvSpPr/>
              <p:nvPr/>
            </p:nvSpPr>
            <p:spPr>
              <a:xfrm>
                <a:off x="195225" y="388400"/>
                <a:ext cx="1334325" cy="725550"/>
              </a:xfrm>
              <a:custGeom>
                <a:rect b="b" l="l" r="r" t="t"/>
                <a:pathLst>
                  <a:path extrusionOk="0" h="29022" w="53373">
                    <a:moveTo>
                      <a:pt x="3170" y="0"/>
                    </a:moveTo>
                    <a:lnTo>
                      <a:pt x="3170" y="0"/>
                    </a:lnTo>
                    <a:cubicBezTo>
                      <a:pt x="1" y="14944"/>
                      <a:pt x="11409" y="29021"/>
                      <a:pt x="26687" y="29021"/>
                    </a:cubicBezTo>
                    <a:cubicBezTo>
                      <a:pt x="41964" y="29021"/>
                      <a:pt x="53372" y="14944"/>
                      <a:pt x="50203" y="0"/>
                    </a:cubicBezTo>
                    <a:lnTo>
                      <a:pt x="50203" y="0"/>
                    </a:lnTo>
                    <a:cubicBezTo>
                      <a:pt x="47835" y="11108"/>
                      <a:pt x="38028" y="19047"/>
                      <a:pt x="26687" y="19047"/>
                    </a:cubicBezTo>
                    <a:cubicBezTo>
                      <a:pt x="15312" y="19047"/>
                      <a:pt x="5505" y="11108"/>
                      <a:pt x="3170" y="0"/>
                    </a:cubicBezTo>
                    <a:close/>
                  </a:path>
                </a:pathLst>
              </a:custGeom>
              <a:solidFill>
                <a:srgbClr val="708EC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792" name="Google Shape;26792;p58"/>
              <p:cNvSpPr/>
              <p:nvPr/>
            </p:nvSpPr>
            <p:spPr>
              <a:xfrm>
                <a:off x="1047500" y="193300"/>
                <a:ext cx="39225" cy="27500"/>
              </a:xfrm>
              <a:custGeom>
                <a:rect b="b" l="l" r="r" t="t"/>
                <a:pathLst>
                  <a:path extrusionOk="0" h="1100" w="1569">
                    <a:moveTo>
                      <a:pt x="831" y="1"/>
                    </a:moveTo>
                    <a:cubicBezTo>
                      <a:pt x="670" y="1"/>
                      <a:pt x="507" y="54"/>
                      <a:pt x="368" y="166"/>
                    </a:cubicBezTo>
                    <a:cubicBezTo>
                      <a:pt x="201" y="266"/>
                      <a:pt x="68" y="432"/>
                      <a:pt x="1" y="633"/>
                    </a:cubicBezTo>
                    <a:cubicBezTo>
                      <a:pt x="68" y="533"/>
                      <a:pt x="134" y="466"/>
                      <a:pt x="234" y="399"/>
                    </a:cubicBezTo>
                    <a:cubicBezTo>
                      <a:pt x="367" y="306"/>
                      <a:pt x="521" y="261"/>
                      <a:pt x="675" y="261"/>
                    </a:cubicBezTo>
                    <a:cubicBezTo>
                      <a:pt x="908" y="261"/>
                      <a:pt x="1141" y="365"/>
                      <a:pt x="1302" y="566"/>
                    </a:cubicBezTo>
                    <a:cubicBezTo>
                      <a:pt x="1402" y="699"/>
                      <a:pt x="1402" y="899"/>
                      <a:pt x="1335" y="1100"/>
                    </a:cubicBezTo>
                    <a:cubicBezTo>
                      <a:pt x="1535" y="866"/>
                      <a:pt x="1569" y="533"/>
                      <a:pt x="1435" y="299"/>
                    </a:cubicBezTo>
                    <a:cubicBezTo>
                      <a:pt x="1280" y="105"/>
                      <a:pt x="1056" y="1"/>
                      <a:pt x="831" y="1"/>
                    </a:cubicBezTo>
                    <a:close/>
                  </a:path>
                </a:pathLst>
              </a:custGeom>
              <a:solidFill>
                <a:srgbClr val="2307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6793" name="Google Shape;26793;p58"/>
              <p:cNvGrpSpPr/>
              <p:nvPr/>
            </p:nvGrpSpPr>
            <p:grpSpPr>
              <a:xfrm>
                <a:off x="291150" y="6875"/>
                <a:ext cx="984875" cy="885000"/>
                <a:chOff x="291150" y="6875"/>
                <a:chExt cx="984875" cy="885000"/>
              </a:xfrm>
            </p:grpSpPr>
            <p:sp>
              <p:nvSpPr>
                <p:cNvPr id="26794" name="Google Shape;26794;p58"/>
                <p:cNvSpPr/>
                <p:nvPr/>
              </p:nvSpPr>
              <p:spPr>
                <a:xfrm>
                  <a:off x="576350" y="142150"/>
                  <a:ext cx="151800" cy="103900"/>
                </a:xfrm>
                <a:custGeom>
                  <a:rect b="b" l="l" r="r" t="t"/>
                  <a:pathLst>
                    <a:path extrusionOk="0" h="4156" w="6072">
                      <a:moveTo>
                        <a:pt x="3779" y="1"/>
                      </a:moveTo>
                      <a:cubicBezTo>
                        <a:pt x="3312" y="1"/>
                        <a:pt x="2803" y="101"/>
                        <a:pt x="2302" y="310"/>
                      </a:cubicBezTo>
                      <a:cubicBezTo>
                        <a:pt x="834" y="911"/>
                        <a:pt x="0" y="2178"/>
                        <a:pt x="400" y="3179"/>
                      </a:cubicBezTo>
                      <a:cubicBezTo>
                        <a:pt x="683" y="3809"/>
                        <a:pt x="1403" y="4156"/>
                        <a:pt x="2276" y="4156"/>
                      </a:cubicBezTo>
                      <a:cubicBezTo>
                        <a:pt x="2745" y="4156"/>
                        <a:pt x="3257" y="4056"/>
                        <a:pt x="3770" y="3846"/>
                      </a:cubicBezTo>
                      <a:cubicBezTo>
                        <a:pt x="5237" y="3246"/>
                        <a:pt x="6071" y="1978"/>
                        <a:pt x="5638" y="977"/>
                      </a:cubicBezTo>
                      <a:cubicBezTo>
                        <a:pt x="5377" y="348"/>
                        <a:pt x="4650" y="1"/>
                        <a:pt x="3779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5" name="Google Shape;26795;p58"/>
                <p:cNvSpPr/>
                <p:nvPr/>
              </p:nvSpPr>
              <p:spPr>
                <a:xfrm>
                  <a:off x="828200" y="6875"/>
                  <a:ext cx="97575" cy="53400"/>
                </a:xfrm>
                <a:custGeom>
                  <a:rect b="b" l="l" r="r" t="t"/>
                  <a:pathLst>
                    <a:path extrusionOk="0" h="2136" w="3903">
                      <a:moveTo>
                        <a:pt x="2182" y="1"/>
                      </a:moveTo>
                      <a:cubicBezTo>
                        <a:pt x="2069" y="1"/>
                        <a:pt x="1953" y="6"/>
                        <a:pt x="1835" y="17"/>
                      </a:cubicBezTo>
                      <a:cubicBezTo>
                        <a:pt x="801" y="117"/>
                        <a:pt x="0" y="718"/>
                        <a:pt x="67" y="1285"/>
                      </a:cubicBezTo>
                      <a:cubicBezTo>
                        <a:pt x="126" y="1789"/>
                        <a:pt x="845" y="2135"/>
                        <a:pt x="1731" y="2135"/>
                      </a:cubicBezTo>
                      <a:cubicBezTo>
                        <a:pt x="1841" y="2135"/>
                        <a:pt x="1954" y="2130"/>
                        <a:pt x="2068" y="2119"/>
                      </a:cubicBezTo>
                      <a:cubicBezTo>
                        <a:pt x="3136" y="2019"/>
                        <a:pt x="3903" y="1451"/>
                        <a:pt x="3836" y="851"/>
                      </a:cubicBezTo>
                      <a:cubicBezTo>
                        <a:pt x="3806" y="347"/>
                        <a:pt x="3091" y="1"/>
                        <a:pt x="2182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6" name="Google Shape;26796;p58"/>
                <p:cNvSpPr/>
                <p:nvPr/>
              </p:nvSpPr>
              <p:spPr>
                <a:xfrm>
                  <a:off x="327825" y="379000"/>
                  <a:ext cx="121775" cy="128525"/>
                </a:xfrm>
                <a:custGeom>
                  <a:rect b="b" l="l" r="r" t="t"/>
                  <a:pathLst>
                    <a:path extrusionOk="0" h="5141" w="4871">
                      <a:moveTo>
                        <a:pt x="3167" y="1"/>
                      </a:moveTo>
                      <a:cubicBezTo>
                        <a:pt x="2369" y="1"/>
                        <a:pt x="1426" y="594"/>
                        <a:pt x="801" y="1544"/>
                      </a:cubicBezTo>
                      <a:cubicBezTo>
                        <a:pt x="1" y="2845"/>
                        <a:pt x="67" y="4379"/>
                        <a:pt x="968" y="4946"/>
                      </a:cubicBezTo>
                      <a:cubicBezTo>
                        <a:pt x="1191" y="5078"/>
                        <a:pt x="1443" y="5141"/>
                        <a:pt x="1710" y="5141"/>
                      </a:cubicBezTo>
                      <a:cubicBezTo>
                        <a:pt x="2524" y="5141"/>
                        <a:pt x="3467" y="4558"/>
                        <a:pt x="4070" y="3579"/>
                      </a:cubicBezTo>
                      <a:cubicBezTo>
                        <a:pt x="4871" y="2278"/>
                        <a:pt x="4804" y="777"/>
                        <a:pt x="3904" y="210"/>
                      </a:cubicBezTo>
                      <a:cubicBezTo>
                        <a:pt x="3686" y="67"/>
                        <a:pt x="3435" y="1"/>
                        <a:pt x="316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7" name="Google Shape;26797;p58"/>
                <p:cNvSpPr/>
                <p:nvPr/>
              </p:nvSpPr>
              <p:spPr>
                <a:xfrm>
                  <a:off x="443750" y="604550"/>
                  <a:ext cx="225175" cy="181500"/>
                </a:xfrm>
                <a:custGeom>
                  <a:rect b="b" l="l" r="r" t="t"/>
                  <a:pathLst>
                    <a:path extrusionOk="0" h="7260" w="9007">
                      <a:moveTo>
                        <a:pt x="3787" y="1"/>
                      </a:moveTo>
                      <a:cubicBezTo>
                        <a:pt x="2617" y="1"/>
                        <a:pt x="1553" y="492"/>
                        <a:pt x="968" y="1428"/>
                      </a:cubicBezTo>
                      <a:cubicBezTo>
                        <a:pt x="0" y="3029"/>
                        <a:pt x="768" y="5298"/>
                        <a:pt x="2702" y="6499"/>
                      </a:cubicBezTo>
                      <a:cubicBezTo>
                        <a:pt x="3506" y="7011"/>
                        <a:pt x="4390" y="7259"/>
                        <a:pt x="5221" y="7259"/>
                      </a:cubicBezTo>
                      <a:cubicBezTo>
                        <a:pt x="6390" y="7259"/>
                        <a:pt x="7454" y="6768"/>
                        <a:pt x="8039" y="5831"/>
                      </a:cubicBezTo>
                      <a:cubicBezTo>
                        <a:pt x="9007" y="4230"/>
                        <a:pt x="8240" y="1962"/>
                        <a:pt x="6305" y="761"/>
                      </a:cubicBezTo>
                      <a:cubicBezTo>
                        <a:pt x="5501" y="249"/>
                        <a:pt x="4617" y="1"/>
                        <a:pt x="378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8" name="Google Shape;26798;p58"/>
                <p:cNvSpPr/>
                <p:nvPr/>
              </p:nvSpPr>
              <p:spPr>
                <a:xfrm>
                  <a:off x="930750" y="604625"/>
                  <a:ext cx="345275" cy="287250"/>
                </a:xfrm>
                <a:custGeom>
                  <a:rect b="b" l="l" r="r" t="t"/>
                  <a:pathLst>
                    <a:path extrusionOk="0" h="11490" w="13811">
                      <a:moveTo>
                        <a:pt x="6308" y="1"/>
                      </a:moveTo>
                      <a:cubicBezTo>
                        <a:pt x="4406" y="1"/>
                        <a:pt x="2622" y="857"/>
                        <a:pt x="1635" y="2459"/>
                      </a:cubicBezTo>
                      <a:cubicBezTo>
                        <a:pt x="1" y="5028"/>
                        <a:pt x="1035" y="8630"/>
                        <a:pt x="3937" y="10465"/>
                      </a:cubicBezTo>
                      <a:cubicBezTo>
                        <a:pt x="5064" y="11157"/>
                        <a:pt x="6300" y="11489"/>
                        <a:pt x="7487" y="11489"/>
                      </a:cubicBezTo>
                      <a:cubicBezTo>
                        <a:pt x="9391" y="11489"/>
                        <a:pt x="11170" y="10633"/>
                        <a:pt x="12176" y="9031"/>
                      </a:cubicBezTo>
                      <a:cubicBezTo>
                        <a:pt x="13811" y="6462"/>
                        <a:pt x="12743" y="2860"/>
                        <a:pt x="9841" y="1025"/>
                      </a:cubicBezTo>
                      <a:cubicBezTo>
                        <a:pt x="8727" y="333"/>
                        <a:pt x="7494" y="1"/>
                        <a:pt x="6308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799" name="Google Shape;26799;p58"/>
                <p:cNvSpPr/>
                <p:nvPr/>
              </p:nvSpPr>
              <p:spPr>
                <a:xfrm>
                  <a:off x="665575" y="410450"/>
                  <a:ext cx="72575" cy="49350"/>
                </a:xfrm>
                <a:custGeom>
                  <a:rect b="b" l="l" r="r" t="t"/>
                  <a:pathLst>
                    <a:path extrusionOk="0" h="1974" w="2903">
                      <a:moveTo>
                        <a:pt x="1141" y="0"/>
                      </a:moveTo>
                      <a:cubicBezTo>
                        <a:pt x="676" y="0"/>
                        <a:pt x="284" y="203"/>
                        <a:pt x="167" y="553"/>
                      </a:cubicBezTo>
                      <a:cubicBezTo>
                        <a:pt x="0" y="1020"/>
                        <a:pt x="434" y="1587"/>
                        <a:pt x="1168" y="1854"/>
                      </a:cubicBezTo>
                      <a:cubicBezTo>
                        <a:pt x="1382" y="1935"/>
                        <a:pt x="1596" y="1973"/>
                        <a:pt x="1795" y="1973"/>
                      </a:cubicBezTo>
                      <a:cubicBezTo>
                        <a:pt x="2247" y="1973"/>
                        <a:pt x="2620" y="1778"/>
                        <a:pt x="2736" y="1453"/>
                      </a:cubicBezTo>
                      <a:cubicBezTo>
                        <a:pt x="2902" y="953"/>
                        <a:pt x="2469" y="386"/>
                        <a:pt x="1768" y="119"/>
                      </a:cubicBezTo>
                      <a:cubicBezTo>
                        <a:pt x="1557" y="38"/>
                        <a:pt x="1342" y="0"/>
                        <a:pt x="1141" y="0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6800" name="Google Shape;26800;p58"/>
                <p:cNvSpPr/>
                <p:nvPr/>
              </p:nvSpPr>
              <p:spPr>
                <a:xfrm>
                  <a:off x="291150" y="714825"/>
                  <a:ext cx="74225" cy="121075"/>
                </a:xfrm>
                <a:custGeom>
                  <a:rect b="b" l="l" r="r" t="t"/>
                  <a:pathLst>
                    <a:path extrusionOk="0" h="4843" w="2969">
                      <a:moveTo>
                        <a:pt x="417" y="1"/>
                      </a:moveTo>
                      <a:cubicBezTo>
                        <a:pt x="387" y="1"/>
                        <a:pt x="359" y="7"/>
                        <a:pt x="334" y="19"/>
                      </a:cubicBezTo>
                      <a:cubicBezTo>
                        <a:pt x="0" y="186"/>
                        <a:pt x="234" y="1387"/>
                        <a:pt x="867" y="2721"/>
                      </a:cubicBezTo>
                      <a:cubicBezTo>
                        <a:pt x="1452" y="3952"/>
                        <a:pt x="2150" y="4842"/>
                        <a:pt x="2543" y="4842"/>
                      </a:cubicBezTo>
                      <a:cubicBezTo>
                        <a:pt x="2576" y="4842"/>
                        <a:pt x="2607" y="4836"/>
                        <a:pt x="2635" y="4823"/>
                      </a:cubicBezTo>
                      <a:cubicBezTo>
                        <a:pt x="2969" y="4689"/>
                        <a:pt x="2702" y="3455"/>
                        <a:pt x="2068" y="2121"/>
                      </a:cubicBezTo>
                      <a:cubicBezTo>
                        <a:pt x="1513" y="918"/>
                        <a:pt x="787" y="1"/>
                        <a:pt x="417" y="1"/>
                      </a:cubicBezTo>
                      <a:close/>
                    </a:path>
                  </a:pathLst>
                </a:custGeom>
                <a:solidFill>
                  <a:srgbClr val="708EC0">
                    <a:alpha val="54901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6801" name="Google Shape;26801;p58"/>
              <p:cNvGrpSpPr/>
              <p:nvPr/>
            </p:nvGrpSpPr>
            <p:grpSpPr>
              <a:xfrm>
                <a:off x="287800" y="-9475"/>
                <a:ext cx="1029100" cy="1074800"/>
                <a:chOff x="287800" y="-9475"/>
                <a:chExt cx="1029100" cy="1074800"/>
              </a:xfrm>
            </p:grpSpPr>
            <p:sp>
              <p:nvSpPr>
                <p:cNvPr id="26802" name="Google Shape;26802;p58"/>
                <p:cNvSpPr/>
                <p:nvPr/>
              </p:nvSpPr>
              <p:spPr>
                <a:xfrm>
                  <a:off x="1029175" y="202425"/>
                  <a:ext cx="58400" cy="54350"/>
                </a:xfrm>
                <a:custGeom>
                  <a:rect b="b" l="l" r="r" t="t"/>
                  <a:pathLst>
                    <a:path extrusionOk="0" h="2174" w="2336">
                      <a:moveTo>
                        <a:pt x="534" y="1"/>
                      </a:moveTo>
                      <a:cubicBezTo>
                        <a:pt x="500" y="67"/>
                        <a:pt x="434" y="134"/>
                        <a:pt x="400" y="201"/>
                      </a:cubicBezTo>
                      <a:cubicBezTo>
                        <a:pt x="0" y="935"/>
                        <a:pt x="33" y="1769"/>
                        <a:pt x="567" y="2069"/>
                      </a:cubicBezTo>
                      <a:cubicBezTo>
                        <a:pt x="685" y="2140"/>
                        <a:pt x="817" y="2173"/>
                        <a:pt x="954" y="2173"/>
                      </a:cubicBezTo>
                      <a:cubicBezTo>
                        <a:pt x="1397" y="2173"/>
                        <a:pt x="1904" y="1821"/>
                        <a:pt x="2235" y="1235"/>
                      </a:cubicBezTo>
                      <a:cubicBezTo>
                        <a:pt x="2268" y="1168"/>
                        <a:pt x="2302" y="1102"/>
                        <a:pt x="2335" y="1035"/>
                      </a:cubicBezTo>
                      <a:lnTo>
                        <a:pt x="2335" y="1035"/>
                      </a:lnTo>
                      <a:cubicBezTo>
                        <a:pt x="2010" y="1485"/>
                        <a:pt x="1553" y="1767"/>
                        <a:pt x="1148" y="1767"/>
                      </a:cubicBezTo>
                      <a:cubicBezTo>
                        <a:pt x="1013" y="1767"/>
                        <a:pt x="884" y="1735"/>
                        <a:pt x="767" y="1669"/>
                      </a:cubicBezTo>
                      <a:cubicBezTo>
                        <a:pt x="300" y="1402"/>
                        <a:pt x="234" y="668"/>
                        <a:pt x="534" y="1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26803" name="Google Shape;26803;p58"/>
                <p:cNvGrpSpPr/>
                <p:nvPr/>
              </p:nvGrpSpPr>
              <p:grpSpPr>
                <a:xfrm>
                  <a:off x="287800" y="-9475"/>
                  <a:ext cx="1029100" cy="1074800"/>
                  <a:chOff x="287800" y="-9475"/>
                  <a:chExt cx="1029100" cy="1074800"/>
                </a:xfrm>
              </p:grpSpPr>
              <p:sp>
                <p:nvSpPr>
                  <p:cNvPr id="26804" name="Google Shape;26804;p58"/>
                  <p:cNvSpPr/>
                  <p:nvPr/>
                </p:nvSpPr>
                <p:spPr>
                  <a:xfrm>
                    <a:off x="537975" y="115625"/>
                    <a:ext cx="202675" cy="142700"/>
                  </a:xfrm>
                  <a:custGeom>
                    <a:rect b="b" l="l" r="r" t="t"/>
                    <a:pathLst>
                      <a:path extrusionOk="0" h="5708" w="8107">
                        <a:moveTo>
                          <a:pt x="5699" y="1"/>
                        </a:moveTo>
                        <a:cubicBezTo>
                          <a:pt x="4996" y="1"/>
                          <a:pt x="4230" y="153"/>
                          <a:pt x="3470" y="471"/>
                        </a:cubicBezTo>
                        <a:cubicBezTo>
                          <a:pt x="1268" y="1371"/>
                          <a:pt x="1" y="3306"/>
                          <a:pt x="635" y="4774"/>
                        </a:cubicBezTo>
                        <a:cubicBezTo>
                          <a:pt x="768" y="5141"/>
                          <a:pt x="1068" y="5474"/>
                          <a:pt x="1402" y="5708"/>
                        </a:cubicBezTo>
                        <a:cubicBezTo>
                          <a:pt x="1235" y="5541"/>
                          <a:pt x="1102" y="5341"/>
                          <a:pt x="1001" y="5107"/>
                        </a:cubicBezTo>
                        <a:cubicBezTo>
                          <a:pt x="368" y="3640"/>
                          <a:pt x="1635" y="1705"/>
                          <a:pt x="3837" y="804"/>
                        </a:cubicBezTo>
                        <a:cubicBezTo>
                          <a:pt x="4597" y="487"/>
                          <a:pt x="5373" y="336"/>
                          <a:pt x="6085" y="336"/>
                        </a:cubicBezTo>
                        <a:cubicBezTo>
                          <a:pt x="6872" y="336"/>
                          <a:pt x="7581" y="521"/>
                          <a:pt x="8107" y="871"/>
                        </a:cubicBezTo>
                        <a:cubicBezTo>
                          <a:pt x="7560" y="304"/>
                          <a:pt x="6692" y="1"/>
                          <a:pt x="5699" y="1"/>
                        </a:cubicBezTo>
                        <a:close/>
                      </a:path>
                    </a:pathLst>
                  </a:custGeom>
                  <a:solidFill>
                    <a:srgbClr val="141A2A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6805" name="Google Shape;26805;p58"/>
                  <p:cNvGrpSpPr/>
                  <p:nvPr/>
                </p:nvGrpSpPr>
                <p:grpSpPr>
                  <a:xfrm>
                    <a:off x="287800" y="-9475"/>
                    <a:ext cx="1029100" cy="1074800"/>
                    <a:chOff x="287800" y="-9475"/>
                    <a:chExt cx="1029100" cy="1074800"/>
                  </a:xfrm>
                </p:grpSpPr>
                <p:sp>
                  <p:nvSpPr>
                    <p:cNvPr id="26806" name="Google Shape;26806;p58"/>
                    <p:cNvSpPr/>
                    <p:nvPr/>
                  </p:nvSpPr>
                  <p:spPr>
                    <a:xfrm>
                      <a:off x="585525" y="152400"/>
                      <a:ext cx="142625" cy="94025"/>
                    </a:xfrm>
                    <a:custGeom>
                      <a:rect b="b" l="l" r="r" t="t"/>
                      <a:pathLst>
                        <a:path extrusionOk="0" h="3761" w="5705">
                          <a:moveTo>
                            <a:pt x="4804" y="0"/>
                          </a:moveTo>
                          <a:lnTo>
                            <a:pt x="4804" y="0"/>
                          </a:lnTo>
                          <a:cubicBezTo>
                            <a:pt x="5070" y="968"/>
                            <a:pt x="4270" y="2135"/>
                            <a:pt x="2869" y="2736"/>
                          </a:cubicBezTo>
                          <a:cubicBezTo>
                            <a:pt x="2369" y="2932"/>
                            <a:pt x="1869" y="3026"/>
                            <a:pt x="1410" y="3026"/>
                          </a:cubicBezTo>
                          <a:cubicBezTo>
                            <a:pt x="858" y="3026"/>
                            <a:pt x="364" y="2891"/>
                            <a:pt x="0" y="2636"/>
                          </a:cubicBezTo>
                          <a:lnTo>
                            <a:pt x="0" y="2636"/>
                          </a:lnTo>
                          <a:cubicBezTo>
                            <a:pt x="0" y="2669"/>
                            <a:pt x="33" y="2736"/>
                            <a:pt x="33" y="2769"/>
                          </a:cubicBezTo>
                          <a:cubicBezTo>
                            <a:pt x="316" y="3399"/>
                            <a:pt x="1037" y="3760"/>
                            <a:pt x="1912" y="3760"/>
                          </a:cubicBezTo>
                          <a:cubicBezTo>
                            <a:pt x="2379" y="3760"/>
                            <a:pt x="2891" y="3657"/>
                            <a:pt x="3403" y="3436"/>
                          </a:cubicBezTo>
                          <a:cubicBezTo>
                            <a:pt x="4837" y="2836"/>
                            <a:pt x="5704" y="1568"/>
                            <a:pt x="5271" y="567"/>
                          </a:cubicBezTo>
                          <a:cubicBezTo>
                            <a:pt x="5170" y="334"/>
                            <a:pt x="5004" y="134"/>
                            <a:pt x="4804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07" name="Google Shape;26807;p58"/>
                    <p:cNvSpPr/>
                    <p:nvPr/>
                  </p:nvSpPr>
                  <p:spPr>
                    <a:xfrm>
                      <a:off x="799000" y="-9475"/>
                      <a:ext cx="131775" cy="81825"/>
                    </a:xfrm>
                    <a:custGeom>
                      <a:rect b="b" l="l" r="r" t="t"/>
                      <a:pathLst>
                        <a:path extrusionOk="0" h="3273" w="5271">
                          <a:moveTo>
                            <a:pt x="3523" y="0"/>
                          </a:moveTo>
                          <a:cubicBezTo>
                            <a:pt x="3328" y="0"/>
                            <a:pt x="3132" y="13"/>
                            <a:pt x="2936" y="37"/>
                          </a:cubicBezTo>
                          <a:cubicBezTo>
                            <a:pt x="1268" y="237"/>
                            <a:pt x="1" y="1138"/>
                            <a:pt x="101" y="2072"/>
                          </a:cubicBezTo>
                          <a:cubicBezTo>
                            <a:pt x="167" y="2606"/>
                            <a:pt x="668" y="3039"/>
                            <a:pt x="1402" y="3273"/>
                          </a:cubicBezTo>
                          <a:cubicBezTo>
                            <a:pt x="968" y="3106"/>
                            <a:pt x="634" y="2706"/>
                            <a:pt x="534" y="2239"/>
                          </a:cubicBezTo>
                          <a:cubicBezTo>
                            <a:pt x="434" y="1305"/>
                            <a:pt x="1702" y="404"/>
                            <a:pt x="3370" y="204"/>
                          </a:cubicBezTo>
                          <a:cubicBezTo>
                            <a:pt x="3562" y="184"/>
                            <a:pt x="3753" y="173"/>
                            <a:pt x="3945" y="173"/>
                          </a:cubicBezTo>
                          <a:cubicBezTo>
                            <a:pt x="4387" y="173"/>
                            <a:pt x="4829" y="231"/>
                            <a:pt x="5271" y="371"/>
                          </a:cubicBezTo>
                          <a:cubicBezTo>
                            <a:pt x="4717" y="119"/>
                            <a:pt x="4125" y="0"/>
                            <a:pt x="3523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08" name="Google Shape;26808;p58"/>
                    <p:cNvSpPr/>
                    <p:nvPr/>
                  </p:nvSpPr>
                  <p:spPr>
                    <a:xfrm>
                      <a:off x="850700" y="6450"/>
                      <a:ext cx="75075" cy="53425"/>
                    </a:xfrm>
                    <a:custGeom>
                      <a:rect b="b" l="l" r="r" t="t"/>
                      <a:pathLst>
                        <a:path extrusionOk="0" h="2137" w="3003">
                          <a:moveTo>
                            <a:pt x="1368" y="1"/>
                          </a:moveTo>
                          <a:lnTo>
                            <a:pt x="1368" y="1"/>
                          </a:lnTo>
                          <a:cubicBezTo>
                            <a:pt x="1835" y="168"/>
                            <a:pt x="2169" y="434"/>
                            <a:pt x="2202" y="768"/>
                          </a:cubicBezTo>
                          <a:cubicBezTo>
                            <a:pt x="2269" y="1368"/>
                            <a:pt x="1468" y="1935"/>
                            <a:pt x="434" y="2036"/>
                          </a:cubicBezTo>
                          <a:lnTo>
                            <a:pt x="1" y="2036"/>
                          </a:lnTo>
                          <a:cubicBezTo>
                            <a:pt x="238" y="2100"/>
                            <a:pt x="489" y="2137"/>
                            <a:pt x="744" y="2137"/>
                          </a:cubicBezTo>
                          <a:cubicBezTo>
                            <a:pt x="885" y="2137"/>
                            <a:pt x="1026" y="2126"/>
                            <a:pt x="1168" y="2102"/>
                          </a:cubicBezTo>
                          <a:cubicBezTo>
                            <a:pt x="2236" y="2036"/>
                            <a:pt x="3003" y="1468"/>
                            <a:pt x="2936" y="868"/>
                          </a:cubicBezTo>
                          <a:cubicBezTo>
                            <a:pt x="2903" y="368"/>
                            <a:pt x="2202" y="34"/>
                            <a:pt x="1368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09" name="Google Shape;26809;p58"/>
                    <p:cNvSpPr/>
                    <p:nvPr/>
                  </p:nvSpPr>
                  <p:spPr>
                    <a:xfrm>
                      <a:off x="402050" y="357025"/>
                      <a:ext cx="71750" cy="97275"/>
                    </a:xfrm>
                    <a:custGeom>
                      <a:rect b="b" l="l" r="r" t="t"/>
                      <a:pathLst>
                        <a:path extrusionOk="0" h="3891" w="2870">
                          <a:moveTo>
                            <a:pt x="873" y="0"/>
                          </a:moveTo>
                          <a:cubicBezTo>
                            <a:pt x="576" y="0"/>
                            <a:pt x="277" y="75"/>
                            <a:pt x="1" y="221"/>
                          </a:cubicBezTo>
                          <a:cubicBezTo>
                            <a:pt x="167" y="177"/>
                            <a:pt x="338" y="155"/>
                            <a:pt x="507" y="155"/>
                          </a:cubicBezTo>
                          <a:cubicBezTo>
                            <a:pt x="846" y="155"/>
                            <a:pt x="1179" y="244"/>
                            <a:pt x="1468" y="421"/>
                          </a:cubicBezTo>
                          <a:cubicBezTo>
                            <a:pt x="2436" y="1022"/>
                            <a:pt x="2636" y="2490"/>
                            <a:pt x="2035" y="3891"/>
                          </a:cubicBezTo>
                          <a:cubicBezTo>
                            <a:pt x="2869" y="2456"/>
                            <a:pt x="2769" y="855"/>
                            <a:pt x="1768" y="255"/>
                          </a:cubicBezTo>
                          <a:cubicBezTo>
                            <a:pt x="1495" y="83"/>
                            <a:pt x="1186" y="0"/>
                            <a:pt x="873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0" name="Google Shape;26810;p58"/>
                    <p:cNvSpPr/>
                    <p:nvPr/>
                  </p:nvSpPr>
                  <p:spPr>
                    <a:xfrm>
                      <a:off x="287800" y="400900"/>
                      <a:ext cx="156800" cy="142925"/>
                    </a:xfrm>
                    <a:custGeom>
                      <a:rect b="b" l="l" r="r" t="t"/>
                      <a:pathLst>
                        <a:path extrusionOk="0" h="5717" w="6272">
                          <a:moveTo>
                            <a:pt x="1502" y="1"/>
                          </a:moveTo>
                          <a:lnTo>
                            <a:pt x="1502" y="1"/>
                          </a:lnTo>
                          <a:cubicBezTo>
                            <a:pt x="1402" y="134"/>
                            <a:pt x="1302" y="268"/>
                            <a:pt x="1201" y="401"/>
                          </a:cubicBezTo>
                          <a:cubicBezTo>
                            <a:pt x="1" y="2336"/>
                            <a:pt x="101" y="4571"/>
                            <a:pt x="1435" y="5405"/>
                          </a:cubicBezTo>
                          <a:cubicBezTo>
                            <a:pt x="1765" y="5616"/>
                            <a:pt x="2145" y="5716"/>
                            <a:pt x="2548" y="5716"/>
                          </a:cubicBezTo>
                          <a:cubicBezTo>
                            <a:pt x="3731" y="5716"/>
                            <a:pt x="5109" y="4855"/>
                            <a:pt x="6005" y="3437"/>
                          </a:cubicBezTo>
                          <a:cubicBezTo>
                            <a:pt x="6105" y="3270"/>
                            <a:pt x="6172" y="3136"/>
                            <a:pt x="6272" y="2970"/>
                          </a:cubicBezTo>
                          <a:lnTo>
                            <a:pt x="6272" y="2970"/>
                          </a:lnTo>
                          <a:cubicBezTo>
                            <a:pt x="5371" y="4162"/>
                            <a:pt x="4150" y="4876"/>
                            <a:pt x="3077" y="4876"/>
                          </a:cubicBezTo>
                          <a:cubicBezTo>
                            <a:pt x="2679" y="4876"/>
                            <a:pt x="2302" y="4778"/>
                            <a:pt x="1969" y="4571"/>
                          </a:cubicBezTo>
                          <a:cubicBezTo>
                            <a:pt x="734" y="3803"/>
                            <a:pt x="568" y="1802"/>
                            <a:pt x="15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1" name="Google Shape;26811;p58"/>
                    <p:cNvSpPr/>
                    <p:nvPr/>
                  </p:nvSpPr>
                  <p:spPr>
                    <a:xfrm>
                      <a:off x="340350" y="378875"/>
                      <a:ext cx="109250" cy="103775"/>
                    </a:xfrm>
                    <a:custGeom>
                      <a:rect b="b" l="l" r="r" t="t"/>
                      <a:pathLst>
                        <a:path extrusionOk="0" h="4151" w="4370">
                          <a:moveTo>
                            <a:pt x="2650" y="1"/>
                          </a:moveTo>
                          <a:cubicBezTo>
                            <a:pt x="1855" y="1"/>
                            <a:pt x="921" y="581"/>
                            <a:pt x="300" y="1549"/>
                          </a:cubicBezTo>
                          <a:cubicBezTo>
                            <a:pt x="200" y="1749"/>
                            <a:pt x="67" y="1949"/>
                            <a:pt x="0" y="2183"/>
                          </a:cubicBezTo>
                          <a:cubicBezTo>
                            <a:pt x="587" y="1548"/>
                            <a:pt x="1307" y="1179"/>
                            <a:pt x="1938" y="1179"/>
                          </a:cubicBezTo>
                          <a:cubicBezTo>
                            <a:pt x="2203" y="1179"/>
                            <a:pt x="2452" y="1244"/>
                            <a:pt x="2669" y="1382"/>
                          </a:cubicBezTo>
                          <a:cubicBezTo>
                            <a:pt x="3436" y="1849"/>
                            <a:pt x="3603" y="3017"/>
                            <a:pt x="3136" y="4151"/>
                          </a:cubicBezTo>
                          <a:cubicBezTo>
                            <a:pt x="3302" y="3984"/>
                            <a:pt x="3436" y="3784"/>
                            <a:pt x="3569" y="3584"/>
                          </a:cubicBezTo>
                          <a:cubicBezTo>
                            <a:pt x="4370" y="2283"/>
                            <a:pt x="4303" y="782"/>
                            <a:pt x="3403" y="215"/>
                          </a:cubicBezTo>
                          <a:cubicBezTo>
                            <a:pt x="3181" y="69"/>
                            <a:pt x="2924" y="1"/>
                            <a:pt x="2650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2" name="Google Shape;26812;p58"/>
                    <p:cNvSpPr/>
                    <p:nvPr/>
                  </p:nvSpPr>
                  <p:spPr>
                    <a:xfrm>
                      <a:off x="453750" y="604375"/>
                      <a:ext cx="211025" cy="134300"/>
                    </a:xfrm>
                    <a:custGeom>
                      <a:rect b="b" l="l" r="r" t="t"/>
                      <a:pathLst>
                        <a:path extrusionOk="0" h="5372" w="8441">
                          <a:moveTo>
                            <a:pt x="3411" y="1"/>
                          </a:moveTo>
                          <a:cubicBezTo>
                            <a:pt x="2232" y="1"/>
                            <a:pt x="1157" y="493"/>
                            <a:pt x="568" y="1435"/>
                          </a:cubicBezTo>
                          <a:cubicBezTo>
                            <a:pt x="101" y="2236"/>
                            <a:pt x="1" y="3237"/>
                            <a:pt x="334" y="4137"/>
                          </a:cubicBezTo>
                          <a:cubicBezTo>
                            <a:pt x="401" y="3970"/>
                            <a:pt x="468" y="3804"/>
                            <a:pt x="568" y="3670"/>
                          </a:cubicBezTo>
                          <a:cubicBezTo>
                            <a:pt x="1157" y="2728"/>
                            <a:pt x="2232" y="2236"/>
                            <a:pt x="3411" y="2236"/>
                          </a:cubicBezTo>
                          <a:cubicBezTo>
                            <a:pt x="4235" y="2236"/>
                            <a:pt x="5109" y="2476"/>
                            <a:pt x="5905" y="2970"/>
                          </a:cubicBezTo>
                          <a:cubicBezTo>
                            <a:pt x="6806" y="3537"/>
                            <a:pt x="7473" y="4371"/>
                            <a:pt x="7840" y="5371"/>
                          </a:cubicBezTo>
                          <a:cubicBezTo>
                            <a:pt x="8440" y="3804"/>
                            <a:pt x="7673" y="1836"/>
                            <a:pt x="5905" y="735"/>
                          </a:cubicBezTo>
                          <a:cubicBezTo>
                            <a:pt x="5109" y="241"/>
                            <a:pt x="4235" y="1"/>
                            <a:pt x="341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3" name="Google Shape;26813;p58"/>
                    <p:cNvSpPr/>
                    <p:nvPr/>
                  </p:nvSpPr>
                  <p:spPr>
                    <a:xfrm>
                      <a:off x="422900" y="701950"/>
                      <a:ext cx="288575" cy="145775"/>
                    </a:xfrm>
                    <a:custGeom>
                      <a:rect b="b" l="l" r="r" t="t"/>
                      <a:pathLst>
                        <a:path extrusionOk="0" h="5831" w="11543">
                          <a:moveTo>
                            <a:pt x="0" y="1"/>
                          </a:moveTo>
                          <a:lnTo>
                            <a:pt x="0" y="1"/>
                          </a:lnTo>
                          <a:cubicBezTo>
                            <a:pt x="101" y="1835"/>
                            <a:pt x="1301" y="3737"/>
                            <a:pt x="3269" y="4871"/>
                          </a:cubicBezTo>
                          <a:cubicBezTo>
                            <a:pt x="4372" y="5520"/>
                            <a:pt x="5561" y="5830"/>
                            <a:pt x="6680" y="5830"/>
                          </a:cubicBezTo>
                          <a:cubicBezTo>
                            <a:pt x="8439" y="5830"/>
                            <a:pt x="10026" y="5063"/>
                            <a:pt x="10842" y="3637"/>
                          </a:cubicBezTo>
                          <a:cubicBezTo>
                            <a:pt x="11409" y="2569"/>
                            <a:pt x="11542" y="1335"/>
                            <a:pt x="11175" y="167"/>
                          </a:cubicBezTo>
                          <a:lnTo>
                            <a:pt x="11175" y="167"/>
                          </a:lnTo>
                          <a:cubicBezTo>
                            <a:pt x="11208" y="968"/>
                            <a:pt x="11008" y="1769"/>
                            <a:pt x="10641" y="2469"/>
                          </a:cubicBezTo>
                          <a:cubicBezTo>
                            <a:pt x="9803" y="3880"/>
                            <a:pt x="8213" y="4639"/>
                            <a:pt x="6455" y="4639"/>
                          </a:cubicBezTo>
                          <a:cubicBezTo>
                            <a:pt x="5344" y="4639"/>
                            <a:pt x="4167" y="4336"/>
                            <a:pt x="3069" y="3703"/>
                          </a:cubicBezTo>
                          <a:cubicBezTo>
                            <a:pt x="1602" y="2903"/>
                            <a:pt x="534" y="1568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4" name="Google Shape;26814;p58"/>
                    <p:cNvSpPr/>
                    <p:nvPr/>
                  </p:nvSpPr>
                  <p:spPr>
                    <a:xfrm>
                      <a:off x="638050" y="930425"/>
                      <a:ext cx="175150" cy="100950"/>
                    </a:xfrm>
                    <a:custGeom>
                      <a:rect b="b" l="l" r="r" t="t"/>
                      <a:pathLst>
                        <a:path extrusionOk="0" h="4038" w="7006">
                          <a:moveTo>
                            <a:pt x="2438" y="0"/>
                          </a:moveTo>
                          <a:cubicBezTo>
                            <a:pt x="1532" y="0"/>
                            <a:pt x="748" y="336"/>
                            <a:pt x="334" y="1002"/>
                          </a:cubicBezTo>
                          <a:cubicBezTo>
                            <a:pt x="101" y="1369"/>
                            <a:pt x="1" y="1836"/>
                            <a:pt x="67" y="2270"/>
                          </a:cubicBezTo>
                          <a:cubicBezTo>
                            <a:pt x="67" y="1970"/>
                            <a:pt x="167" y="1669"/>
                            <a:pt x="334" y="1403"/>
                          </a:cubicBezTo>
                          <a:cubicBezTo>
                            <a:pt x="748" y="754"/>
                            <a:pt x="1532" y="417"/>
                            <a:pt x="2438" y="417"/>
                          </a:cubicBezTo>
                          <a:cubicBezTo>
                            <a:pt x="3210" y="417"/>
                            <a:pt x="4072" y="662"/>
                            <a:pt x="4871" y="1169"/>
                          </a:cubicBezTo>
                          <a:cubicBezTo>
                            <a:pt x="6072" y="1903"/>
                            <a:pt x="6805" y="3037"/>
                            <a:pt x="6906" y="4038"/>
                          </a:cubicBezTo>
                          <a:cubicBezTo>
                            <a:pt x="7006" y="2937"/>
                            <a:pt x="6238" y="1603"/>
                            <a:pt x="4871" y="735"/>
                          </a:cubicBezTo>
                          <a:cubicBezTo>
                            <a:pt x="4073" y="244"/>
                            <a:pt x="3211" y="0"/>
                            <a:pt x="2438" y="0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5" name="Google Shape;26815;p58"/>
                    <p:cNvSpPr/>
                    <p:nvPr/>
                  </p:nvSpPr>
                  <p:spPr>
                    <a:xfrm>
                      <a:off x="655575" y="987150"/>
                      <a:ext cx="131775" cy="78175"/>
                    </a:xfrm>
                    <a:custGeom>
                      <a:rect b="b" l="l" r="r" t="t"/>
                      <a:pathLst>
                        <a:path extrusionOk="0" h="3127" w="5271">
                          <a:moveTo>
                            <a:pt x="167" y="1"/>
                          </a:moveTo>
                          <a:lnTo>
                            <a:pt x="167" y="1"/>
                          </a:lnTo>
                          <a:cubicBezTo>
                            <a:pt x="0" y="835"/>
                            <a:pt x="567" y="1902"/>
                            <a:pt x="1635" y="2569"/>
                          </a:cubicBezTo>
                          <a:cubicBezTo>
                            <a:pt x="2225" y="2942"/>
                            <a:pt x="2866" y="3127"/>
                            <a:pt x="3440" y="3127"/>
                          </a:cubicBezTo>
                          <a:cubicBezTo>
                            <a:pt x="4098" y="3127"/>
                            <a:pt x="4667" y="2884"/>
                            <a:pt x="4970" y="2403"/>
                          </a:cubicBezTo>
                          <a:cubicBezTo>
                            <a:pt x="5237" y="1902"/>
                            <a:pt x="5271" y="1302"/>
                            <a:pt x="5004" y="801"/>
                          </a:cubicBezTo>
                          <a:lnTo>
                            <a:pt x="5004" y="801"/>
                          </a:lnTo>
                          <a:cubicBezTo>
                            <a:pt x="4970" y="968"/>
                            <a:pt x="4904" y="1135"/>
                            <a:pt x="4837" y="1302"/>
                          </a:cubicBezTo>
                          <a:cubicBezTo>
                            <a:pt x="4531" y="1770"/>
                            <a:pt x="3952" y="2015"/>
                            <a:pt x="3286" y="2015"/>
                          </a:cubicBezTo>
                          <a:cubicBezTo>
                            <a:pt x="2717" y="2015"/>
                            <a:pt x="2084" y="1837"/>
                            <a:pt x="1501" y="1469"/>
                          </a:cubicBezTo>
                          <a:cubicBezTo>
                            <a:pt x="901" y="1102"/>
                            <a:pt x="434" y="601"/>
                            <a:pt x="167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6" name="Google Shape;26816;p58"/>
                    <p:cNvSpPr/>
                    <p:nvPr/>
                  </p:nvSpPr>
                  <p:spPr>
                    <a:xfrm>
                      <a:off x="938275" y="604625"/>
                      <a:ext cx="313575" cy="232450"/>
                    </a:xfrm>
                    <a:custGeom>
                      <a:rect b="b" l="l" r="r" t="t"/>
                      <a:pathLst>
                        <a:path extrusionOk="0" h="9298" w="12543">
                          <a:moveTo>
                            <a:pt x="5993" y="1"/>
                          </a:moveTo>
                          <a:cubicBezTo>
                            <a:pt x="4092" y="1"/>
                            <a:pt x="2321" y="857"/>
                            <a:pt x="1334" y="2459"/>
                          </a:cubicBezTo>
                          <a:cubicBezTo>
                            <a:pt x="0" y="4594"/>
                            <a:pt x="434" y="7363"/>
                            <a:pt x="2268" y="9298"/>
                          </a:cubicBezTo>
                          <a:cubicBezTo>
                            <a:pt x="2035" y="8063"/>
                            <a:pt x="2268" y="6762"/>
                            <a:pt x="2936" y="5695"/>
                          </a:cubicBezTo>
                          <a:cubicBezTo>
                            <a:pt x="3938" y="4099"/>
                            <a:pt x="5705" y="3244"/>
                            <a:pt x="7592" y="3244"/>
                          </a:cubicBezTo>
                          <a:cubicBezTo>
                            <a:pt x="8782" y="3244"/>
                            <a:pt x="10019" y="3584"/>
                            <a:pt x="11141" y="4294"/>
                          </a:cubicBezTo>
                          <a:cubicBezTo>
                            <a:pt x="11675" y="4594"/>
                            <a:pt x="12142" y="4994"/>
                            <a:pt x="12542" y="5428"/>
                          </a:cubicBezTo>
                          <a:cubicBezTo>
                            <a:pt x="12242" y="3593"/>
                            <a:pt x="11141" y="1992"/>
                            <a:pt x="9540" y="1025"/>
                          </a:cubicBezTo>
                          <a:cubicBezTo>
                            <a:pt x="8413" y="333"/>
                            <a:pt x="7178" y="1"/>
                            <a:pt x="5993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7" name="Google Shape;26817;p58"/>
                    <p:cNvSpPr/>
                    <p:nvPr/>
                  </p:nvSpPr>
                  <p:spPr>
                    <a:xfrm>
                      <a:off x="908250" y="722800"/>
                      <a:ext cx="396975" cy="249075"/>
                    </a:xfrm>
                    <a:custGeom>
                      <a:rect b="b" l="l" r="r" t="t"/>
                      <a:pathLst>
                        <a:path extrusionOk="0" h="9963" w="15879">
                          <a:moveTo>
                            <a:pt x="15411" y="1"/>
                          </a:moveTo>
                          <a:cubicBezTo>
                            <a:pt x="15445" y="1568"/>
                            <a:pt x="15011" y="3103"/>
                            <a:pt x="14177" y="4437"/>
                          </a:cubicBezTo>
                          <a:cubicBezTo>
                            <a:pt x="12613" y="6926"/>
                            <a:pt x="9974" y="8309"/>
                            <a:pt x="7324" y="8309"/>
                          </a:cubicBezTo>
                          <a:cubicBezTo>
                            <a:pt x="5960" y="8309"/>
                            <a:pt x="4593" y="7943"/>
                            <a:pt x="3369" y="7172"/>
                          </a:cubicBezTo>
                          <a:cubicBezTo>
                            <a:pt x="1635" y="6105"/>
                            <a:pt x="434" y="4370"/>
                            <a:pt x="0" y="2369"/>
                          </a:cubicBezTo>
                          <a:lnTo>
                            <a:pt x="0" y="2369"/>
                          </a:lnTo>
                          <a:cubicBezTo>
                            <a:pt x="0" y="5004"/>
                            <a:pt x="1335" y="7439"/>
                            <a:pt x="3536" y="8840"/>
                          </a:cubicBezTo>
                          <a:cubicBezTo>
                            <a:pt x="4772" y="9600"/>
                            <a:pt x="6142" y="9962"/>
                            <a:pt x="7506" y="9962"/>
                          </a:cubicBezTo>
                          <a:cubicBezTo>
                            <a:pt x="10156" y="9962"/>
                            <a:pt x="12780" y="8593"/>
                            <a:pt x="14344" y="6105"/>
                          </a:cubicBezTo>
                          <a:cubicBezTo>
                            <a:pt x="15478" y="4270"/>
                            <a:pt x="15878" y="2102"/>
                            <a:pt x="1541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8" name="Google Shape;26818;p58"/>
                    <p:cNvSpPr/>
                    <p:nvPr/>
                  </p:nvSpPr>
                  <p:spPr>
                    <a:xfrm>
                      <a:off x="663900" y="426750"/>
                      <a:ext cx="87600" cy="46150"/>
                    </a:xfrm>
                    <a:custGeom>
                      <a:rect b="b" l="l" r="r" t="t"/>
                      <a:pathLst>
                        <a:path extrusionOk="0" h="1846" w="3504">
                          <a:moveTo>
                            <a:pt x="3103" y="1"/>
                          </a:moveTo>
                          <a:lnTo>
                            <a:pt x="3103" y="1"/>
                          </a:lnTo>
                          <a:cubicBezTo>
                            <a:pt x="3270" y="268"/>
                            <a:pt x="3303" y="568"/>
                            <a:pt x="3203" y="835"/>
                          </a:cubicBezTo>
                          <a:cubicBezTo>
                            <a:pt x="3038" y="1307"/>
                            <a:pt x="2504" y="1579"/>
                            <a:pt x="1876" y="1579"/>
                          </a:cubicBezTo>
                          <a:cubicBezTo>
                            <a:pt x="1616" y="1579"/>
                            <a:pt x="1341" y="1533"/>
                            <a:pt x="1068" y="1435"/>
                          </a:cubicBezTo>
                          <a:cubicBezTo>
                            <a:pt x="668" y="1302"/>
                            <a:pt x="301" y="1035"/>
                            <a:pt x="1" y="735"/>
                          </a:cubicBezTo>
                          <a:lnTo>
                            <a:pt x="1" y="735"/>
                          </a:lnTo>
                          <a:cubicBezTo>
                            <a:pt x="301" y="1202"/>
                            <a:pt x="735" y="1535"/>
                            <a:pt x="1235" y="1702"/>
                          </a:cubicBezTo>
                          <a:cubicBezTo>
                            <a:pt x="1517" y="1799"/>
                            <a:pt x="1800" y="1846"/>
                            <a:pt x="2064" y="1846"/>
                          </a:cubicBezTo>
                          <a:cubicBezTo>
                            <a:pt x="2705" y="1846"/>
                            <a:pt x="3238" y="1574"/>
                            <a:pt x="3403" y="1102"/>
                          </a:cubicBezTo>
                          <a:cubicBezTo>
                            <a:pt x="3503" y="701"/>
                            <a:pt x="3403" y="301"/>
                            <a:pt x="3103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19" name="Google Shape;26819;p58"/>
                    <p:cNvSpPr/>
                    <p:nvPr/>
                  </p:nvSpPr>
                  <p:spPr>
                    <a:xfrm>
                      <a:off x="668075" y="411250"/>
                      <a:ext cx="62575" cy="39725"/>
                    </a:xfrm>
                    <a:custGeom>
                      <a:rect b="b" l="l" r="r" t="t"/>
                      <a:pathLst>
                        <a:path extrusionOk="0" h="1589" w="2503">
                          <a:moveTo>
                            <a:pt x="1034" y="1"/>
                          </a:moveTo>
                          <a:cubicBezTo>
                            <a:pt x="572" y="1"/>
                            <a:pt x="183" y="197"/>
                            <a:pt x="67" y="521"/>
                          </a:cubicBezTo>
                          <a:cubicBezTo>
                            <a:pt x="0" y="954"/>
                            <a:pt x="167" y="1355"/>
                            <a:pt x="534" y="1588"/>
                          </a:cubicBezTo>
                          <a:cubicBezTo>
                            <a:pt x="401" y="1388"/>
                            <a:pt x="334" y="1121"/>
                            <a:pt x="401" y="888"/>
                          </a:cubicBezTo>
                          <a:cubicBezTo>
                            <a:pt x="517" y="538"/>
                            <a:pt x="910" y="335"/>
                            <a:pt x="1375" y="335"/>
                          </a:cubicBezTo>
                          <a:cubicBezTo>
                            <a:pt x="1576" y="335"/>
                            <a:pt x="1790" y="373"/>
                            <a:pt x="2002" y="454"/>
                          </a:cubicBezTo>
                          <a:cubicBezTo>
                            <a:pt x="2169" y="521"/>
                            <a:pt x="2335" y="621"/>
                            <a:pt x="2502" y="721"/>
                          </a:cubicBezTo>
                          <a:cubicBezTo>
                            <a:pt x="2302" y="454"/>
                            <a:pt x="2002" y="221"/>
                            <a:pt x="1668" y="120"/>
                          </a:cubicBezTo>
                          <a:cubicBezTo>
                            <a:pt x="1454" y="39"/>
                            <a:pt x="1237" y="1"/>
                            <a:pt x="103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0" name="Google Shape;26820;p58"/>
                    <p:cNvSpPr/>
                    <p:nvPr/>
                  </p:nvSpPr>
                  <p:spPr>
                    <a:xfrm>
                      <a:off x="968300" y="402275"/>
                      <a:ext cx="55875" cy="51200"/>
                    </a:xfrm>
                    <a:custGeom>
                      <a:rect b="b" l="l" r="r" t="t"/>
                      <a:pathLst>
                        <a:path extrusionOk="0" h="2048" w="2235">
                          <a:moveTo>
                            <a:pt x="874" y="1"/>
                          </a:moveTo>
                          <a:cubicBezTo>
                            <a:pt x="553" y="1"/>
                            <a:pt x="229" y="127"/>
                            <a:pt x="0" y="379"/>
                          </a:cubicBezTo>
                          <a:cubicBezTo>
                            <a:pt x="89" y="354"/>
                            <a:pt x="178" y="343"/>
                            <a:pt x="268" y="343"/>
                          </a:cubicBezTo>
                          <a:cubicBezTo>
                            <a:pt x="412" y="343"/>
                            <a:pt x="556" y="372"/>
                            <a:pt x="701" y="413"/>
                          </a:cubicBezTo>
                          <a:cubicBezTo>
                            <a:pt x="1268" y="580"/>
                            <a:pt x="1635" y="1180"/>
                            <a:pt x="1501" y="1747"/>
                          </a:cubicBezTo>
                          <a:cubicBezTo>
                            <a:pt x="1468" y="1847"/>
                            <a:pt x="1401" y="1947"/>
                            <a:pt x="1334" y="2047"/>
                          </a:cubicBezTo>
                          <a:cubicBezTo>
                            <a:pt x="1701" y="1981"/>
                            <a:pt x="1968" y="1747"/>
                            <a:pt x="2102" y="1413"/>
                          </a:cubicBezTo>
                          <a:cubicBezTo>
                            <a:pt x="2235" y="846"/>
                            <a:pt x="1901" y="246"/>
                            <a:pt x="1301" y="79"/>
                          </a:cubicBezTo>
                          <a:cubicBezTo>
                            <a:pt x="1165" y="27"/>
                            <a:pt x="1020" y="1"/>
                            <a:pt x="87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1" name="Google Shape;26821;p58"/>
                    <p:cNvSpPr/>
                    <p:nvPr/>
                  </p:nvSpPr>
                  <p:spPr>
                    <a:xfrm>
                      <a:off x="928250" y="385050"/>
                      <a:ext cx="116775" cy="92125"/>
                    </a:xfrm>
                    <a:custGeom>
                      <a:rect b="b" l="l" r="r" t="t"/>
                      <a:pathLst>
                        <a:path extrusionOk="0" h="3685" w="4671">
                          <a:moveTo>
                            <a:pt x="1002" y="1"/>
                          </a:moveTo>
                          <a:cubicBezTo>
                            <a:pt x="668" y="234"/>
                            <a:pt x="401" y="601"/>
                            <a:pt x="301" y="1002"/>
                          </a:cubicBezTo>
                          <a:cubicBezTo>
                            <a:pt x="1" y="2069"/>
                            <a:pt x="801" y="3237"/>
                            <a:pt x="2069" y="3570"/>
                          </a:cubicBezTo>
                          <a:cubicBezTo>
                            <a:pt x="2309" y="3647"/>
                            <a:pt x="2556" y="3685"/>
                            <a:pt x="2802" y="3685"/>
                          </a:cubicBezTo>
                          <a:cubicBezTo>
                            <a:pt x="3509" y="3685"/>
                            <a:pt x="4200" y="3373"/>
                            <a:pt x="4671" y="2803"/>
                          </a:cubicBezTo>
                          <a:lnTo>
                            <a:pt x="4671" y="2803"/>
                          </a:lnTo>
                          <a:cubicBezTo>
                            <a:pt x="4248" y="3070"/>
                            <a:pt x="3767" y="3203"/>
                            <a:pt x="3285" y="3203"/>
                          </a:cubicBezTo>
                          <a:cubicBezTo>
                            <a:pt x="3044" y="3203"/>
                            <a:pt x="2803" y="3170"/>
                            <a:pt x="2569" y="3103"/>
                          </a:cubicBezTo>
                          <a:cubicBezTo>
                            <a:pt x="1268" y="2736"/>
                            <a:pt x="468" y="1602"/>
                            <a:pt x="768" y="535"/>
                          </a:cubicBezTo>
                          <a:cubicBezTo>
                            <a:pt x="835" y="335"/>
                            <a:pt x="902" y="168"/>
                            <a:pt x="10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2" name="Google Shape;26822;p58"/>
                    <p:cNvSpPr/>
                    <p:nvPr/>
                  </p:nvSpPr>
                  <p:spPr>
                    <a:xfrm>
                      <a:off x="1281000" y="450100"/>
                      <a:ext cx="35900" cy="29275"/>
                    </a:xfrm>
                    <a:custGeom>
                      <a:rect b="b" l="l" r="r" t="t"/>
                      <a:pathLst>
                        <a:path extrusionOk="0" h="1171" w="1436">
                          <a:moveTo>
                            <a:pt x="1302" y="1"/>
                          </a:moveTo>
                          <a:cubicBezTo>
                            <a:pt x="1302" y="201"/>
                            <a:pt x="1235" y="401"/>
                            <a:pt x="1102" y="568"/>
                          </a:cubicBezTo>
                          <a:cubicBezTo>
                            <a:pt x="971" y="786"/>
                            <a:pt x="741" y="904"/>
                            <a:pt x="504" y="904"/>
                          </a:cubicBezTo>
                          <a:cubicBezTo>
                            <a:pt x="378" y="904"/>
                            <a:pt x="250" y="871"/>
                            <a:pt x="134" y="801"/>
                          </a:cubicBezTo>
                          <a:cubicBezTo>
                            <a:pt x="68" y="735"/>
                            <a:pt x="34" y="701"/>
                            <a:pt x="1" y="635"/>
                          </a:cubicBezTo>
                          <a:lnTo>
                            <a:pt x="1" y="635"/>
                          </a:lnTo>
                          <a:cubicBezTo>
                            <a:pt x="1" y="801"/>
                            <a:pt x="68" y="935"/>
                            <a:pt x="201" y="1068"/>
                          </a:cubicBezTo>
                          <a:cubicBezTo>
                            <a:pt x="317" y="1138"/>
                            <a:pt x="444" y="1171"/>
                            <a:pt x="572" y="1171"/>
                          </a:cubicBezTo>
                          <a:cubicBezTo>
                            <a:pt x="811" y="1171"/>
                            <a:pt x="1049" y="1053"/>
                            <a:pt x="1202" y="835"/>
                          </a:cubicBezTo>
                          <a:cubicBezTo>
                            <a:pt x="1369" y="601"/>
                            <a:pt x="1435" y="301"/>
                            <a:pt x="130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3" name="Google Shape;26823;p58"/>
                    <p:cNvSpPr/>
                    <p:nvPr/>
                  </p:nvSpPr>
                  <p:spPr>
                    <a:xfrm>
                      <a:off x="1272675" y="269325"/>
                      <a:ext cx="37550" cy="30700"/>
                    </a:xfrm>
                    <a:custGeom>
                      <a:rect b="b" l="l" r="r" t="t"/>
                      <a:pathLst>
                        <a:path extrusionOk="0" h="1228" w="1502">
                          <a:moveTo>
                            <a:pt x="742" y="1"/>
                          </a:moveTo>
                          <a:cubicBezTo>
                            <a:pt x="650" y="1"/>
                            <a:pt x="557" y="19"/>
                            <a:pt x="467" y="60"/>
                          </a:cubicBezTo>
                          <a:cubicBezTo>
                            <a:pt x="267" y="127"/>
                            <a:pt x="134" y="227"/>
                            <a:pt x="0" y="360"/>
                          </a:cubicBezTo>
                          <a:cubicBezTo>
                            <a:pt x="100" y="294"/>
                            <a:pt x="167" y="260"/>
                            <a:pt x="267" y="227"/>
                          </a:cubicBezTo>
                          <a:cubicBezTo>
                            <a:pt x="365" y="186"/>
                            <a:pt x="464" y="167"/>
                            <a:pt x="561" y="167"/>
                          </a:cubicBezTo>
                          <a:cubicBezTo>
                            <a:pt x="863" y="167"/>
                            <a:pt x="1142" y="349"/>
                            <a:pt x="1268" y="627"/>
                          </a:cubicBezTo>
                          <a:cubicBezTo>
                            <a:pt x="1301" y="861"/>
                            <a:pt x="1268" y="1061"/>
                            <a:pt x="1135" y="1228"/>
                          </a:cubicBezTo>
                          <a:cubicBezTo>
                            <a:pt x="1368" y="1094"/>
                            <a:pt x="1501" y="761"/>
                            <a:pt x="1435" y="460"/>
                          </a:cubicBezTo>
                          <a:cubicBezTo>
                            <a:pt x="1309" y="183"/>
                            <a:pt x="1030" y="1"/>
                            <a:pt x="742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4" name="Google Shape;26824;p58"/>
                    <p:cNvSpPr/>
                    <p:nvPr/>
                  </p:nvSpPr>
                  <p:spPr>
                    <a:xfrm>
                      <a:off x="1056675" y="63975"/>
                      <a:ext cx="76750" cy="40075"/>
                    </a:xfrm>
                    <a:custGeom>
                      <a:rect b="b" l="l" r="r" t="t"/>
                      <a:pathLst>
                        <a:path extrusionOk="0" h="1603" w="3070">
                          <a:moveTo>
                            <a:pt x="1257" y="1"/>
                          </a:moveTo>
                          <a:cubicBezTo>
                            <a:pt x="638" y="1"/>
                            <a:pt x="145" y="242"/>
                            <a:pt x="68" y="602"/>
                          </a:cubicBezTo>
                          <a:cubicBezTo>
                            <a:pt x="1" y="969"/>
                            <a:pt x="334" y="1336"/>
                            <a:pt x="868" y="1603"/>
                          </a:cubicBezTo>
                          <a:cubicBezTo>
                            <a:pt x="701" y="1469"/>
                            <a:pt x="635" y="1236"/>
                            <a:pt x="668" y="1035"/>
                          </a:cubicBezTo>
                          <a:cubicBezTo>
                            <a:pt x="745" y="676"/>
                            <a:pt x="1219" y="435"/>
                            <a:pt x="1844" y="435"/>
                          </a:cubicBezTo>
                          <a:cubicBezTo>
                            <a:pt x="2030" y="435"/>
                            <a:pt x="2229" y="456"/>
                            <a:pt x="2436" y="502"/>
                          </a:cubicBezTo>
                          <a:cubicBezTo>
                            <a:pt x="2636" y="535"/>
                            <a:pt x="2870" y="602"/>
                            <a:pt x="3070" y="702"/>
                          </a:cubicBezTo>
                          <a:cubicBezTo>
                            <a:pt x="2736" y="368"/>
                            <a:pt x="2303" y="135"/>
                            <a:pt x="1836" y="68"/>
                          </a:cubicBezTo>
                          <a:cubicBezTo>
                            <a:pt x="1637" y="22"/>
                            <a:pt x="1441" y="1"/>
                            <a:pt x="1257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5" name="Google Shape;26825;p58"/>
                    <p:cNvSpPr/>
                    <p:nvPr/>
                  </p:nvSpPr>
                  <p:spPr>
                    <a:xfrm>
                      <a:off x="298650" y="709675"/>
                      <a:ext cx="79250" cy="127125"/>
                    </a:xfrm>
                    <a:custGeom>
                      <a:rect b="b" l="l" r="r" t="t"/>
                      <a:pathLst>
                        <a:path extrusionOk="0" h="5085" w="3170">
                          <a:moveTo>
                            <a:pt x="454" y="1"/>
                          </a:moveTo>
                          <a:cubicBezTo>
                            <a:pt x="364" y="1"/>
                            <a:pt x="279" y="20"/>
                            <a:pt x="200" y="59"/>
                          </a:cubicBezTo>
                          <a:cubicBezTo>
                            <a:pt x="134" y="92"/>
                            <a:pt x="67" y="159"/>
                            <a:pt x="0" y="225"/>
                          </a:cubicBezTo>
                          <a:cubicBezTo>
                            <a:pt x="401" y="359"/>
                            <a:pt x="1201" y="1159"/>
                            <a:pt x="1802" y="2360"/>
                          </a:cubicBezTo>
                          <a:cubicBezTo>
                            <a:pt x="2202" y="3194"/>
                            <a:pt x="2335" y="4128"/>
                            <a:pt x="2168" y="5062"/>
                          </a:cubicBezTo>
                          <a:cubicBezTo>
                            <a:pt x="2224" y="5076"/>
                            <a:pt x="2279" y="5084"/>
                            <a:pt x="2334" y="5084"/>
                          </a:cubicBezTo>
                          <a:cubicBezTo>
                            <a:pt x="2412" y="5084"/>
                            <a:pt x="2491" y="5068"/>
                            <a:pt x="2569" y="5029"/>
                          </a:cubicBezTo>
                          <a:cubicBezTo>
                            <a:pt x="3169" y="4729"/>
                            <a:pt x="3136" y="3394"/>
                            <a:pt x="2469" y="2027"/>
                          </a:cubicBezTo>
                          <a:cubicBezTo>
                            <a:pt x="1888" y="837"/>
                            <a:pt x="1056" y="1"/>
                            <a:pt x="454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6" name="Google Shape;26826;p58"/>
                    <p:cNvSpPr/>
                    <p:nvPr/>
                  </p:nvSpPr>
                  <p:spPr>
                    <a:xfrm>
                      <a:off x="308650" y="758650"/>
                      <a:ext cx="56725" cy="77250"/>
                    </a:xfrm>
                    <a:custGeom>
                      <a:rect b="b" l="l" r="r" t="t"/>
                      <a:pathLst>
                        <a:path extrusionOk="0" h="3090" w="2269">
                          <a:moveTo>
                            <a:pt x="1201" y="1"/>
                          </a:moveTo>
                          <a:lnTo>
                            <a:pt x="1201" y="1"/>
                          </a:lnTo>
                          <a:cubicBezTo>
                            <a:pt x="1702" y="1168"/>
                            <a:pt x="1869" y="2169"/>
                            <a:pt x="1568" y="2336"/>
                          </a:cubicBezTo>
                          <a:cubicBezTo>
                            <a:pt x="1546" y="2346"/>
                            <a:pt x="1521" y="2351"/>
                            <a:pt x="1494" y="2351"/>
                          </a:cubicBezTo>
                          <a:cubicBezTo>
                            <a:pt x="1167" y="2351"/>
                            <a:pt x="555" y="1616"/>
                            <a:pt x="1" y="568"/>
                          </a:cubicBezTo>
                          <a:lnTo>
                            <a:pt x="1" y="568"/>
                          </a:lnTo>
                          <a:cubicBezTo>
                            <a:pt x="34" y="701"/>
                            <a:pt x="101" y="835"/>
                            <a:pt x="167" y="968"/>
                          </a:cubicBezTo>
                          <a:cubicBezTo>
                            <a:pt x="752" y="2199"/>
                            <a:pt x="1478" y="3089"/>
                            <a:pt x="1849" y="3089"/>
                          </a:cubicBezTo>
                          <a:cubicBezTo>
                            <a:pt x="1881" y="3089"/>
                            <a:pt x="1909" y="3083"/>
                            <a:pt x="1935" y="3070"/>
                          </a:cubicBezTo>
                          <a:cubicBezTo>
                            <a:pt x="2269" y="2936"/>
                            <a:pt x="2002" y="1702"/>
                            <a:pt x="1368" y="368"/>
                          </a:cubicBezTo>
                          <a:cubicBezTo>
                            <a:pt x="1335" y="268"/>
                            <a:pt x="1268" y="134"/>
                            <a:pt x="1201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6827" name="Google Shape;26827;p58"/>
                    <p:cNvSpPr/>
                    <p:nvPr/>
                  </p:nvSpPr>
                  <p:spPr>
                    <a:xfrm>
                      <a:off x="1252650" y="269975"/>
                      <a:ext cx="57575" cy="47150"/>
                    </a:xfrm>
                    <a:custGeom>
                      <a:rect b="b" l="l" r="r" t="t"/>
                      <a:pathLst>
                        <a:path extrusionOk="0" h="1886" w="2303">
                          <a:moveTo>
                            <a:pt x="535" y="1"/>
                          </a:moveTo>
                          <a:lnTo>
                            <a:pt x="535" y="1"/>
                          </a:lnTo>
                          <a:cubicBezTo>
                            <a:pt x="168" y="268"/>
                            <a:pt x="1" y="735"/>
                            <a:pt x="134" y="1168"/>
                          </a:cubicBezTo>
                          <a:cubicBezTo>
                            <a:pt x="311" y="1623"/>
                            <a:pt x="736" y="1886"/>
                            <a:pt x="1193" y="1886"/>
                          </a:cubicBezTo>
                          <a:cubicBezTo>
                            <a:pt x="1339" y="1886"/>
                            <a:pt x="1489" y="1859"/>
                            <a:pt x="1635" y="1802"/>
                          </a:cubicBezTo>
                          <a:cubicBezTo>
                            <a:pt x="1902" y="1702"/>
                            <a:pt x="2136" y="1535"/>
                            <a:pt x="2302" y="1335"/>
                          </a:cubicBezTo>
                          <a:lnTo>
                            <a:pt x="2302" y="1335"/>
                          </a:lnTo>
                          <a:cubicBezTo>
                            <a:pt x="2169" y="1435"/>
                            <a:pt x="2036" y="1502"/>
                            <a:pt x="1869" y="1568"/>
                          </a:cubicBezTo>
                          <a:cubicBezTo>
                            <a:pt x="1729" y="1623"/>
                            <a:pt x="1586" y="1648"/>
                            <a:pt x="1446" y="1648"/>
                          </a:cubicBezTo>
                          <a:cubicBezTo>
                            <a:pt x="982" y="1648"/>
                            <a:pt x="547" y="1370"/>
                            <a:pt x="368" y="935"/>
                          </a:cubicBezTo>
                          <a:cubicBezTo>
                            <a:pt x="268" y="601"/>
                            <a:pt x="334" y="268"/>
                            <a:pt x="535" y="1"/>
                          </a:cubicBezTo>
                          <a:close/>
                        </a:path>
                      </a:pathLst>
                    </a:custGeom>
                    <a:solidFill>
                      <a:srgbClr val="141A2A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26828" name="Google Shape;26828;p58"/>
          <p:cNvSpPr txBox="1"/>
          <p:nvPr>
            <p:ph hasCustomPrompt="1" type="title"/>
          </p:nvPr>
        </p:nvSpPr>
        <p:spPr>
          <a:xfrm>
            <a:off x="1131900" y="1324600"/>
            <a:ext cx="6880200" cy="1963500"/>
          </a:xfrm>
          <a:prstGeom prst="rect">
            <a:avLst/>
          </a:prstGeom>
          <a:noFill/>
          <a:ln>
            <a:noFill/>
          </a:ln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05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26829" name="Google Shape;26829;p58"/>
          <p:cNvSpPr txBox="1"/>
          <p:nvPr>
            <p:ph idx="1" type="body"/>
          </p:nvPr>
        </p:nvSpPr>
        <p:spPr>
          <a:xfrm>
            <a:off x="1131750" y="3529275"/>
            <a:ext cx="6880200" cy="448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  <a:defRPr/>
            </a:lvl1pPr>
            <a:lvl2pPr indent="-342900" lvl="1" marL="9144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2pPr>
            <a:lvl3pPr indent="-342900" lvl="2" marL="13716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3pPr>
            <a:lvl4pPr indent="-342900" lvl="3" marL="18288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4pPr>
            <a:lvl5pPr indent="-342900" lvl="4" marL="22860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5pPr>
            <a:lvl6pPr indent="-342900" lvl="5" marL="27432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■"/>
              <a:defRPr sz="1800"/>
            </a:lvl6pPr>
            <a:lvl7pPr indent="-342900" lvl="6" marL="32004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●"/>
              <a:defRPr sz="1800"/>
            </a:lvl7pPr>
            <a:lvl8pPr indent="-342900" lvl="7" marL="3657600" algn="ctr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800"/>
              <a:buChar char="○"/>
              <a:defRPr sz="1800"/>
            </a:lvl8pPr>
            <a:lvl9pPr indent="-342900" lvl="8" marL="4114800" algn="ctr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Char char="■"/>
              <a:defRPr sz="1800"/>
            </a:lvl9pPr>
          </a:lstStyle>
          <a:p/>
        </p:txBody>
      </p:sp>
    </p:spTree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26830" name="Shape 26830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2">
  <p:cSld name="CUSTOM_1_1">
    <p:spTree>
      <p:nvGrpSpPr>
        <p:cNvPr id="26831" name="Shape 268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6832" name="Google Shape;26832;p60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6833" name="Google Shape;26833;p6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834" name="Google Shape;26834;p60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6835" name="Google Shape;26835;p6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6" name="Google Shape;26836;p6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7" name="Google Shape;26837;p6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8" name="Google Shape;26838;p6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39" name="Google Shape;26839;p6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0" name="Google Shape;26840;p6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1" name="Google Shape;26841;p6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2" name="Google Shape;26842;p6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3" name="Google Shape;26843;p6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4" name="Google Shape;26844;p6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5" name="Google Shape;26845;p6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6" name="Google Shape;26846;p6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7" name="Google Shape;26847;p6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8" name="Google Shape;26848;p6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49" name="Google Shape;26849;p6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0" name="Google Shape;26850;p6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1" name="Google Shape;26851;p6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2" name="Google Shape;26852;p6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3" name="Google Shape;26853;p6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4" name="Google Shape;26854;p6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5" name="Google Shape;26855;p6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6" name="Google Shape;26856;p6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7" name="Google Shape;26857;p6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8" name="Google Shape;26858;p6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59" name="Google Shape;26859;p6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6860" name="Google Shape;26860;p60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6861" name="Google Shape;26861;p6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2" name="Google Shape;26862;p6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3" name="Google Shape;26863;p6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4" name="Google Shape;26864;p6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5" name="Google Shape;26865;p6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6" name="Google Shape;26866;p6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7" name="Google Shape;26867;p6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8" name="Google Shape;26868;p6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69" name="Google Shape;26869;p6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0" name="Google Shape;26870;p6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1" name="Google Shape;26871;p6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2" name="Google Shape;26872;p6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3" name="Google Shape;26873;p6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4" name="Google Shape;26874;p6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5" name="Google Shape;26875;p6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6" name="Google Shape;26876;p6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7" name="Google Shape;26877;p6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8" name="Google Shape;26878;p6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79" name="Google Shape;26879;p6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0" name="Google Shape;26880;p6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1" name="Google Shape;26881;p6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2" name="Google Shape;26882;p6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3" name="Google Shape;26883;p6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4" name="Google Shape;26884;p6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5" name="Google Shape;26885;p6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886" name="Google Shape;26886;p6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6887" name="Google Shape;26887;p6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8" name="Google Shape;26888;p6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89" name="Google Shape;26889;p6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0" name="Google Shape;26890;p6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1" name="Google Shape;26891;p6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2" name="Google Shape;26892;p6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3" name="Google Shape;26893;p6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4" name="Google Shape;26894;p6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5" name="Google Shape;26895;p6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6" name="Google Shape;26896;p6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7" name="Google Shape;26897;p6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8" name="Google Shape;26898;p6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899" name="Google Shape;26899;p6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0" name="Google Shape;26900;p6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1" name="Google Shape;26901;p6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2" name="Google Shape;26902;p6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3" name="Google Shape;26903;p6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4" name="Google Shape;26904;p6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5" name="Google Shape;26905;p6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6" name="Google Shape;26906;p6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7" name="Google Shape;26907;p6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8" name="Google Shape;26908;p6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09" name="Google Shape;26909;p6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0" name="Google Shape;26910;p6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1" name="Google Shape;26911;p6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2" name="Google Shape;26912;p6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3" name="Google Shape;26913;p6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4" name="Google Shape;26914;p6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5" name="Google Shape;26915;p6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6" name="Google Shape;26916;p6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7" name="Google Shape;26917;p6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8" name="Google Shape;26918;p6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19" name="Google Shape;26919;p6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0" name="Google Shape;26920;p6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1" name="Google Shape;26921;p6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2" name="Google Shape;26922;p6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3" name="Google Shape;26923;p6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4" name="Google Shape;26924;p6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5" name="Google Shape;26925;p6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6" name="Google Shape;26926;p6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7" name="Google Shape;26927;p6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8" name="Google Shape;26928;p6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29" name="Google Shape;26929;p6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0" name="Google Shape;26930;p6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1" name="Google Shape;26931;p6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2" name="Google Shape;26932;p6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3" name="Google Shape;26933;p6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4" name="Google Shape;26934;p6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5" name="Google Shape;26935;p6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6" name="Google Shape;26936;p6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7" name="Google Shape;26937;p6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8" name="Google Shape;26938;p6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39" name="Google Shape;26939;p6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0" name="Google Shape;26940;p6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1" name="Google Shape;26941;p6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2" name="Google Shape;26942;p6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3" name="Google Shape;26943;p6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4" name="Google Shape;26944;p6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5" name="Google Shape;26945;p6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6" name="Google Shape;26946;p6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7" name="Google Shape;26947;p6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8" name="Google Shape;26948;p6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49" name="Google Shape;26949;p6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0" name="Google Shape;26950;p6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1" name="Google Shape;26951;p6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2" name="Google Shape;26952;p6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3" name="Google Shape;26953;p6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4" name="Google Shape;26954;p6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5" name="Google Shape;26955;p6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6" name="Google Shape;26956;p6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7" name="Google Shape;26957;p6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8" name="Google Shape;26958;p6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59" name="Google Shape;26959;p6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0" name="Google Shape;26960;p6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1" name="Google Shape;26961;p6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2" name="Google Shape;26962;p6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3" name="Google Shape;26963;p6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4" name="Google Shape;26964;p6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5" name="Google Shape;26965;p6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6" name="Google Shape;26966;p6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7" name="Google Shape;26967;p6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8" name="Google Shape;26968;p6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69" name="Google Shape;26969;p6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0" name="Google Shape;26970;p6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1" name="Google Shape;26971;p6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2" name="Google Shape;26972;p6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3" name="Google Shape;26973;p6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4" name="Google Shape;26974;p6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5" name="Google Shape;26975;p6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6" name="Google Shape;26976;p6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7" name="Google Shape;26977;p6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8" name="Google Shape;26978;p6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79" name="Google Shape;26979;p6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0" name="Google Shape;26980;p6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1" name="Google Shape;26981;p6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2" name="Google Shape;26982;p6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3" name="Google Shape;26983;p6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4" name="Google Shape;26984;p6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5" name="Google Shape;26985;p6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6986" name="Google Shape;26986;p6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6987" name="Google Shape;26987;p60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6988" name="Google Shape;26988;p6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89" name="Google Shape;26989;p6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0" name="Google Shape;26990;p6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1" name="Google Shape;26991;p6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2" name="Google Shape;26992;p6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3" name="Google Shape;26993;p6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4" name="Google Shape;26994;p6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5" name="Google Shape;26995;p6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6" name="Google Shape;26996;p6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7" name="Google Shape;26997;p6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8" name="Google Shape;26998;p6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6999" name="Google Shape;26999;p6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0" name="Google Shape;27000;p6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1" name="Google Shape;27001;p6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2" name="Google Shape;27002;p6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3" name="Google Shape;27003;p6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4" name="Google Shape;27004;p6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5" name="Google Shape;27005;p6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6" name="Google Shape;27006;p6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7" name="Google Shape;27007;p6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8" name="Google Shape;27008;p6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09" name="Google Shape;27009;p6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0" name="Google Shape;27010;p6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1" name="Google Shape;27011;p6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2" name="Google Shape;27012;p6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13" name="Google Shape;27013;p6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014" name="Google Shape;27014;p6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5" name="Google Shape;27015;p6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6" name="Google Shape;27016;p6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7" name="Google Shape;27017;p6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018" name="Google Shape;27018;p6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019" name="Google Shape;27019;p6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7020" name="Google Shape;27020;p6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1" name="Google Shape;27021;p6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2" name="Google Shape;27022;p6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3" name="Google Shape;27023;p6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4" name="Google Shape;27024;p6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5" name="Google Shape;27025;p6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6" name="Google Shape;27026;p6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7" name="Google Shape;27027;p6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8" name="Google Shape;27028;p6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29" name="Google Shape;27029;p6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0" name="Google Shape;27030;p6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1" name="Google Shape;27031;p6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2" name="Google Shape;27032;p6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3" name="Google Shape;27033;p6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4" name="Google Shape;27034;p6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5" name="Google Shape;27035;p6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6" name="Google Shape;27036;p6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7" name="Google Shape;27037;p6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8" name="Google Shape;27038;p6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39" name="Google Shape;27039;p6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0" name="Google Shape;27040;p6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1" name="Google Shape;27041;p6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2" name="Google Shape;27042;p6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3" name="Google Shape;27043;p6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4" name="Google Shape;27044;p6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5" name="Google Shape;27045;p6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046" name="Google Shape;27046;p6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047" name="Google Shape;27047;p60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7048" name="Google Shape;27048;p6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49" name="Google Shape;27049;p6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0" name="Google Shape;27050;p6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1" name="Google Shape;27051;p6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2" name="Google Shape;27052;p6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3" name="Google Shape;27053;p6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4" name="Google Shape;27054;p6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5" name="Google Shape;27055;p6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6" name="Google Shape;27056;p6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7" name="Google Shape;27057;p6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8" name="Google Shape;27058;p6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59" name="Google Shape;27059;p6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0" name="Google Shape;27060;p6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1" name="Google Shape;27061;p6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2" name="Google Shape;27062;p6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3" name="Google Shape;27063;p6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4" name="Google Shape;27064;p6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5" name="Google Shape;27065;p6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6" name="Google Shape;27066;p6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7" name="Google Shape;27067;p6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8" name="Google Shape;27068;p6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69" name="Google Shape;27069;p6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0" name="Google Shape;27070;p6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1" name="Google Shape;27071;p6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2" name="Google Shape;27072;p6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073" name="Google Shape;27073;p6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074" name="Google Shape;27074;p60"/>
          <p:cNvGrpSpPr/>
          <p:nvPr/>
        </p:nvGrpSpPr>
        <p:grpSpPr>
          <a:xfrm>
            <a:off x="713124" y="1350429"/>
            <a:ext cx="9109620" cy="4080466"/>
            <a:chOff x="713124" y="1350429"/>
            <a:chExt cx="9109620" cy="4080466"/>
          </a:xfrm>
        </p:grpSpPr>
        <p:grpSp>
          <p:nvGrpSpPr>
            <p:cNvPr id="27075" name="Google Shape;27075;p60"/>
            <p:cNvGrpSpPr/>
            <p:nvPr/>
          </p:nvGrpSpPr>
          <p:grpSpPr>
            <a:xfrm rot="483337">
              <a:off x="7665534" y="2847132"/>
              <a:ext cx="1994961" cy="2456100"/>
              <a:chOff x="713124" y="1350429"/>
              <a:chExt cx="2132436" cy="2725084"/>
            </a:xfrm>
          </p:grpSpPr>
          <p:grpSp>
            <p:nvGrpSpPr>
              <p:cNvPr id="27076" name="Google Shape;27076;p60"/>
              <p:cNvGrpSpPr/>
              <p:nvPr/>
            </p:nvGrpSpPr>
            <p:grpSpPr>
              <a:xfrm rot="10799686">
                <a:off x="713222" y="1930365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7077" name="Google Shape;27077;p6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7078" name="Google Shape;27078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79" name="Google Shape;27079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0" name="Google Shape;27080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1" name="Google Shape;27081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2" name="Google Shape;27082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3" name="Google Shape;27083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4" name="Google Shape;27084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5" name="Google Shape;27085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6" name="Google Shape;27086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7" name="Google Shape;27087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8" name="Google Shape;27088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89" name="Google Shape;27089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0" name="Google Shape;27090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1" name="Google Shape;27091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092" name="Google Shape;27092;p6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7093" name="Google Shape;27093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4" name="Google Shape;27094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5" name="Google Shape;27095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6" name="Google Shape;27096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7" name="Google Shape;27097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8" name="Google Shape;27098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099" name="Google Shape;27099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0" name="Google Shape;27100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1" name="Google Shape;27101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2" name="Google Shape;27102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3" name="Google Shape;27103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4" name="Google Shape;27104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5" name="Google Shape;27105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6" name="Google Shape;27106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107" name="Google Shape;27107;p6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7108" name="Google Shape;27108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09" name="Google Shape;27109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0" name="Google Shape;27110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1" name="Google Shape;27111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2" name="Google Shape;27112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3" name="Google Shape;27113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4" name="Google Shape;27114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5" name="Google Shape;27115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6" name="Google Shape;27116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7" name="Google Shape;27117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8" name="Google Shape;27118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19" name="Google Shape;27119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0" name="Google Shape;27120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1" name="Google Shape;27121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7122" name="Google Shape;27122;p60"/>
              <p:cNvGrpSpPr/>
              <p:nvPr/>
            </p:nvGrpSpPr>
            <p:grpSpPr>
              <a:xfrm flipH="1">
                <a:off x="1146461" y="1350429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7123" name="Google Shape;27123;p6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7124" name="Google Shape;27124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5" name="Google Shape;27125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6" name="Google Shape;27126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7" name="Google Shape;27127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8" name="Google Shape;27128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29" name="Google Shape;27129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0" name="Google Shape;27130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1" name="Google Shape;27131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2" name="Google Shape;27132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3" name="Google Shape;27133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4" name="Google Shape;27134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5" name="Google Shape;27135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6" name="Google Shape;27136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37" name="Google Shape;27137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138" name="Google Shape;27138;p6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7139" name="Google Shape;27139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0" name="Google Shape;27140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1" name="Google Shape;27141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2" name="Google Shape;27142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3" name="Google Shape;27143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4" name="Google Shape;27144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5" name="Google Shape;27145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6" name="Google Shape;27146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7" name="Google Shape;27147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8" name="Google Shape;27148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49" name="Google Shape;27149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0" name="Google Shape;27150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1" name="Google Shape;27151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2" name="Google Shape;27152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153" name="Google Shape;27153;p6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7154" name="Google Shape;27154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5" name="Google Shape;27155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6" name="Google Shape;27156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7" name="Google Shape;27157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8" name="Google Shape;27158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59" name="Google Shape;27159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0" name="Google Shape;27160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1" name="Google Shape;27161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2" name="Google Shape;27162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3" name="Google Shape;27163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4" name="Google Shape;27164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5" name="Google Shape;27165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6" name="Google Shape;27166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67" name="Google Shape;27167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7168" name="Google Shape;27168;p60"/>
            <p:cNvGrpSpPr/>
            <p:nvPr/>
          </p:nvGrpSpPr>
          <p:grpSpPr>
            <a:xfrm>
              <a:off x="713124" y="1350429"/>
              <a:ext cx="2132436" cy="2725084"/>
              <a:chOff x="713124" y="1350429"/>
              <a:chExt cx="2132436" cy="2725084"/>
            </a:xfrm>
          </p:grpSpPr>
          <p:grpSp>
            <p:nvGrpSpPr>
              <p:cNvPr id="27169" name="Google Shape;27169;p60"/>
              <p:cNvGrpSpPr/>
              <p:nvPr/>
            </p:nvGrpSpPr>
            <p:grpSpPr>
              <a:xfrm rot="10799686">
                <a:off x="713222" y="1930365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7170" name="Google Shape;27170;p6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7171" name="Google Shape;27171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2" name="Google Shape;27172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3" name="Google Shape;27173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4" name="Google Shape;27174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5" name="Google Shape;27175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6" name="Google Shape;27176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7" name="Google Shape;27177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8" name="Google Shape;27178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79" name="Google Shape;27179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0" name="Google Shape;27180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1" name="Google Shape;27181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2" name="Google Shape;27182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3" name="Google Shape;27183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4" name="Google Shape;27184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185" name="Google Shape;27185;p6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7186" name="Google Shape;27186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7" name="Google Shape;27187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8" name="Google Shape;27188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89" name="Google Shape;27189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0" name="Google Shape;27190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1" name="Google Shape;27191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2" name="Google Shape;27192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3" name="Google Shape;27193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4" name="Google Shape;27194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5" name="Google Shape;27195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6" name="Google Shape;27196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7" name="Google Shape;27197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8" name="Google Shape;27198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199" name="Google Shape;27199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200" name="Google Shape;27200;p6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7201" name="Google Shape;27201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2" name="Google Shape;27202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3" name="Google Shape;27203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4" name="Google Shape;27204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5" name="Google Shape;27205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6" name="Google Shape;27206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7" name="Google Shape;27207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8" name="Google Shape;27208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09" name="Google Shape;27209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0" name="Google Shape;27210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1" name="Google Shape;27211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2" name="Google Shape;27212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3" name="Google Shape;27213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4" name="Google Shape;27214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7215" name="Google Shape;27215;p60"/>
              <p:cNvGrpSpPr/>
              <p:nvPr/>
            </p:nvGrpSpPr>
            <p:grpSpPr>
              <a:xfrm flipH="1">
                <a:off x="1146461" y="1350429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7216" name="Google Shape;27216;p6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7217" name="Google Shape;27217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8" name="Google Shape;27218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19" name="Google Shape;27219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0" name="Google Shape;27220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1" name="Google Shape;27221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2" name="Google Shape;27222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3" name="Google Shape;27223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4" name="Google Shape;27224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5" name="Google Shape;27225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6" name="Google Shape;27226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7" name="Google Shape;27227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8" name="Google Shape;27228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29" name="Google Shape;27229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0" name="Google Shape;27230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231" name="Google Shape;27231;p6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7232" name="Google Shape;27232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3" name="Google Shape;27233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4" name="Google Shape;27234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5" name="Google Shape;27235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6" name="Google Shape;27236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7" name="Google Shape;27237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8" name="Google Shape;27238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39" name="Google Shape;27239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0" name="Google Shape;27240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1" name="Google Shape;27241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2" name="Google Shape;27242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3" name="Google Shape;27243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4" name="Google Shape;27244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5" name="Google Shape;27245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246" name="Google Shape;27246;p6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7247" name="Google Shape;27247;p6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8" name="Google Shape;27248;p6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49" name="Google Shape;27249;p6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0" name="Google Shape;27250;p6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1" name="Google Shape;27251;p6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2" name="Google Shape;27252;p6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3" name="Google Shape;27253;p6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4" name="Google Shape;27254;p6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5" name="Google Shape;27255;p6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6" name="Google Shape;27256;p6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7" name="Google Shape;27257;p6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8" name="Google Shape;27258;p6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59" name="Google Shape;27259;p6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260" name="Google Shape;27260;p6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7261" name="Google Shape;27261;p6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262" name="Google Shape;27262;p60"/>
          <p:cNvSpPr txBox="1"/>
          <p:nvPr>
            <p:ph idx="1" type="body"/>
          </p:nvPr>
        </p:nvSpPr>
        <p:spPr>
          <a:xfrm>
            <a:off x="4862275" y="2402625"/>
            <a:ext cx="2775000" cy="882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1_1_1">
    <p:spTree>
      <p:nvGrpSpPr>
        <p:cNvPr id="27263" name="Shape 272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264" name="Google Shape;27264;p61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7265" name="Google Shape;27265;p6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266" name="Google Shape;27266;p61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7267" name="Google Shape;27267;p6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8" name="Google Shape;27268;p6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69" name="Google Shape;27269;p6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0" name="Google Shape;27270;p6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1" name="Google Shape;27271;p6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2" name="Google Shape;27272;p6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3" name="Google Shape;27273;p6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4" name="Google Shape;27274;p6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5" name="Google Shape;27275;p6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6" name="Google Shape;27276;p6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7" name="Google Shape;27277;p6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8" name="Google Shape;27278;p6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79" name="Google Shape;27279;p6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0" name="Google Shape;27280;p6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1" name="Google Shape;27281;p6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2" name="Google Shape;27282;p6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3" name="Google Shape;27283;p6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4" name="Google Shape;27284;p6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5" name="Google Shape;27285;p6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6" name="Google Shape;27286;p6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7" name="Google Shape;27287;p6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8" name="Google Shape;27288;p6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89" name="Google Shape;27289;p6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0" name="Google Shape;27290;p6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1" name="Google Shape;27291;p6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292" name="Google Shape;27292;p61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7293" name="Google Shape;27293;p6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4" name="Google Shape;27294;p6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5" name="Google Shape;27295;p6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6" name="Google Shape;27296;p6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7" name="Google Shape;27297;p6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8" name="Google Shape;27298;p6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299" name="Google Shape;27299;p6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0" name="Google Shape;27300;p6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1" name="Google Shape;27301;p6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2" name="Google Shape;27302;p6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3" name="Google Shape;27303;p6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4" name="Google Shape;27304;p6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5" name="Google Shape;27305;p6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6" name="Google Shape;27306;p6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7" name="Google Shape;27307;p6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8" name="Google Shape;27308;p6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09" name="Google Shape;27309;p6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0" name="Google Shape;27310;p6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1" name="Google Shape;27311;p6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2" name="Google Shape;27312;p6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3" name="Google Shape;27313;p6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4" name="Google Shape;27314;p6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5" name="Google Shape;27315;p6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6" name="Google Shape;27316;p6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7" name="Google Shape;27317;p6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318" name="Google Shape;27318;p6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319" name="Google Shape;27319;p6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0" name="Google Shape;27320;p6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1" name="Google Shape;27321;p6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2" name="Google Shape;27322;p6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3" name="Google Shape;27323;p6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4" name="Google Shape;27324;p6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5" name="Google Shape;27325;p6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6" name="Google Shape;27326;p6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7" name="Google Shape;27327;p6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8" name="Google Shape;27328;p6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29" name="Google Shape;27329;p6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0" name="Google Shape;27330;p6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1" name="Google Shape;27331;p6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2" name="Google Shape;27332;p6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3" name="Google Shape;27333;p6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4" name="Google Shape;27334;p6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5" name="Google Shape;27335;p6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6" name="Google Shape;27336;p6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7" name="Google Shape;27337;p6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8" name="Google Shape;27338;p6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39" name="Google Shape;27339;p6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0" name="Google Shape;27340;p6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1" name="Google Shape;27341;p6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2" name="Google Shape;27342;p6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3" name="Google Shape;27343;p6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4" name="Google Shape;27344;p6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5" name="Google Shape;27345;p6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6" name="Google Shape;27346;p6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7" name="Google Shape;27347;p6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8" name="Google Shape;27348;p6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49" name="Google Shape;27349;p6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0" name="Google Shape;27350;p6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1" name="Google Shape;27351;p6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2" name="Google Shape;27352;p6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3" name="Google Shape;27353;p6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4" name="Google Shape;27354;p6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5" name="Google Shape;27355;p6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6" name="Google Shape;27356;p6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7" name="Google Shape;27357;p6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8" name="Google Shape;27358;p6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59" name="Google Shape;27359;p6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0" name="Google Shape;27360;p6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1" name="Google Shape;27361;p6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2" name="Google Shape;27362;p6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3" name="Google Shape;27363;p6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4" name="Google Shape;27364;p6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5" name="Google Shape;27365;p6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6" name="Google Shape;27366;p6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7" name="Google Shape;27367;p6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8" name="Google Shape;27368;p6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69" name="Google Shape;27369;p6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0" name="Google Shape;27370;p6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1" name="Google Shape;27371;p6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2" name="Google Shape;27372;p6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3" name="Google Shape;27373;p6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4" name="Google Shape;27374;p6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5" name="Google Shape;27375;p6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6" name="Google Shape;27376;p6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7" name="Google Shape;27377;p6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8" name="Google Shape;27378;p6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79" name="Google Shape;27379;p6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0" name="Google Shape;27380;p6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1" name="Google Shape;27381;p6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2" name="Google Shape;27382;p6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3" name="Google Shape;27383;p6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4" name="Google Shape;27384;p6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5" name="Google Shape;27385;p6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6" name="Google Shape;27386;p6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7" name="Google Shape;27387;p6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8" name="Google Shape;27388;p6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89" name="Google Shape;27389;p6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0" name="Google Shape;27390;p6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1" name="Google Shape;27391;p6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2" name="Google Shape;27392;p6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3" name="Google Shape;27393;p6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4" name="Google Shape;27394;p6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5" name="Google Shape;27395;p6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6" name="Google Shape;27396;p6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7" name="Google Shape;27397;p6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8" name="Google Shape;27398;p6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399" name="Google Shape;27399;p6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0" name="Google Shape;27400;p6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1" name="Google Shape;27401;p6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2" name="Google Shape;27402;p6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3" name="Google Shape;27403;p6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4" name="Google Shape;27404;p6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5" name="Google Shape;27405;p6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6" name="Google Shape;27406;p6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7" name="Google Shape;27407;p6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8" name="Google Shape;27408;p6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09" name="Google Shape;27409;p6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0" name="Google Shape;27410;p6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1" name="Google Shape;27411;p6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2" name="Google Shape;27412;p6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3" name="Google Shape;27413;p6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4" name="Google Shape;27414;p6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5" name="Google Shape;27415;p6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6" name="Google Shape;27416;p6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7" name="Google Shape;27417;p6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18" name="Google Shape;27418;p6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419" name="Google Shape;27419;p61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7420" name="Google Shape;27420;p6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1" name="Google Shape;27421;p6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2" name="Google Shape;27422;p6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3" name="Google Shape;27423;p6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4" name="Google Shape;27424;p6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5" name="Google Shape;27425;p6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6" name="Google Shape;27426;p6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7" name="Google Shape;27427;p6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8" name="Google Shape;27428;p6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29" name="Google Shape;27429;p6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0" name="Google Shape;27430;p6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1" name="Google Shape;27431;p6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2" name="Google Shape;27432;p6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3" name="Google Shape;27433;p6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4" name="Google Shape;27434;p6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5" name="Google Shape;27435;p6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6" name="Google Shape;27436;p6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7" name="Google Shape;27437;p6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8" name="Google Shape;27438;p6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39" name="Google Shape;27439;p6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0" name="Google Shape;27440;p6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1" name="Google Shape;27441;p6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2" name="Google Shape;27442;p6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3" name="Google Shape;27443;p6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4" name="Google Shape;27444;p6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45" name="Google Shape;27445;p6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446" name="Google Shape;27446;p6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7" name="Google Shape;27447;p6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8" name="Google Shape;27448;p6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49" name="Google Shape;27449;p6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450" name="Google Shape;27450;p6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451" name="Google Shape;27451;p6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7452" name="Google Shape;27452;p6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3" name="Google Shape;27453;p6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4" name="Google Shape;27454;p6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5" name="Google Shape;27455;p6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6" name="Google Shape;27456;p6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7" name="Google Shape;27457;p6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8" name="Google Shape;27458;p6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59" name="Google Shape;27459;p6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0" name="Google Shape;27460;p6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1" name="Google Shape;27461;p6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2" name="Google Shape;27462;p6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3" name="Google Shape;27463;p6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4" name="Google Shape;27464;p6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5" name="Google Shape;27465;p6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6" name="Google Shape;27466;p6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7" name="Google Shape;27467;p6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8" name="Google Shape;27468;p6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69" name="Google Shape;27469;p6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0" name="Google Shape;27470;p6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1" name="Google Shape;27471;p6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2" name="Google Shape;27472;p6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3" name="Google Shape;27473;p6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4" name="Google Shape;27474;p6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5" name="Google Shape;27475;p6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6" name="Google Shape;27476;p6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77" name="Google Shape;27477;p6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478" name="Google Shape;27478;p6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479" name="Google Shape;27479;p61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7480" name="Google Shape;27480;p6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1" name="Google Shape;27481;p6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2" name="Google Shape;27482;p6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3" name="Google Shape;27483;p6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4" name="Google Shape;27484;p6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5" name="Google Shape;27485;p6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6" name="Google Shape;27486;p6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7" name="Google Shape;27487;p6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8" name="Google Shape;27488;p6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89" name="Google Shape;27489;p6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0" name="Google Shape;27490;p6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1" name="Google Shape;27491;p6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2" name="Google Shape;27492;p6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3" name="Google Shape;27493;p6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4" name="Google Shape;27494;p6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5" name="Google Shape;27495;p6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6" name="Google Shape;27496;p6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7" name="Google Shape;27497;p6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8" name="Google Shape;27498;p6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499" name="Google Shape;27499;p6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0" name="Google Shape;27500;p6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1" name="Google Shape;27501;p6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2" name="Google Shape;27502;p6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3" name="Google Shape;27503;p6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4" name="Google Shape;27504;p6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505" name="Google Shape;27505;p6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506" name="Google Shape;27506;p61"/>
          <p:cNvGrpSpPr/>
          <p:nvPr/>
        </p:nvGrpSpPr>
        <p:grpSpPr>
          <a:xfrm>
            <a:off x="-83089" y="-785755"/>
            <a:ext cx="9269389" cy="2817529"/>
            <a:chOff x="-83089" y="-785755"/>
            <a:chExt cx="9269389" cy="2817529"/>
          </a:xfrm>
        </p:grpSpPr>
        <p:grpSp>
          <p:nvGrpSpPr>
            <p:cNvPr id="27507" name="Google Shape;27507;p61"/>
            <p:cNvGrpSpPr/>
            <p:nvPr/>
          </p:nvGrpSpPr>
          <p:grpSpPr>
            <a:xfrm>
              <a:off x="7675246" y="-50150"/>
              <a:ext cx="1511054" cy="1603986"/>
              <a:chOff x="7805848" y="0"/>
              <a:chExt cx="1338163" cy="1420462"/>
            </a:xfrm>
          </p:grpSpPr>
          <p:grpSp>
            <p:nvGrpSpPr>
              <p:cNvPr id="27508" name="Google Shape;27508;p61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27509" name="Google Shape;27509;p6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0" name="Google Shape;27510;p6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1" name="Google Shape;27511;p6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2" name="Google Shape;27512;p6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3" name="Google Shape;27513;p6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4" name="Google Shape;27514;p6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5" name="Google Shape;27515;p6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6" name="Google Shape;27516;p6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7" name="Google Shape;27517;p6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8" name="Google Shape;27518;p6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19" name="Google Shape;27519;p6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0" name="Google Shape;27520;p6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1" name="Google Shape;27521;p6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2" name="Google Shape;27522;p6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3" name="Google Shape;27523;p6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524" name="Google Shape;27524;p61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27525" name="Google Shape;27525;p6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6" name="Google Shape;27526;p6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7" name="Google Shape;27527;p6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8" name="Google Shape;27528;p6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29" name="Google Shape;27529;p6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0" name="Google Shape;27530;p6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1" name="Google Shape;27531;p6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2" name="Google Shape;27532;p6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3" name="Google Shape;27533;p6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4" name="Google Shape;27534;p6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5" name="Google Shape;27535;p6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6" name="Google Shape;27536;p6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7" name="Google Shape;27537;p6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8" name="Google Shape;27538;p6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39" name="Google Shape;27539;p6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540" name="Google Shape;27540;p61"/>
              <p:cNvGrpSpPr/>
              <p:nvPr/>
            </p:nvGrpSpPr>
            <p:grpSpPr>
              <a:xfrm flipH="1" rot="10800000">
                <a:off x="8257960" y="710238"/>
                <a:ext cx="775450" cy="710224"/>
                <a:chOff x="2092310" y="847750"/>
                <a:chExt cx="775450" cy="710224"/>
              </a:xfrm>
            </p:grpSpPr>
            <p:sp>
              <p:nvSpPr>
                <p:cNvPr id="27541" name="Google Shape;27541;p6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2" name="Google Shape;27542;p6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3" name="Google Shape;27543;p6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4" name="Google Shape;27544;p6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5" name="Google Shape;27545;p6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6" name="Google Shape;27546;p6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7" name="Google Shape;27547;p6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8" name="Google Shape;27548;p6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49" name="Google Shape;27549;p6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0" name="Google Shape;27550;p6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1" name="Google Shape;27551;p6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2" name="Google Shape;27552;p6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3" name="Google Shape;27553;p6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4" name="Google Shape;27554;p6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555" name="Google Shape;27555;p6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7556" name="Google Shape;27556;p61"/>
            <p:cNvGrpSpPr/>
            <p:nvPr/>
          </p:nvGrpSpPr>
          <p:grpSpPr>
            <a:xfrm>
              <a:off x="-83089" y="-785755"/>
              <a:ext cx="3834362" cy="2817529"/>
              <a:chOff x="-83089" y="-785755"/>
              <a:chExt cx="3834362" cy="2817529"/>
            </a:xfrm>
          </p:grpSpPr>
          <p:grpSp>
            <p:nvGrpSpPr>
              <p:cNvPr id="27557" name="Google Shape;27557;p61"/>
              <p:cNvGrpSpPr/>
              <p:nvPr/>
            </p:nvGrpSpPr>
            <p:grpSpPr>
              <a:xfrm>
                <a:off x="-83089" y="-113296"/>
                <a:ext cx="1742374" cy="2145070"/>
                <a:chOff x="11" y="4"/>
                <a:chExt cx="1742374" cy="2145070"/>
              </a:xfrm>
            </p:grpSpPr>
            <p:grpSp>
              <p:nvGrpSpPr>
                <p:cNvPr id="27558" name="Google Shape;27558;p61"/>
                <p:cNvGrpSpPr/>
                <p:nvPr/>
              </p:nvGrpSpPr>
              <p:grpSpPr>
                <a:xfrm flipH="1">
                  <a:off x="11" y="4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27559" name="Google Shape;27559;p61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27560" name="Google Shape;27560;p6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1" name="Google Shape;27561;p6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2" name="Google Shape;27562;p6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3" name="Google Shape;27563;p6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4" name="Google Shape;27564;p6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5" name="Google Shape;27565;p6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6" name="Google Shape;27566;p6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7" name="Google Shape;27567;p6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8" name="Google Shape;27568;p6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69" name="Google Shape;27569;p6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0" name="Google Shape;27570;p6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1" name="Google Shape;27571;p6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2" name="Google Shape;27572;p6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3" name="Google Shape;27573;p6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7574" name="Google Shape;27574;p61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27575" name="Google Shape;27575;p6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6" name="Google Shape;27576;p6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7" name="Google Shape;27577;p6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8" name="Google Shape;27578;p6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79" name="Google Shape;27579;p6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0" name="Google Shape;27580;p6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1" name="Google Shape;27581;p6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2" name="Google Shape;27582;p6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3" name="Google Shape;27583;p6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4" name="Google Shape;27584;p6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5" name="Google Shape;27585;p6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6" name="Google Shape;27586;p6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7" name="Google Shape;27587;p6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88" name="Google Shape;27588;p6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27589" name="Google Shape;27589;p61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27590" name="Google Shape;27590;p6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1" name="Google Shape;27591;p6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2" name="Google Shape;27592;p6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3" name="Google Shape;27593;p6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4" name="Google Shape;27594;p6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5" name="Google Shape;27595;p6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6" name="Google Shape;27596;p6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7" name="Google Shape;27597;p6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8" name="Google Shape;27598;p6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599" name="Google Shape;27599;p6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600" name="Google Shape;27600;p6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601" name="Google Shape;27601;p6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602" name="Google Shape;27602;p6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7603" name="Google Shape;27603;p6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27604" name="Google Shape;27604;p61"/>
                <p:cNvGrpSpPr/>
                <p:nvPr/>
              </p:nvGrpSpPr>
              <p:grpSpPr>
                <a:xfrm>
                  <a:off x="966935" y="615475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7605" name="Google Shape;27605;p61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06" name="Google Shape;27606;p61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07" name="Google Shape;27607;p61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08" name="Google Shape;27608;p61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09" name="Google Shape;27609;p61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0" name="Google Shape;27610;p61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1" name="Google Shape;27611;p61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2" name="Google Shape;27612;p61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3" name="Google Shape;27613;p61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4" name="Google Shape;27614;p61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5" name="Google Shape;27615;p61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6" name="Google Shape;27616;p61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7" name="Google Shape;27617;p61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8" name="Google Shape;27618;p61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19" name="Google Shape;27619;p61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sp>
              <p:nvSpPr>
                <p:cNvPr id="27620" name="Google Shape;27620;p61"/>
                <p:cNvSpPr/>
                <p:nvPr/>
              </p:nvSpPr>
              <p:spPr>
                <a:xfrm>
                  <a:off x="490925" y="539501"/>
                  <a:ext cx="814929" cy="434499"/>
                </a:xfrm>
                <a:custGeom>
                  <a:rect b="b" l="l" r="r" t="t"/>
                  <a:pathLst>
                    <a:path extrusionOk="0" h="12675" w="23771">
                      <a:moveTo>
                        <a:pt x="17326" y="0"/>
                      </a:moveTo>
                      <a:lnTo>
                        <a:pt x="17326" y="0"/>
                      </a:lnTo>
                      <a:cubicBezTo>
                        <a:pt x="12737" y="1216"/>
                        <a:pt x="8481" y="3404"/>
                        <a:pt x="4834" y="6414"/>
                      </a:cubicBezTo>
                      <a:cubicBezTo>
                        <a:pt x="3831" y="7234"/>
                        <a:pt x="2858" y="8146"/>
                        <a:pt x="1977" y="9119"/>
                      </a:cubicBezTo>
                      <a:cubicBezTo>
                        <a:pt x="1885" y="9180"/>
                        <a:pt x="1825" y="9301"/>
                        <a:pt x="1794" y="9392"/>
                      </a:cubicBezTo>
                      <a:cubicBezTo>
                        <a:pt x="1733" y="9605"/>
                        <a:pt x="1885" y="9818"/>
                        <a:pt x="1885" y="10031"/>
                      </a:cubicBezTo>
                      <a:cubicBezTo>
                        <a:pt x="1885" y="10456"/>
                        <a:pt x="1369" y="10669"/>
                        <a:pt x="1004" y="10882"/>
                      </a:cubicBezTo>
                      <a:cubicBezTo>
                        <a:pt x="396" y="11277"/>
                        <a:pt x="1" y="11945"/>
                        <a:pt x="31" y="12675"/>
                      </a:cubicBezTo>
                      <a:cubicBezTo>
                        <a:pt x="1034" y="12675"/>
                        <a:pt x="2068" y="12614"/>
                        <a:pt x="3101" y="12523"/>
                      </a:cubicBezTo>
                      <a:cubicBezTo>
                        <a:pt x="3922" y="12462"/>
                        <a:pt x="4773" y="12341"/>
                        <a:pt x="5594" y="12249"/>
                      </a:cubicBezTo>
                      <a:lnTo>
                        <a:pt x="6566" y="12128"/>
                      </a:lnTo>
                      <a:cubicBezTo>
                        <a:pt x="6901" y="12097"/>
                        <a:pt x="7235" y="12037"/>
                        <a:pt x="7569" y="12006"/>
                      </a:cubicBezTo>
                      <a:cubicBezTo>
                        <a:pt x="9424" y="11702"/>
                        <a:pt x="11247" y="11094"/>
                        <a:pt x="12919" y="10213"/>
                      </a:cubicBezTo>
                      <a:cubicBezTo>
                        <a:pt x="13527" y="9848"/>
                        <a:pt x="14165" y="9514"/>
                        <a:pt x="14804" y="9240"/>
                      </a:cubicBezTo>
                      <a:cubicBezTo>
                        <a:pt x="15412" y="9028"/>
                        <a:pt x="16019" y="8906"/>
                        <a:pt x="16627" y="8724"/>
                      </a:cubicBezTo>
                      <a:cubicBezTo>
                        <a:pt x="18360" y="8176"/>
                        <a:pt x="19789" y="7052"/>
                        <a:pt x="21217" y="5927"/>
                      </a:cubicBezTo>
                      <a:cubicBezTo>
                        <a:pt x="21399" y="5806"/>
                        <a:pt x="21551" y="5593"/>
                        <a:pt x="21643" y="5380"/>
                      </a:cubicBezTo>
                      <a:cubicBezTo>
                        <a:pt x="21673" y="5258"/>
                        <a:pt x="21643" y="5137"/>
                        <a:pt x="21673" y="5015"/>
                      </a:cubicBezTo>
                      <a:cubicBezTo>
                        <a:pt x="21764" y="4590"/>
                        <a:pt x="22372" y="4468"/>
                        <a:pt x="22707" y="4164"/>
                      </a:cubicBezTo>
                      <a:cubicBezTo>
                        <a:pt x="22858" y="3951"/>
                        <a:pt x="23010" y="3708"/>
                        <a:pt x="23071" y="3435"/>
                      </a:cubicBezTo>
                      <a:lnTo>
                        <a:pt x="23770" y="1368"/>
                      </a:lnTo>
                      <a:cubicBezTo>
                        <a:pt x="22788" y="1140"/>
                        <a:pt x="21792" y="1028"/>
                        <a:pt x="20800" y="1028"/>
                      </a:cubicBezTo>
                      <a:cubicBezTo>
                        <a:pt x="17956" y="1028"/>
                        <a:pt x="15149" y="1950"/>
                        <a:pt x="12828" y="3708"/>
                      </a:cubicBezTo>
                      <a:cubicBezTo>
                        <a:pt x="12554" y="3921"/>
                        <a:pt x="12250" y="4134"/>
                        <a:pt x="11946" y="4286"/>
                      </a:cubicBezTo>
                      <a:cubicBezTo>
                        <a:pt x="11673" y="4377"/>
                        <a:pt x="11399" y="4407"/>
                        <a:pt x="11126" y="4468"/>
                      </a:cubicBezTo>
                      <a:cubicBezTo>
                        <a:pt x="9940" y="4772"/>
                        <a:pt x="9120" y="5836"/>
                        <a:pt x="8117" y="6535"/>
                      </a:cubicBezTo>
                      <a:cubicBezTo>
                        <a:pt x="7630" y="6869"/>
                        <a:pt x="7114" y="7143"/>
                        <a:pt x="6597" y="7477"/>
                      </a:cubicBezTo>
                      <a:cubicBezTo>
                        <a:pt x="5867" y="8024"/>
                        <a:pt x="5259" y="8724"/>
                        <a:pt x="4895" y="9544"/>
                      </a:cubicBezTo>
                      <a:cubicBezTo>
                        <a:pt x="5503" y="9657"/>
                        <a:pt x="6129" y="9720"/>
                        <a:pt x="6758" y="9720"/>
                      </a:cubicBezTo>
                      <a:cubicBezTo>
                        <a:pt x="6978" y="9720"/>
                        <a:pt x="7198" y="9712"/>
                        <a:pt x="7417" y="9696"/>
                      </a:cubicBezTo>
                      <a:cubicBezTo>
                        <a:pt x="8269" y="9635"/>
                        <a:pt x="9089" y="9271"/>
                        <a:pt x="9697" y="8663"/>
                      </a:cubicBezTo>
                      <a:cubicBezTo>
                        <a:pt x="10974" y="8663"/>
                        <a:pt x="12220" y="8389"/>
                        <a:pt x="13405" y="7903"/>
                      </a:cubicBezTo>
                      <a:cubicBezTo>
                        <a:pt x="14925" y="7295"/>
                        <a:pt x="16263" y="6322"/>
                        <a:pt x="17752" y="5562"/>
                      </a:cubicBezTo>
                      <a:cubicBezTo>
                        <a:pt x="17076" y="5219"/>
                        <a:pt x="16348" y="5053"/>
                        <a:pt x="15627" y="5053"/>
                      </a:cubicBezTo>
                      <a:cubicBezTo>
                        <a:pt x="14368" y="5053"/>
                        <a:pt x="13128" y="5558"/>
                        <a:pt x="12220" y="6505"/>
                      </a:cubicBezTo>
                      <a:cubicBezTo>
                        <a:pt x="12980" y="5927"/>
                        <a:pt x="13922" y="5593"/>
                        <a:pt x="14895" y="5593"/>
                      </a:cubicBezTo>
                      <a:cubicBezTo>
                        <a:pt x="14956" y="5593"/>
                        <a:pt x="15047" y="5593"/>
                        <a:pt x="15138" y="5654"/>
                      </a:cubicBezTo>
                      <a:cubicBezTo>
                        <a:pt x="15320" y="5806"/>
                        <a:pt x="15077" y="6110"/>
                        <a:pt x="14834" y="6231"/>
                      </a:cubicBezTo>
                      <a:lnTo>
                        <a:pt x="13132" y="7082"/>
                      </a:lnTo>
                      <a:cubicBezTo>
                        <a:pt x="12706" y="7295"/>
                        <a:pt x="12250" y="7477"/>
                        <a:pt x="11794" y="7599"/>
                      </a:cubicBezTo>
                      <a:cubicBezTo>
                        <a:pt x="11339" y="7660"/>
                        <a:pt x="10852" y="7690"/>
                        <a:pt x="10396" y="7721"/>
                      </a:cubicBezTo>
                      <a:cubicBezTo>
                        <a:pt x="9728" y="7751"/>
                        <a:pt x="9059" y="7933"/>
                        <a:pt x="8481" y="8237"/>
                      </a:cubicBezTo>
                      <a:cubicBezTo>
                        <a:pt x="8162" y="8408"/>
                        <a:pt x="7798" y="8608"/>
                        <a:pt x="7472" y="8608"/>
                      </a:cubicBezTo>
                      <a:cubicBezTo>
                        <a:pt x="7333" y="8608"/>
                        <a:pt x="7201" y="8571"/>
                        <a:pt x="7083" y="8480"/>
                      </a:cubicBezTo>
                      <a:cubicBezTo>
                        <a:pt x="8816" y="6839"/>
                        <a:pt x="10791" y="5471"/>
                        <a:pt x="12980" y="4407"/>
                      </a:cubicBezTo>
                      <a:cubicBezTo>
                        <a:pt x="13223" y="4316"/>
                        <a:pt x="13466" y="4164"/>
                        <a:pt x="13679" y="4012"/>
                      </a:cubicBezTo>
                      <a:cubicBezTo>
                        <a:pt x="13831" y="3860"/>
                        <a:pt x="13983" y="3708"/>
                        <a:pt x="14135" y="3556"/>
                      </a:cubicBezTo>
                      <a:cubicBezTo>
                        <a:pt x="14712" y="3100"/>
                        <a:pt x="15412" y="2736"/>
                        <a:pt x="16141" y="2553"/>
                      </a:cubicBezTo>
                      <a:cubicBezTo>
                        <a:pt x="17508" y="2116"/>
                        <a:pt x="18949" y="1654"/>
                        <a:pt x="20397" y="1654"/>
                      </a:cubicBezTo>
                      <a:cubicBezTo>
                        <a:pt x="20559" y="1654"/>
                        <a:pt x="20721" y="1660"/>
                        <a:pt x="20883" y="1672"/>
                      </a:cubicBezTo>
                      <a:cubicBezTo>
                        <a:pt x="21308" y="1702"/>
                        <a:pt x="21855" y="1915"/>
                        <a:pt x="21825" y="2340"/>
                      </a:cubicBezTo>
                      <a:cubicBezTo>
                        <a:pt x="21795" y="2492"/>
                        <a:pt x="21734" y="2644"/>
                        <a:pt x="21643" y="2766"/>
                      </a:cubicBezTo>
                      <a:cubicBezTo>
                        <a:pt x="19728" y="5532"/>
                        <a:pt x="16871" y="7569"/>
                        <a:pt x="13801" y="8967"/>
                      </a:cubicBezTo>
                      <a:cubicBezTo>
                        <a:pt x="10731" y="10365"/>
                        <a:pt x="7448" y="11186"/>
                        <a:pt x="4135" y="11915"/>
                      </a:cubicBezTo>
                      <a:cubicBezTo>
                        <a:pt x="4074" y="11945"/>
                        <a:pt x="4013" y="11961"/>
                        <a:pt x="3952" y="11961"/>
                      </a:cubicBezTo>
                      <a:cubicBezTo>
                        <a:pt x="3892" y="11961"/>
                        <a:pt x="3831" y="11945"/>
                        <a:pt x="3770" y="11915"/>
                      </a:cubicBezTo>
                      <a:cubicBezTo>
                        <a:pt x="3557" y="11824"/>
                        <a:pt x="3557" y="11520"/>
                        <a:pt x="3344" y="11398"/>
                      </a:cubicBezTo>
                      <a:cubicBezTo>
                        <a:pt x="3281" y="11356"/>
                        <a:pt x="3217" y="11343"/>
                        <a:pt x="3152" y="11343"/>
                      </a:cubicBezTo>
                      <a:cubicBezTo>
                        <a:pt x="3053" y="11343"/>
                        <a:pt x="2951" y="11373"/>
                        <a:pt x="2841" y="11373"/>
                      </a:cubicBezTo>
                      <a:cubicBezTo>
                        <a:pt x="2817" y="11373"/>
                        <a:pt x="2792" y="11372"/>
                        <a:pt x="2767" y="11368"/>
                      </a:cubicBezTo>
                      <a:cubicBezTo>
                        <a:pt x="2281" y="11368"/>
                        <a:pt x="1946" y="10790"/>
                        <a:pt x="2037" y="10335"/>
                      </a:cubicBezTo>
                      <a:cubicBezTo>
                        <a:pt x="2159" y="9848"/>
                        <a:pt x="2433" y="9423"/>
                        <a:pt x="2797" y="9119"/>
                      </a:cubicBezTo>
                      <a:cubicBezTo>
                        <a:pt x="6810" y="4924"/>
                        <a:pt x="11794" y="1793"/>
                        <a:pt x="17326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621" name="Google Shape;27621;p61"/>
              <p:cNvGrpSpPr/>
              <p:nvPr/>
            </p:nvGrpSpPr>
            <p:grpSpPr>
              <a:xfrm rot="-3915993">
                <a:off x="1572031" y="-637885"/>
                <a:ext cx="1699216" cy="2145103"/>
                <a:chOff x="146217" y="2712579"/>
                <a:chExt cx="1552965" cy="1960400"/>
              </a:xfrm>
            </p:grpSpPr>
            <p:grpSp>
              <p:nvGrpSpPr>
                <p:cNvPr id="27622" name="Google Shape;27622;p61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7623" name="Google Shape;27623;p6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4" name="Google Shape;27624;p6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5" name="Google Shape;27625;p6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6" name="Google Shape;27626;p6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7" name="Google Shape;27627;p6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8" name="Google Shape;27628;p6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29" name="Google Shape;27629;p6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0" name="Google Shape;27630;p6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1" name="Google Shape;27631;p6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2" name="Google Shape;27632;p6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3" name="Google Shape;27633;p6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4" name="Google Shape;27634;p6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5" name="Google Shape;27635;p6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6" name="Google Shape;27636;p6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637" name="Google Shape;27637;p61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7638" name="Google Shape;27638;p6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39" name="Google Shape;27639;p6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0" name="Google Shape;27640;p6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1" name="Google Shape;27641;p6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2" name="Google Shape;27642;p6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3" name="Google Shape;27643;p6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4" name="Google Shape;27644;p6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5" name="Google Shape;27645;p6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6" name="Google Shape;27646;p6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7" name="Google Shape;27647;p6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8" name="Google Shape;27648;p6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49" name="Google Shape;27649;p6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0" name="Google Shape;27650;p6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1" name="Google Shape;27651;p6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7652" name="Google Shape;27652;p61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7653" name="Google Shape;27653;p6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4" name="Google Shape;27654;p6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5" name="Google Shape;27655;p6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6" name="Google Shape;27656;p6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7" name="Google Shape;27657;p6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8" name="Google Shape;27658;p6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59" name="Google Shape;27659;p6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0" name="Google Shape;27660;p6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1" name="Google Shape;27661;p6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2" name="Google Shape;27662;p6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3" name="Google Shape;27663;p6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4" name="Google Shape;27664;p6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5" name="Google Shape;27665;p6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7666" name="Google Shape;27666;p6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27667" name="Google Shape;27667;p6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2490" name="Shape 2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91" name="Google Shape;2491;p7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2492" name="Google Shape;2492;p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93" name="Google Shape;2493;p7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2494" name="Google Shape;2494;p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5" name="Google Shape;2495;p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0" name="Google Shape;2500;p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1" name="Google Shape;2501;p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6" name="Google Shape;2506;p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7" name="Google Shape;2507;p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8" name="Google Shape;2508;p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9" name="Google Shape;2509;p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0" name="Google Shape;2510;p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1" name="Google Shape;2511;p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2" name="Google Shape;2512;p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3" name="Google Shape;2513;p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4" name="Google Shape;2514;p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7" name="Google Shape;2517;p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8" name="Google Shape;2518;p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9" name="Google Shape;2519;p7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2520" name="Google Shape;2520;p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3" name="Google Shape;2523;p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4" name="Google Shape;2524;p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5" name="Google Shape;2525;p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6" name="Google Shape;2526;p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7" name="Google Shape;2527;p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8" name="Google Shape;2528;p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9" name="Google Shape;2529;p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0" name="Google Shape;2530;p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1" name="Google Shape;2531;p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2" name="Google Shape;2532;p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3" name="Google Shape;2533;p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4" name="Google Shape;2534;p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5" name="Google Shape;2535;p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8" name="Google Shape;2538;p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9" name="Google Shape;2539;p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2" name="Google Shape;2542;p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3" name="Google Shape;2543;p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46" name="Google Shape;2546;p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7" name="Google Shape;2547;p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8" name="Google Shape;2548;p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0" name="Google Shape;2550;p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1" name="Google Shape;2551;p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2" name="Google Shape;2552;p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3" name="Google Shape;2553;p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4" name="Google Shape;2554;p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5" name="Google Shape;2555;p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6" name="Google Shape;2556;p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7" name="Google Shape;2557;p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8" name="Google Shape;2558;p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59" name="Google Shape;2559;p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0" name="Google Shape;2560;p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1" name="Google Shape;2561;p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2" name="Google Shape;2562;p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3" name="Google Shape;2563;p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4" name="Google Shape;2564;p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5" name="Google Shape;2565;p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6" name="Google Shape;2566;p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7" name="Google Shape;2567;p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8" name="Google Shape;2568;p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69" name="Google Shape;2569;p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0" name="Google Shape;2570;p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1" name="Google Shape;2571;p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2" name="Google Shape;2572;p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3" name="Google Shape;2573;p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4" name="Google Shape;2574;p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5" name="Google Shape;2575;p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6" name="Google Shape;2576;p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7" name="Google Shape;2577;p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8" name="Google Shape;2578;p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7" name="Google Shape;2597;p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8" name="Google Shape;2598;p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9" name="Google Shape;2599;p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0" name="Google Shape;2600;p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1" name="Google Shape;2601;p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3" name="Google Shape;2603;p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4" name="Google Shape;2604;p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5" name="Google Shape;2605;p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6" name="Google Shape;2606;p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7" name="Google Shape;2607;p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8" name="Google Shape;2608;p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9" name="Google Shape;2609;p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1" name="Google Shape;2611;p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2" name="Google Shape;2612;p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3" name="Google Shape;2613;p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4" name="Google Shape;2614;p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5" name="Google Shape;2615;p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6" name="Google Shape;2616;p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7" name="Google Shape;2617;p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8" name="Google Shape;2618;p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9" name="Google Shape;2619;p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0" name="Google Shape;2620;p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1" name="Google Shape;2621;p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2" name="Google Shape;2622;p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3" name="Google Shape;2623;p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4" name="Google Shape;2624;p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5" name="Google Shape;2625;p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6" name="Google Shape;2626;p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7" name="Google Shape;2627;p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8" name="Google Shape;2628;p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29" name="Google Shape;2629;p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0" name="Google Shape;2630;p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1" name="Google Shape;2631;p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2" name="Google Shape;2632;p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3" name="Google Shape;2633;p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4" name="Google Shape;2634;p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5" name="Google Shape;2635;p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6" name="Google Shape;2636;p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7" name="Google Shape;2637;p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8" name="Google Shape;2638;p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39" name="Google Shape;2639;p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0" name="Google Shape;2640;p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1" name="Google Shape;2641;p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2" name="Google Shape;2642;p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3" name="Google Shape;2643;p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4" name="Google Shape;2644;p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46" name="Google Shape;2646;p7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2647" name="Google Shape;2647;p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8" name="Google Shape;2648;p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9" name="Google Shape;2649;p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0" name="Google Shape;2650;p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1" name="Google Shape;2651;p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2" name="Google Shape;2652;p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3" name="Google Shape;2653;p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4" name="Google Shape;2654;p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5" name="Google Shape;2655;p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6" name="Google Shape;2656;p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7" name="Google Shape;2657;p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8" name="Google Shape;2658;p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9" name="Google Shape;2659;p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0" name="Google Shape;2660;p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1" name="Google Shape;2661;p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2" name="Google Shape;2662;p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3" name="Google Shape;2663;p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4" name="Google Shape;2664;p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5" name="Google Shape;2665;p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6" name="Google Shape;2666;p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7" name="Google Shape;2667;p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8" name="Google Shape;2668;p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9" name="Google Shape;2669;p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0" name="Google Shape;2670;p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1" name="Google Shape;2671;p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72" name="Google Shape;2672;p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73" name="Google Shape;2673;p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4" name="Google Shape;2674;p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78" name="Google Shape;2678;p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679" name="Google Shape;2679;p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0" name="Google Shape;2680;p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1" name="Google Shape;2681;p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2" name="Google Shape;2682;p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3" name="Google Shape;2683;p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4" name="Google Shape;2684;p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5" name="Google Shape;2685;p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6" name="Google Shape;2686;p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7" name="Google Shape;2687;p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8" name="Google Shape;2688;p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89" name="Google Shape;2689;p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0" name="Google Shape;2690;p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1" name="Google Shape;2691;p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2" name="Google Shape;2692;p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3" name="Google Shape;2693;p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4" name="Google Shape;2694;p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5" name="Google Shape;2695;p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6" name="Google Shape;2696;p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7" name="Google Shape;2697;p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8" name="Google Shape;2698;p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99" name="Google Shape;2699;p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0" name="Google Shape;2700;p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1" name="Google Shape;2701;p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2" name="Google Shape;2702;p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3" name="Google Shape;2703;p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4" name="Google Shape;2704;p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05" name="Google Shape;2705;p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06" name="Google Shape;2706;p7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2707" name="Google Shape;2707;p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8" name="Google Shape;2708;p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09" name="Google Shape;2709;p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0" name="Google Shape;2710;p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1" name="Google Shape;2711;p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2" name="Google Shape;2712;p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3" name="Google Shape;2713;p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4" name="Google Shape;2714;p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5" name="Google Shape;2715;p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6" name="Google Shape;2716;p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7" name="Google Shape;2717;p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8" name="Google Shape;2718;p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19" name="Google Shape;2719;p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0" name="Google Shape;2720;p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1" name="Google Shape;2721;p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2" name="Google Shape;2722;p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3" name="Google Shape;2723;p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4" name="Google Shape;2724;p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5" name="Google Shape;2725;p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6" name="Google Shape;2726;p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7" name="Google Shape;2727;p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8" name="Google Shape;2728;p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29" name="Google Shape;2729;p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0" name="Google Shape;2730;p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1" name="Google Shape;2731;p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2" name="Google Shape;2732;p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733" name="Google Shape;2733;p7"/>
          <p:cNvSpPr txBox="1"/>
          <p:nvPr>
            <p:ph idx="1" type="body"/>
          </p:nvPr>
        </p:nvSpPr>
        <p:spPr>
          <a:xfrm>
            <a:off x="713225" y="1611975"/>
            <a:ext cx="3859500" cy="2390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2794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434343"/>
              </a:buClr>
              <a:buSzPts val="800"/>
              <a:buChar char="●"/>
              <a:defRPr sz="1400"/>
            </a:lvl1pPr>
            <a:lvl2pPr indent="-304800" lvl="1" marL="9144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2pPr>
            <a:lvl3pPr indent="-304800" lvl="2" marL="1371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3pPr>
            <a:lvl4pPr indent="-304800" lvl="3" marL="18288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 sz="1200"/>
            </a:lvl4pPr>
            <a:lvl5pPr indent="-304800" lvl="4" marL="22860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5pPr>
            <a:lvl6pPr indent="-304800" lvl="5" marL="27432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6pPr>
            <a:lvl7pPr indent="-304800" lvl="6" marL="32004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●"/>
              <a:defRPr sz="1200"/>
            </a:lvl7pPr>
            <a:lvl8pPr indent="-304800" lvl="7" marL="3657600">
              <a:spcBef>
                <a:spcPts val="1600"/>
              </a:spcBef>
              <a:spcAft>
                <a:spcPts val="0"/>
              </a:spcAft>
              <a:buClr>
                <a:srgbClr val="434343"/>
              </a:buClr>
              <a:buSzPts val="1200"/>
              <a:buFont typeface="Roboto Condensed Light"/>
              <a:buChar char="○"/>
              <a:defRPr sz="1200"/>
            </a:lvl8pPr>
            <a:lvl9pPr indent="-304800" lvl="8" marL="4114800">
              <a:spcBef>
                <a:spcPts val="1600"/>
              </a:spcBef>
              <a:spcAft>
                <a:spcPts val="1600"/>
              </a:spcAft>
              <a:buClr>
                <a:srgbClr val="434343"/>
              </a:buClr>
              <a:buSzPts val="1200"/>
              <a:buFont typeface="Roboto Condensed Light"/>
              <a:buChar char="■"/>
              <a:defRPr sz="1200"/>
            </a:lvl9pPr>
          </a:lstStyle>
          <a:p/>
        </p:txBody>
      </p:sp>
      <p:sp>
        <p:nvSpPr>
          <p:cNvPr id="2734" name="Google Shape;2734;p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1_1_1_1">
    <p:spTree>
      <p:nvGrpSpPr>
        <p:cNvPr id="27668" name="Shape 276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669" name="Google Shape;27669;p62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7670" name="Google Shape;27670;p6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671" name="Google Shape;27671;p62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7672" name="Google Shape;27672;p6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3" name="Google Shape;27673;p6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4" name="Google Shape;27674;p6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5" name="Google Shape;27675;p6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6" name="Google Shape;27676;p6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7" name="Google Shape;27677;p6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8" name="Google Shape;27678;p6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79" name="Google Shape;27679;p6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0" name="Google Shape;27680;p6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1" name="Google Shape;27681;p6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2" name="Google Shape;27682;p6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3" name="Google Shape;27683;p6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4" name="Google Shape;27684;p6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5" name="Google Shape;27685;p6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6" name="Google Shape;27686;p6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7" name="Google Shape;27687;p6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8" name="Google Shape;27688;p6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89" name="Google Shape;27689;p6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0" name="Google Shape;27690;p6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1" name="Google Shape;27691;p6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2" name="Google Shape;27692;p6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3" name="Google Shape;27693;p6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4" name="Google Shape;27694;p6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5" name="Google Shape;27695;p6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6" name="Google Shape;27696;p6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7697" name="Google Shape;27697;p62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7698" name="Google Shape;27698;p6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699" name="Google Shape;27699;p6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0" name="Google Shape;27700;p6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1" name="Google Shape;27701;p6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2" name="Google Shape;27702;p6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3" name="Google Shape;27703;p6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4" name="Google Shape;27704;p6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5" name="Google Shape;27705;p6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6" name="Google Shape;27706;p6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7" name="Google Shape;27707;p6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8" name="Google Shape;27708;p6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09" name="Google Shape;27709;p6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0" name="Google Shape;27710;p6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1" name="Google Shape;27711;p6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2" name="Google Shape;27712;p6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3" name="Google Shape;27713;p6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4" name="Google Shape;27714;p6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5" name="Google Shape;27715;p6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6" name="Google Shape;27716;p6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7" name="Google Shape;27717;p6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8" name="Google Shape;27718;p6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19" name="Google Shape;27719;p6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0" name="Google Shape;27720;p6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1" name="Google Shape;27721;p6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2" name="Google Shape;27722;p6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723" name="Google Shape;27723;p6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724" name="Google Shape;27724;p6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5" name="Google Shape;27725;p6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6" name="Google Shape;27726;p6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7" name="Google Shape;27727;p6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8" name="Google Shape;27728;p6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29" name="Google Shape;27729;p6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0" name="Google Shape;27730;p6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1" name="Google Shape;27731;p6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2" name="Google Shape;27732;p6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3" name="Google Shape;27733;p6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4" name="Google Shape;27734;p6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5" name="Google Shape;27735;p6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6" name="Google Shape;27736;p6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7" name="Google Shape;27737;p6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8" name="Google Shape;27738;p6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39" name="Google Shape;27739;p6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0" name="Google Shape;27740;p6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1" name="Google Shape;27741;p6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2" name="Google Shape;27742;p6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3" name="Google Shape;27743;p6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4" name="Google Shape;27744;p6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5" name="Google Shape;27745;p6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6" name="Google Shape;27746;p6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7" name="Google Shape;27747;p6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8" name="Google Shape;27748;p6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49" name="Google Shape;27749;p6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0" name="Google Shape;27750;p6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1" name="Google Shape;27751;p6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2" name="Google Shape;27752;p6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3" name="Google Shape;27753;p6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4" name="Google Shape;27754;p6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5" name="Google Shape;27755;p6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6" name="Google Shape;27756;p6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7" name="Google Shape;27757;p6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8" name="Google Shape;27758;p6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59" name="Google Shape;27759;p6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0" name="Google Shape;27760;p6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1" name="Google Shape;27761;p6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2" name="Google Shape;27762;p6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3" name="Google Shape;27763;p6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4" name="Google Shape;27764;p6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5" name="Google Shape;27765;p6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6" name="Google Shape;27766;p6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7" name="Google Shape;27767;p6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8" name="Google Shape;27768;p6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69" name="Google Shape;27769;p6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0" name="Google Shape;27770;p6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1" name="Google Shape;27771;p6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2" name="Google Shape;27772;p6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3" name="Google Shape;27773;p6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4" name="Google Shape;27774;p6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5" name="Google Shape;27775;p6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6" name="Google Shape;27776;p6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7" name="Google Shape;27777;p6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8" name="Google Shape;27778;p6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79" name="Google Shape;27779;p6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0" name="Google Shape;27780;p6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1" name="Google Shape;27781;p6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2" name="Google Shape;27782;p6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3" name="Google Shape;27783;p6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4" name="Google Shape;27784;p6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5" name="Google Shape;27785;p6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6" name="Google Shape;27786;p6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7" name="Google Shape;27787;p6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8" name="Google Shape;27788;p6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89" name="Google Shape;27789;p6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0" name="Google Shape;27790;p6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1" name="Google Shape;27791;p6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2" name="Google Shape;27792;p6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3" name="Google Shape;27793;p6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4" name="Google Shape;27794;p6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5" name="Google Shape;27795;p6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6" name="Google Shape;27796;p6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7" name="Google Shape;27797;p6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8" name="Google Shape;27798;p6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799" name="Google Shape;27799;p6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0" name="Google Shape;27800;p6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1" name="Google Shape;27801;p6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2" name="Google Shape;27802;p6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3" name="Google Shape;27803;p6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4" name="Google Shape;27804;p6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5" name="Google Shape;27805;p6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6" name="Google Shape;27806;p6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7" name="Google Shape;27807;p6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8" name="Google Shape;27808;p6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09" name="Google Shape;27809;p6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0" name="Google Shape;27810;p6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1" name="Google Shape;27811;p6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2" name="Google Shape;27812;p6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3" name="Google Shape;27813;p6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4" name="Google Shape;27814;p6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5" name="Google Shape;27815;p6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6" name="Google Shape;27816;p6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7" name="Google Shape;27817;p6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8" name="Google Shape;27818;p6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19" name="Google Shape;27819;p6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0" name="Google Shape;27820;p6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1" name="Google Shape;27821;p6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2" name="Google Shape;27822;p6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23" name="Google Shape;27823;p6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824" name="Google Shape;27824;p62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7825" name="Google Shape;27825;p6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6" name="Google Shape;27826;p6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7" name="Google Shape;27827;p6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8" name="Google Shape;27828;p6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29" name="Google Shape;27829;p6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0" name="Google Shape;27830;p6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1" name="Google Shape;27831;p6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2" name="Google Shape;27832;p6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3" name="Google Shape;27833;p6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4" name="Google Shape;27834;p6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5" name="Google Shape;27835;p6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6" name="Google Shape;27836;p6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7" name="Google Shape;27837;p6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8" name="Google Shape;27838;p6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39" name="Google Shape;27839;p6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0" name="Google Shape;27840;p6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1" name="Google Shape;27841;p6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2" name="Google Shape;27842;p6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3" name="Google Shape;27843;p6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4" name="Google Shape;27844;p6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5" name="Google Shape;27845;p6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6" name="Google Shape;27846;p6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7" name="Google Shape;27847;p6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8" name="Google Shape;27848;p6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49" name="Google Shape;27849;p6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0" name="Google Shape;27850;p6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851" name="Google Shape;27851;p6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2" name="Google Shape;27852;p6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3" name="Google Shape;27853;p6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4" name="Google Shape;27854;p6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7855" name="Google Shape;27855;p6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856" name="Google Shape;27856;p6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7857" name="Google Shape;27857;p6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8" name="Google Shape;27858;p6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59" name="Google Shape;27859;p6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0" name="Google Shape;27860;p6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1" name="Google Shape;27861;p6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2" name="Google Shape;27862;p6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3" name="Google Shape;27863;p6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4" name="Google Shape;27864;p6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5" name="Google Shape;27865;p6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6" name="Google Shape;27866;p6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7" name="Google Shape;27867;p6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8" name="Google Shape;27868;p6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69" name="Google Shape;27869;p6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0" name="Google Shape;27870;p6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1" name="Google Shape;27871;p6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2" name="Google Shape;27872;p6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3" name="Google Shape;27873;p6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4" name="Google Shape;27874;p6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5" name="Google Shape;27875;p6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6" name="Google Shape;27876;p6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7" name="Google Shape;27877;p6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8" name="Google Shape;27878;p6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79" name="Google Shape;27879;p6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0" name="Google Shape;27880;p6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1" name="Google Shape;27881;p6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2" name="Google Shape;27882;p6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7883" name="Google Shape;27883;p6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884" name="Google Shape;27884;p62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7885" name="Google Shape;27885;p6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6" name="Google Shape;27886;p6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7" name="Google Shape;27887;p6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8" name="Google Shape;27888;p6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89" name="Google Shape;27889;p6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0" name="Google Shape;27890;p6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1" name="Google Shape;27891;p6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2" name="Google Shape;27892;p6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3" name="Google Shape;27893;p6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4" name="Google Shape;27894;p6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5" name="Google Shape;27895;p6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6" name="Google Shape;27896;p6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7" name="Google Shape;27897;p6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8" name="Google Shape;27898;p6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899" name="Google Shape;27899;p6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0" name="Google Shape;27900;p6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1" name="Google Shape;27901;p6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2" name="Google Shape;27902;p6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3" name="Google Shape;27903;p6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4" name="Google Shape;27904;p6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5" name="Google Shape;27905;p6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6" name="Google Shape;27906;p6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7" name="Google Shape;27907;p6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8" name="Google Shape;27908;p6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09" name="Google Shape;27909;p6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10" name="Google Shape;27910;p6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7911" name="Google Shape;27911;p62"/>
          <p:cNvGrpSpPr/>
          <p:nvPr/>
        </p:nvGrpSpPr>
        <p:grpSpPr>
          <a:xfrm>
            <a:off x="-341439" y="-246683"/>
            <a:ext cx="1699099" cy="2145070"/>
            <a:chOff x="-341439" y="-246683"/>
            <a:chExt cx="1699099" cy="2145070"/>
          </a:xfrm>
        </p:grpSpPr>
        <p:grpSp>
          <p:nvGrpSpPr>
            <p:cNvPr id="27912" name="Google Shape;27912;p62"/>
            <p:cNvGrpSpPr/>
            <p:nvPr/>
          </p:nvGrpSpPr>
          <p:grpSpPr>
            <a:xfrm flipH="1">
              <a:off x="-341439" y="-246683"/>
              <a:ext cx="1699099" cy="2145070"/>
              <a:chOff x="146217" y="2712579"/>
              <a:chExt cx="1552965" cy="1960400"/>
            </a:xfrm>
          </p:grpSpPr>
          <p:grpSp>
            <p:nvGrpSpPr>
              <p:cNvPr id="27913" name="Google Shape;27913;p62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7914" name="Google Shape;27914;p6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5" name="Google Shape;27915;p6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6" name="Google Shape;27916;p6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7" name="Google Shape;27917;p6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8" name="Google Shape;27918;p6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19" name="Google Shape;27919;p6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0" name="Google Shape;27920;p6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1" name="Google Shape;27921;p6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2" name="Google Shape;27922;p6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3" name="Google Shape;27923;p6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4" name="Google Shape;27924;p6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5" name="Google Shape;27925;p6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6" name="Google Shape;27926;p6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27" name="Google Shape;27927;p6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928" name="Google Shape;27928;p62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7929" name="Google Shape;27929;p6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0" name="Google Shape;27930;p6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1" name="Google Shape;27931;p6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2" name="Google Shape;27932;p6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3" name="Google Shape;27933;p6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4" name="Google Shape;27934;p6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5" name="Google Shape;27935;p6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6" name="Google Shape;27936;p6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7" name="Google Shape;27937;p6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8" name="Google Shape;27938;p6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39" name="Google Shape;27939;p6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0" name="Google Shape;27940;p6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1" name="Google Shape;27941;p6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2" name="Google Shape;27942;p6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7943" name="Google Shape;27943;p62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7944" name="Google Shape;27944;p6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5" name="Google Shape;27945;p6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6" name="Google Shape;27946;p6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7" name="Google Shape;27947;p6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8" name="Google Shape;27948;p6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49" name="Google Shape;27949;p6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0" name="Google Shape;27950;p6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1" name="Google Shape;27951;p6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2" name="Google Shape;27952;p6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3" name="Google Shape;27953;p6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4" name="Google Shape;27954;p6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5" name="Google Shape;27955;p6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6" name="Google Shape;27956;p6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7957" name="Google Shape;27957;p6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27958" name="Google Shape;27958;p62"/>
            <p:cNvGrpSpPr/>
            <p:nvPr/>
          </p:nvGrpSpPr>
          <p:grpSpPr>
            <a:xfrm>
              <a:off x="416339" y="426542"/>
              <a:ext cx="449618" cy="541112"/>
              <a:chOff x="4815275" y="840950"/>
              <a:chExt cx="432450" cy="520450"/>
            </a:xfrm>
          </p:grpSpPr>
          <p:sp>
            <p:nvSpPr>
              <p:cNvPr id="27959" name="Google Shape;27959;p62"/>
              <p:cNvSpPr/>
              <p:nvPr/>
            </p:nvSpPr>
            <p:spPr>
              <a:xfrm>
                <a:off x="4884475" y="840950"/>
                <a:ext cx="306850" cy="277250"/>
              </a:xfrm>
              <a:custGeom>
                <a:rect b="b" l="l" r="r" t="t"/>
                <a:pathLst>
                  <a:path extrusionOk="0" h="11090" w="12274">
                    <a:moveTo>
                      <a:pt x="624" y="7825"/>
                    </a:moveTo>
                    <a:cubicBezTo>
                      <a:pt x="960" y="8417"/>
                      <a:pt x="1520" y="8817"/>
                      <a:pt x="2016" y="9297"/>
                    </a:cubicBezTo>
                    <a:cubicBezTo>
                      <a:pt x="2465" y="9729"/>
                      <a:pt x="2865" y="10241"/>
                      <a:pt x="3425" y="10529"/>
                    </a:cubicBezTo>
                    <a:cubicBezTo>
                      <a:pt x="3825" y="10689"/>
                      <a:pt x="4241" y="10801"/>
                      <a:pt x="4657" y="10833"/>
                    </a:cubicBezTo>
                    <a:cubicBezTo>
                      <a:pt x="5521" y="10961"/>
                      <a:pt x="6417" y="11089"/>
                      <a:pt x="7265" y="10881"/>
                    </a:cubicBezTo>
                    <a:cubicBezTo>
                      <a:pt x="8193" y="10641"/>
                      <a:pt x="8961" y="10017"/>
                      <a:pt x="9681" y="9393"/>
                    </a:cubicBezTo>
                    <a:cubicBezTo>
                      <a:pt x="10753" y="8481"/>
                      <a:pt x="11873" y="7425"/>
                      <a:pt x="12081" y="6033"/>
                    </a:cubicBezTo>
                    <a:cubicBezTo>
                      <a:pt x="12273" y="4849"/>
                      <a:pt x="11761" y="3665"/>
                      <a:pt x="10993" y="2752"/>
                    </a:cubicBezTo>
                    <a:cubicBezTo>
                      <a:pt x="10225" y="1840"/>
                      <a:pt x="9233" y="1184"/>
                      <a:pt x="8241" y="528"/>
                    </a:cubicBezTo>
                    <a:cubicBezTo>
                      <a:pt x="7841" y="272"/>
                      <a:pt x="7393" y="0"/>
                      <a:pt x="6913" y="32"/>
                    </a:cubicBezTo>
                    <a:cubicBezTo>
                      <a:pt x="6257" y="64"/>
                      <a:pt x="5793" y="656"/>
                      <a:pt x="5345" y="1136"/>
                    </a:cubicBezTo>
                    <a:cubicBezTo>
                      <a:pt x="4209" y="2352"/>
                      <a:pt x="2561" y="2544"/>
                      <a:pt x="1424" y="3553"/>
                    </a:cubicBezTo>
                    <a:cubicBezTo>
                      <a:pt x="448" y="4449"/>
                      <a:pt x="0" y="6673"/>
                      <a:pt x="624" y="782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0" name="Google Shape;27960;p62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1" name="Google Shape;27961;p62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2" name="Google Shape;27962;p62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63" name="Google Shape;27963;p62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7964" name="Google Shape;27964;p6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965" name="Google Shape;27965;p62"/>
          <p:cNvSpPr txBox="1"/>
          <p:nvPr>
            <p:ph idx="1" type="subTitle"/>
          </p:nvPr>
        </p:nvSpPr>
        <p:spPr>
          <a:xfrm>
            <a:off x="866100" y="1731590"/>
            <a:ext cx="17493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66" name="Google Shape;27966;p62"/>
          <p:cNvSpPr txBox="1"/>
          <p:nvPr>
            <p:ph idx="2" type="subTitle"/>
          </p:nvPr>
        </p:nvSpPr>
        <p:spPr>
          <a:xfrm>
            <a:off x="865950" y="2108737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967" name="Google Shape;27967;p62"/>
          <p:cNvSpPr txBox="1"/>
          <p:nvPr>
            <p:ph idx="3" type="subTitle"/>
          </p:nvPr>
        </p:nvSpPr>
        <p:spPr>
          <a:xfrm>
            <a:off x="865950" y="3579625"/>
            <a:ext cx="1749300" cy="30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68" name="Google Shape;27968;p62"/>
          <p:cNvSpPr txBox="1"/>
          <p:nvPr>
            <p:ph idx="4" type="subTitle"/>
          </p:nvPr>
        </p:nvSpPr>
        <p:spPr>
          <a:xfrm>
            <a:off x="865950" y="3956774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969" name="Google Shape;27969;p62"/>
          <p:cNvSpPr txBox="1"/>
          <p:nvPr>
            <p:ph idx="5" type="subTitle"/>
          </p:nvPr>
        </p:nvSpPr>
        <p:spPr>
          <a:xfrm>
            <a:off x="3696253" y="1731599"/>
            <a:ext cx="17493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70" name="Google Shape;27970;p62"/>
          <p:cNvSpPr txBox="1"/>
          <p:nvPr>
            <p:ph idx="6" type="subTitle"/>
          </p:nvPr>
        </p:nvSpPr>
        <p:spPr>
          <a:xfrm>
            <a:off x="3696250" y="2108737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971" name="Google Shape;27971;p62"/>
          <p:cNvSpPr txBox="1"/>
          <p:nvPr>
            <p:ph idx="7" type="subTitle"/>
          </p:nvPr>
        </p:nvSpPr>
        <p:spPr>
          <a:xfrm>
            <a:off x="3697815" y="3579625"/>
            <a:ext cx="1746000" cy="30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72" name="Google Shape;27972;p62"/>
          <p:cNvSpPr txBox="1"/>
          <p:nvPr>
            <p:ph idx="8" type="subTitle"/>
          </p:nvPr>
        </p:nvSpPr>
        <p:spPr>
          <a:xfrm>
            <a:off x="3696250" y="3956775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973" name="Google Shape;27973;p62"/>
          <p:cNvSpPr txBox="1"/>
          <p:nvPr>
            <p:ph idx="9" type="subTitle"/>
          </p:nvPr>
        </p:nvSpPr>
        <p:spPr>
          <a:xfrm>
            <a:off x="6528700" y="1731357"/>
            <a:ext cx="17493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74" name="Google Shape;27974;p62"/>
          <p:cNvSpPr txBox="1"/>
          <p:nvPr>
            <p:ph idx="13" type="subTitle"/>
          </p:nvPr>
        </p:nvSpPr>
        <p:spPr>
          <a:xfrm>
            <a:off x="6528700" y="2108716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27975" name="Google Shape;27975;p62"/>
          <p:cNvSpPr txBox="1"/>
          <p:nvPr>
            <p:ph idx="14" type="subTitle"/>
          </p:nvPr>
        </p:nvSpPr>
        <p:spPr>
          <a:xfrm>
            <a:off x="6527288" y="3579442"/>
            <a:ext cx="1749300" cy="30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27976" name="Google Shape;27976;p62"/>
          <p:cNvSpPr txBox="1"/>
          <p:nvPr>
            <p:ph idx="15" type="subTitle"/>
          </p:nvPr>
        </p:nvSpPr>
        <p:spPr>
          <a:xfrm>
            <a:off x="6528700" y="3956775"/>
            <a:ext cx="17493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3">
  <p:cSld name="CUSTOM_2">
    <p:spTree>
      <p:nvGrpSpPr>
        <p:cNvPr id="27977" name="Shape 279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978" name="Google Shape;27978;p63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7979" name="Google Shape;27979;p6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7980" name="Google Shape;27980;p63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7981" name="Google Shape;27981;p6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2" name="Google Shape;27982;p6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3" name="Google Shape;27983;p6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4" name="Google Shape;27984;p6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5" name="Google Shape;27985;p6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6" name="Google Shape;27986;p6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7" name="Google Shape;27987;p6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8" name="Google Shape;27988;p6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89" name="Google Shape;27989;p6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0" name="Google Shape;27990;p6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1" name="Google Shape;27991;p6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2" name="Google Shape;27992;p6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3" name="Google Shape;27993;p6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4" name="Google Shape;27994;p6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5" name="Google Shape;27995;p6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6" name="Google Shape;27996;p6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7" name="Google Shape;27997;p6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8" name="Google Shape;27998;p6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7999" name="Google Shape;27999;p6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0" name="Google Shape;28000;p6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1" name="Google Shape;28001;p6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2" name="Google Shape;28002;p6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3" name="Google Shape;28003;p6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4" name="Google Shape;28004;p6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5" name="Google Shape;28005;p6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006" name="Google Shape;28006;p63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8007" name="Google Shape;28007;p6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8" name="Google Shape;28008;p6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09" name="Google Shape;28009;p6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0" name="Google Shape;28010;p6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1" name="Google Shape;28011;p6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2" name="Google Shape;28012;p6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3" name="Google Shape;28013;p6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4" name="Google Shape;28014;p6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5" name="Google Shape;28015;p6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6" name="Google Shape;28016;p6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7" name="Google Shape;28017;p6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8" name="Google Shape;28018;p6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19" name="Google Shape;28019;p6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0" name="Google Shape;28020;p6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1" name="Google Shape;28021;p6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2" name="Google Shape;28022;p6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3" name="Google Shape;28023;p6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4" name="Google Shape;28024;p6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5" name="Google Shape;28025;p6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6" name="Google Shape;28026;p6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7" name="Google Shape;28027;p6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8" name="Google Shape;28028;p6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29" name="Google Shape;28029;p6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0" name="Google Shape;28030;p6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1" name="Google Shape;28031;p6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032" name="Google Shape;28032;p6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033" name="Google Shape;28033;p6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4" name="Google Shape;28034;p6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5" name="Google Shape;28035;p6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6" name="Google Shape;28036;p6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7" name="Google Shape;28037;p6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8" name="Google Shape;28038;p6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39" name="Google Shape;28039;p6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0" name="Google Shape;28040;p6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1" name="Google Shape;28041;p6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2" name="Google Shape;28042;p6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3" name="Google Shape;28043;p6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4" name="Google Shape;28044;p6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5" name="Google Shape;28045;p6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6" name="Google Shape;28046;p6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7" name="Google Shape;28047;p6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8" name="Google Shape;28048;p6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49" name="Google Shape;28049;p6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0" name="Google Shape;28050;p6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1" name="Google Shape;28051;p6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2" name="Google Shape;28052;p6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3" name="Google Shape;28053;p6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4" name="Google Shape;28054;p6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5" name="Google Shape;28055;p6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6" name="Google Shape;28056;p6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7" name="Google Shape;28057;p6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8" name="Google Shape;28058;p6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59" name="Google Shape;28059;p6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0" name="Google Shape;28060;p6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1" name="Google Shape;28061;p6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2" name="Google Shape;28062;p6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3" name="Google Shape;28063;p6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4" name="Google Shape;28064;p6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5" name="Google Shape;28065;p6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6" name="Google Shape;28066;p6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7" name="Google Shape;28067;p6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8" name="Google Shape;28068;p6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69" name="Google Shape;28069;p6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0" name="Google Shape;28070;p6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1" name="Google Shape;28071;p6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2" name="Google Shape;28072;p6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3" name="Google Shape;28073;p6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4" name="Google Shape;28074;p6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5" name="Google Shape;28075;p6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6" name="Google Shape;28076;p6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7" name="Google Shape;28077;p6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8" name="Google Shape;28078;p6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79" name="Google Shape;28079;p6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0" name="Google Shape;28080;p6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1" name="Google Shape;28081;p6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2" name="Google Shape;28082;p6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3" name="Google Shape;28083;p6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4" name="Google Shape;28084;p6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5" name="Google Shape;28085;p6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6" name="Google Shape;28086;p6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7" name="Google Shape;28087;p6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8" name="Google Shape;28088;p6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89" name="Google Shape;28089;p6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0" name="Google Shape;28090;p6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1" name="Google Shape;28091;p6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2" name="Google Shape;28092;p6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3" name="Google Shape;28093;p6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4" name="Google Shape;28094;p6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5" name="Google Shape;28095;p6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6" name="Google Shape;28096;p6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7" name="Google Shape;28097;p6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8" name="Google Shape;28098;p6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099" name="Google Shape;28099;p6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0" name="Google Shape;28100;p6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1" name="Google Shape;28101;p6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2" name="Google Shape;28102;p6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3" name="Google Shape;28103;p6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4" name="Google Shape;28104;p6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5" name="Google Shape;28105;p6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6" name="Google Shape;28106;p6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7" name="Google Shape;28107;p6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8" name="Google Shape;28108;p6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09" name="Google Shape;28109;p6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0" name="Google Shape;28110;p6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1" name="Google Shape;28111;p6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2" name="Google Shape;28112;p6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3" name="Google Shape;28113;p6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4" name="Google Shape;28114;p6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5" name="Google Shape;28115;p6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6" name="Google Shape;28116;p6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7" name="Google Shape;28117;p6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8" name="Google Shape;28118;p6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19" name="Google Shape;28119;p6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0" name="Google Shape;28120;p6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1" name="Google Shape;28121;p6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2" name="Google Shape;28122;p6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3" name="Google Shape;28123;p6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4" name="Google Shape;28124;p6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5" name="Google Shape;28125;p6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6" name="Google Shape;28126;p6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7" name="Google Shape;28127;p6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8" name="Google Shape;28128;p6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29" name="Google Shape;28129;p6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0" name="Google Shape;28130;p6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1" name="Google Shape;28131;p6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32" name="Google Shape;28132;p6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133" name="Google Shape;28133;p63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8134" name="Google Shape;28134;p6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5" name="Google Shape;28135;p6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6" name="Google Shape;28136;p6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7" name="Google Shape;28137;p6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8" name="Google Shape;28138;p6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39" name="Google Shape;28139;p6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0" name="Google Shape;28140;p6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1" name="Google Shape;28141;p6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2" name="Google Shape;28142;p6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3" name="Google Shape;28143;p6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4" name="Google Shape;28144;p6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5" name="Google Shape;28145;p6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6" name="Google Shape;28146;p6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7" name="Google Shape;28147;p6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8" name="Google Shape;28148;p6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49" name="Google Shape;28149;p6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0" name="Google Shape;28150;p6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1" name="Google Shape;28151;p6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2" name="Google Shape;28152;p6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3" name="Google Shape;28153;p6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4" name="Google Shape;28154;p6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5" name="Google Shape;28155;p6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6" name="Google Shape;28156;p6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7" name="Google Shape;28157;p6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8" name="Google Shape;28158;p6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59" name="Google Shape;28159;p6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160" name="Google Shape;28160;p6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1" name="Google Shape;28161;p6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2" name="Google Shape;28162;p6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3" name="Google Shape;28163;p6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164" name="Google Shape;28164;p6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165" name="Google Shape;28165;p6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8166" name="Google Shape;28166;p6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7" name="Google Shape;28167;p6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8" name="Google Shape;28168;p6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69" name="Google Shape;28169;p6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0" name="Google Shape;28170;p6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1" name="Google Shape;28171;p6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2" name="Google Shape;28172;p6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3" name="Google Shape;28173;p6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4" name="Google Shape;28174;p6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5" name="Google Shape;28175;p6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6" name="Google Shape;28176;p6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7" name="Google Shape;28177;p6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8" name="Google Shape;28178;p6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79" name="Google Shape;28179;p6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0" name="Google Shape;28180;p6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1" name="Google Shape;28181;p6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2" name="Google Shape;28182;p6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3" name="Google Shape;28183;p6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4" name="Google Shape;28184;p6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5" name="Google Shape;28185;p6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6" name="Google Shape;28186;p6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7" name="Google Shape;28187;p6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8" name="Google Shape;28188;p6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89" name="Google Shape;28189;p6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0" name="Google Shape;28190;p6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1" name="Google Shape;28191;p6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192" name="Google Shape;28192;p6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193" name="Google Shape;28193;p63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8194" name="Google Shape;28194;p6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5" name="Google Shape;28195;p6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6" name="Google Shape;28196;p6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7" name="Google Shape;28197;p6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8" name="Google Shape;28198;p6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199" name="Google Shape;28199;p6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0" name="Google Shape;28200;p6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1" name="Google Shape;28201;p6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2" name="Google Shape;28202;p6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3" name="Google Shape;28203;p6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4" name="Google Shape;28204;p6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5" name="Google Shape;28205;p6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6" name="Google Shape;28206;p6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7" name="Google Shape;28207;p6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8" name="Google Shape;28208;p6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09" name="Google Shape;28209;p6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0" name="Google Shape;28210;p6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1" name="Google Shape;28211;p6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2" name="Google Shape;28212;p6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3" name="Google Shape;28213;p6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4" name="Google Shape;28214;p6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5" name="Google Shape;28215;p6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6" name="Google Shape;28216;p6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7" name="Google Shape;28217;p6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8" name="Google Shape;28218;p6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219" name="Google Shape;28219;p6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220" name="Google Shape;28220;p63"/>
          <p:cNvGrpSpPr/>
          <p:nvPr/>
        </p:nvGrpSpPr>
        <p:grpSpPr>
          <a:xfrm flipH="1" rot="-1995380">
            <a:off x="8515010" y="907012"/>
            <a:ext cx="1023116" cy="1784183"/>
            <a:chOff x="713225" y="2235300"/>
            <a:chExt cx="1509450" cy="2233905"/>
          </a:xfrm>
        </p:grpSpPr>
        <p:sp>
          <p:nvSpPr>
            <p:cNvPr id="28221" name="Google Shape;28221;p63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2" name="Google Shape;28222;p63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3" name="Google Shape;28223;p63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4" name="Google Shape;28224;p63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5" name="Google Shape;28225;p63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6" name="Google Shape;28226;p63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7" name="Google Shape;28227;p63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8" name="Google Shape;28228;p63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29" name="Google Shape;28229;p63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0" name="Google Shape;28230;p63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1" name="Google Shape;28231;p63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2" name="Google Shape;28232;p63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3" name="Google Shape;28233;p63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4" name="Google Shape;28234;p63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5" name="Google Shape;28235;p63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6" name="Google Shape;28236;p63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7" name="Google Shape;28237;p63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8" name="Google Shape;28238;p63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39" name="Google Shape;28239;p63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0" name="Google Shape;28240;p63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1" name="Google Shape;28241;p63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2" name="Google Shape;28242;p63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3" name="Google Shape;28243;p63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4" name="Google Shape;28244;p63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5" name="Google Shape;28245;p63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6" name="Google Shape;28246;p63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7" name="Google Shape;28247;p63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8" name="Google Shape;28248;p63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49" name="Google Shape;28249;p63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0" name="Google Shape;28250;p63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1" name="Google Shape;28251;p63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2" name="Google Shape;28252;p63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3" name="Google Shape;28253;p63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4" name="Google Shape;28254;p63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5" name="Google Shape;28255;p63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6" name="Google Shape;28256;p63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7" name="Google Shape;28257;p63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8" name="Google Shape;28258;p63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59" name="Google Shape;28259;p63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0" name="Google Shape;28260;p63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1" name="Google Shape;28261;p63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2" name="Google Shape;28262;p63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3" name="Google Shape;28263;p63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4" name="Google Shape;28264;p63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265" name="Google Shape;28265;p63"/>
          <p:cNvGrpSpPr/>
          <p:nvPr/>
        </p:nvGrpSpPr>
        <p:grpSpPr>
          <a:xfrm flipH="1" rot="-3016025">
            <a:off x="8090812" y="-636377"/>
            <a:ext cx="1127819" cy="1888658"/>
            <a:chOff x="713225" y="2235300"/>
            <a:chExt cx="1509450" cy="2233905"/>
          </a:xfrm>
        </p:grpSpPr>
        <p:sp>
          <p:nvSpPr>
            <p:cNvPr id="28266" name="Google Shape;28266;p63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7" name="Google Shape;28267;p63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8" name="Google Shape;28268;p63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69" name="Google Shape;28269;p63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0" name="Google Shape;28270;p63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1" name="Google Shape;28271;p63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2" name="Google Shape;28272;p63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3" name="Google Shape;28273;p63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4" name="Google Shape;28274;p63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5" name="Google Shape;28275;p63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6" name="Google Shape;28276;p63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7" name="Google Shape;28277;p63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8" name="Google Shape;28278;p63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79" name="Google Shape;28279;p63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0" name="Google Shape;28280;p63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1" name="Google Shape;28281;p63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2" name="Google Shape;28282;p63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3" name="Google Shape;28283;p63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4" name="Google Shape;28284;p63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5" name="Google Shape;28285;p63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6" name="Google Shape;28286;p63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7" name="Google Shape;28287;p63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8" name="Google Shape;28288;p63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89" name="Google Shape;28289;p63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0" name="Google Shape;28290;p63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1" name="Google Shape;28291;p63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2" name="Google Shape;28292;p63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3" name="Google Shape;28293;p63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4" name="Google Shape;28294;p63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5" name="Google Shape;28295;p63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6" name="Google Shape;28296;p63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7" name="Google Shape;28297;p63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8" name="Google Shape;28298;p63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299" name="Google Shape;28299;p63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0" name="Google Shape;28300;p63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1" name="Google Shape;28301;p63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2" name="Google Shape;28302;p63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3" name="Google Shape;28303;p63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4" name="Google Shape;28304;p63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5" name="Google Shape;28305;p63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6" name="Google Shape;28306;p63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7" name="Google Shape;28307;p63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8" name="Google Shape;28308;p63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09" name="Google Shape;28309;p63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310" name="Google Shape;28310;p63"/>
          <p:cNvGrpSpPr/>
          <p:nvPr/>
        </p:nvGrpSpPr>
        <p:grpSpPr>
          <a:xfrm flipH="1" rot="7628130">
            <a:off x="7533234" y="-442205"/>
            <a:ext cx="989878" cy="1767342"/>
            <a:chOff x="713225" y="2235300"/>
            <a:chExt cx="1509450" cy="2233905"/>
          </a:xfrm>
        </p:grpSpPr>
        <p:sp>
          <p:nvSpPr>
            <p:cNvPr id="28311" name="Google Shape;28311;p63"/>
            <p:cNvSpPr/>
            <p:nvPr/>
          </p:nvSpPr>
          <p:spPr>
            <a:xfrm>
              <a:off x="2168519" y="4094921"/>
              <a:ext cx="54156" cy="54213"/>
            </a:xfrm>
            <a:custGeom>
              <a:rect b="b" l="l" r="r" t="t"/>
              <a:pathLst>
                <a:path extrusionOk="0" h="946" w="945">
                  <a:moveTo>
                    <a:pt x="945" y="417"/>
                  </a:moveTo>
                  <a:cubicBezTo>
                    <a:pt x="945" y="769"/>
                    <a:pt x="513" y="945"/>
                    <a:pt x="256" y="689"/>
                  </a:cubicBezTo>
                  <a:cubicBezTo>
                    <a:pt x="0" y="433"/>
                    <a:pt x="192" y="1"/>
                    <a:pt x="545" y="17"/>
                  </a:cubicBezTo>
                  <a:cubicBezTo>
                    <a:pt x="769" y="17"/>
                    <a:pt x="945" y="193"/>
                    <a:pt x="945" y="41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2" name="Google Shape;28312;p63"/>
            <p:cNvSpPr/>
            <p:nvPr/>
          </p:nvSpPr>
          <p:spPr>
            <a:xfrm>
              <a:off x="2147430" y="3617193"/>
              <a:ext cx="53239" cy="54156"/>
            </a:xfrm>
            <a:custGeom>
              <a:rect b="b" l="l" r="r" t="t"/>
              <a:pathLst>
                <a:path extrusionOk="0" h="945" w="929">
                  <a:moveTo>
                    <a:pt x="929" y="400"/>
                  </a:moveTo>
                  <a:cubicBezTo>
                    <a:pt x="929" y="752"/>
                    <a:pt x="496" y="944"/>
                    <a:pt x="240" y="688"/>
                  </a:cubicBezTo>
                  <a:cubicBezTo>
                    <a:pt x="0" y="432"/>
                    <a:pt x="176" y="0"/>
                    <a:pt x="528" y="0"/>
                  </a:cubicBezTo>
                  <a:cubicBezTo>
                    <a:pt x="753" y="0"/>
                    <a:pt x="929" y="176"/>
                    <a:pt x="929" y="40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3" name="Google Shape;28313;p63"/>
            <p:cNvSpPr/>
            <p:nvPr/>
          </p:nvSpPr>
          <p:spPr>
            <a:xfrm>
              <a:off x="1029626" y="3003298"/>
              <a:ext cx="53239" cy="52322"/>
            </a:xfrm>
            <a:custGeom>
              <a:rect b="b" l="l" r="r" t="t"/>
              <a:pathLst>
                <a:path extrusionOk="0" h="913" w="929">
                  <a:moveTo>
                    <a:pt x="913" y="384"/>
                  </a:moveTo>
                  <a:cubicBezTo>
                    <a:pt x="929" y="720"/>
                    <a:pt x="497" y="912"/>
                    <a:pt x="257" y="656"/>
                  </a:cubicBezTo>
                  <a:cubicBezTo>
                    <a:pt x="1" y="416"/>
                    <a:pt x="177" y="0"/>
                    <a:pt x="529" y="0"/>
                  </a:cubicBezTo>
                  <a:cubicBezTo>
                    <a:pt x="737" y="0"/>
                    <a:pt x="913" y="160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4" name="Google Shape;28314;p63"/>
            <p:cNvSpPr/>
            <p:nvPr/>
          </p:nvSpPr>
          <p:spPr>
            <a:xfrm>
              <a:off x="1547695" y="3244913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01"/>
                  </a:moveTo>
                  <a:cubicBezTo>
                    <a:pt x="945" y="753"/>
                    <a:pt x="513" y="945"/>
                    <a:pt x="257" y="689"/>
                  </a:cubicBezTo>
                  <a:cubicBezTo>
                    <a:pt x="1" y="433"/>
                    <a:pt x="177" y="1"/>
                    <a:pt x="545" y="1"/>
                  </a:cubicBezTo>
                  <a:cubicBezTo>
                    <a:pt x="753" y="1"/>
                    <a:pt x="929" y="177"/>
                    <a:pt x="945" y="40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5" name="Google Shape;28315;p63"/>
            <p:cNvSpPr/>
            <p:nvPr/>
          </p:nvSpPr>
          <p:spPr>
            <a:xfrm>
              <a:off x="1203844" y="3823562"/>
              <a:ext cx="52322" cy="51405"/>
            </a:xfrm>
            <a:custGeom>
              <a:rect b="b" l="l" r="r" t="t"/>
              <a:pathLst>
                <a:path extrusionOk="0" h="897" w="913">
                  <a:moveTo>
                    <a:pt x="913" y="384"/>
                  </a:moveTo>
                  <a:cubicBezTo>
                    <a:pt x="913" y="736"/>
                    <a:pt x="496" y="896"/>
                    <a:pt x="256" y="656"/>
                  </a:cubicBezTo>
                  <a:cubicBezTo>
                    <a:pt x="0" y="416"/>
                    <a:pt x="176" y="0"/>
                    <a:pt x="528" y="0"/>
                  </a:cubicBezTo>
                  <a:cubicBezTo>
                    <a:pt x="736" y="0"/>
                    <a:pt x="913" y="176"/>
                    <a:pt x="913" y="38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6" name="Google Shape;28316;p63"/>
            <p:cNvSpPr/>
            <p:nvPr/>
          </p:nvSpPr>
          <p:spPr>
            <a:xfrm>
              <a:off x="713225" y="2823119"/>
              <a:ext cx="54156" cy="54156"/>
            </a:xfrm>
            <a:custGeom>
              <a:rect b="b" l="l" r="r" t="t"/>
              <a:pathLst>
                <a:path extrusionOk="0" h="945" w="945">
                  <a:moveTo>
                    <a:pt x="945" y="416"/>
                  </a:moveTo>
                  <a:cubicBezTo>
                    <a:pt x="945" y="768"/>
                    <a:pt x="513" y="944"/>
                    <a:pt x="257" y="688"/>
                  </a:cubicBezTo>
                  <a:cubicBezTo>
                    <a:pt x="1" y="448"/>
                    <a:pt x="193" y="16"/>
                    <a:pt x="545" y="16"/>
                  </a:cubicBezTo>
                  <a:cubicBezTo>
                    <a:pt x="769" y="0"/>
                    <a:pt x="945" y="192"/>
                    <a:pt x="945" y="41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7" name="Google Shape;28317;p63"/>
            <p:cNvSpPr/>
            <p:nvPr/>
          </p:nvSpPr>
          <p:spPr>
            <a:xfrm>
              <a:off x="1506433" y="3973884"/>
              <a:ext cx="12894" cy="11977"/>
            </a:xfrm>
            <a:custGeom>
              <a:rect b="b" l="l" r="r" t="t"/>
              <a:pathLst>
                <a:path extrusionOk="0" h="209" w="225">
                  <a:moveTo>
                    <a:pt x="225" y="81"/>
                  </a:moveTo>
                  <a:cubicBezTo>
                    <a:pt x="225" y="209"/>
                    <a:pt x="1" y="1"/>
                    <a:pt x="129" y="1"/>
                  </a:cubicBezTo>
                  <a:cubicBezTo>
                    <a:pt x="177" y="1"/>
                    <a:pt x="225" y="33"/>
                    <a:pt x="225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8" name="Google Shape;28318;p63"/>
            <p:cNvSpPr/>
            <p:nvPr/>
          </p:nvSpPr>
          <p:spPr>
            <a:xfrm>
              <a:off x="1758591" y="39408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77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19" name="Google Shape;28319;p63"/>
            <p:cNvSpPr/>
            <p:nvPr/>
          </p:nvSpPr>
          <p:spPr>
            <a:xfrm>
              <a:off x="1650879" y="2571819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208" y="81"/>
                  </a:moveTo>
                  <a:cubicBezTo>
                    <a:pt x="208" y="193"/>
                    <a:pt x="0" y="1"/>
                    <a:pt x="128" y="1"/>
                  </a:cubicBezTo>
                  <a:cubicBezTo>
                    <a:pt x="160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0" name="Google Shape;28320;p63"/>
            <p:cNvSpPr/>
            <p:nvPr/>
          </p:nvSpPr>
          <p:spPr>
            <a:xfrm>
              <a:off x="1740309" y="324766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1" name="Google Shape;28321;p63"/>
            <p:cNvSpPr/>
            <p:nvPr/>
          </p:nvSpPr>
          <p:spPr>
            <a:xfrm>
              <a:off x="2109835" y="4290287"/>
              <a:ext cx="9227" cy="9227"/>
            </a:xfrm>
            <a:custGeom>
              <a:rect b="b" l="l" r="r" t="t"/>
              <a:pathLst>
                <a:path extrusionOk="0" h="161" w="161">
                  <a:moveTo>
                    <a:pt x="160" y="80"/>
                  </a:moveTo>
                  <a:cubicBezTo>
                    <a:pt x="160" y="112"/>
                    <a:pt x="112" y="160"/>
                    <a:pt x="80" y="160"/>
                  </a:cubicBezTo>
                  <a:cubicBezTo>
                    <a:pt x="32" y="160"/>
                    <a:pt x="0" y="112"/>
                    <a:pt x="0" y="80"/>
                  </a:cubicBezTo>
                  <a:cubicBezTo>
                    <a:pt x="0" y="32"/>
                    <a:pt x="32" y="0"/>
                    <a:pt x="80" y="0"/>
                  </a:cubicBezTo>
                  <a:cubicBezTo>
                    <a:pt x="112" y="0"/>
                    <a:pt x="160" y="32"/>
                    <a:pt x="160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2" name="Google Shape;28322;p63"/>
            <p:cNvSpPr/>
            <p:nvPr/>
          </p:nvSpPr>
          <p:spPr>
            <a:xfrm>
              <a:off x="1729306" y="4353556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8" y="81"/>
                  </a:moveTo>
                  <a:cubicBezTo>
                    <a:pt x="208" y="209"/>
                    <a:pt x="0" y="1"/>
                    <a:pt x="128" y="1"/>
                  </a:cubicBezTo>
                  <a:cubicBezTo>
                    <a:pt x="176" y="1"/>
                    <a:pt x="208" y="33"/>
                    <a:pt x="208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3" name="Google Shape;28323;p63"/>
            <p:cNvSpPr/>
            <p:nvPr/>
          </p:nvSpPr>
          <p:spPr>
            <a:xfrm>
              <a:off x="1617383" y="3758402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1"/>
                  </a:moveTo>
                  <a:cubicBezTo>
                    <a:pt x="209" y="209"/>
                    <a:pt x="1" y="1"/>
                    <a:pt x="129" y="1"/>
                  </a:cubicBezTo>
                  <a:cubicBezTo>
                    <a:pt x="161" y="1"/>
                    <a:pt x="209" y="33"/>
                    <a:pt x="209" y="8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4" name="Google Shape;28324;p63"/>
            <p:cNvSpPr/>
            <p:nvPr/>
          </p:nvSpPr>
          <p:spPr>
            <a:xfrm>
              <a:off x="809504" y="3971191"/>
              <a:ext cx="10143" cy="11977"/>
            </a:xfrm>
            <a:custGeom>
              <a:rect b="b" l="l" r="r" t="t"/>
              <a:pathLst>
                <a:path extrusionOk="0" h="209" w="177">
                  <a:moveTo>
                    <a:pt x="177" y="112"/>
                  </a:moveTo>
                  <a:cubicBezTo>
                    <a:pt x="161" y="208"/>
                    <a:pt x="1" y="208"/>
                    <a:pt x="17" y="112"/>
                  </a:cubicBezTo>
                  <a:cubicBezTo>
                    <a:pt x="17" y="0"/>
                    <a:pt x="177" y="0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5" name="Google Shape;28325;p63"/>
            <p:cNvSpPr/>
            <p:nvPr/>
          </p:nvSpPr>
          <p:spPr>
            <a:xfrm>
              <a:off x="950769" y="3399877"/>
              <a:ext cx="9227" cy="11977"/>
            </a:xfrm>
            <a:custGeom>
              <a:rect b="b" l="l" r="r" t="t"/>
              <a:pathLst>
                <a:path extrusionOk="0" h="209" w="161">
                  <a:moveTo>
                    <a:pt x="160" y="113"/>
                  </a:moveTo>
                  <a:cubicBezTo>
                    <a:pt x="160" y="209"/>
                    <a:pt x="0" y="209"/>
                    <a:pt x="0" y="113"/>
                  </a:cubicBezTo>
                  <a:cubicBezTo>
                    <a:pt x="0" y="1"/>
                    <a:pt x="160" y="1"/>
                    <a:pt x="160" y="11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6" name="Google Shape;28326;p63"/>
            <p:cNvSpPr/>
            <p:nvPr/>
          </p:nvSpPr>
          <p:spPr>
            <a:xfrm>
              <a:off x="1323963" y="3949184"/>
              <a:ext cx="11060" cy="13811"/>
            </a:xfrm>
            <a:custGeom>
              <a:rect b="b" l="l" r="r" t="t"/>
              <a:pathLst>
                <a:path extrusionOk="0" h="241" w="193">
                  <a:moveTo>
                    <a:pt x="193" y="112"/>
                  </a:moveTo>
                  <a:cubicBezTo>
                    <a:pt x="161" y="240"/>
                    <a:pt x="1" y="0"/>
                    <a:pt x="129" y="16"/>
                  </a:cubicBezTo>
                  <a:cubicBezTo>
                    <a:pt x="177" y="32"/>
                    <a:pt x="193" y="64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7" name="Google Shape;28327;p63"/>
            <p:cNvSpPr/>
            <p:nvPr/>
          </p:nvSpPr>
          <p:spPr>
            <a:xfrm>
              <a:off x="1688474" y="2746955"/>
              <a:ext cx="11977" cy="13811"/>
            </a:xfrm>
            <a:custGeom>
              <a:rect b="b" l="l" r="r" t="t"/>
              <a:pathLst>
                <a:path extrusionOk="0" h="241" w="209">
                  <a:moveTo>
                    <a:pt x="192" y="145"/>
                  </a:moveTo>
                  <a:cubicBezTo>
                    <a:pt x="160" y="241"/>
                    <a:pt x="0" y="209"/>
                    <a:pt x="32" y="97"/>
                  </a:cubicBezTo>
                  <a:cubicBezTo>
                    <a:pt x="48" y="1"/>
                    <a:pt x="208" y="33"/>
                    <a:pt x="192" y="14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8" name="Google Shape;28328;p63"/>
            <p:cNvSpPr/>
            <p:nvPr/>
          </p:nvSpPr>
          <p:spPr>
            <a:xfrm>
              <a:off x="864520" y="2361838"/>
              <a:ext cx="10143" cy="10143"/>
            </a:xfrm>
            <a:custGeom>
              <a:rect b="b" l="l" r="r" t="t"/>
              <a:pathLst>
                <a:path extrusionOk="0" h="177" w="177">
                  <a:moveTo>
                    <a:pt x="177" y="112"/>
                  </a:moveTo>
                  <a:cubicBezTo>
                    <a:pt x="161" y="144"/>
                    <a:pt x="113" y="176"/>
                    <a:pt x="81" y="160"/>
                  </a:cubicBezTo>
                  <a:cubicBezTo>
                    <a:pt x="33" y="160"/>
                    <a:pt x="1" y="112"/>
                    <a:pt x="17" y="64"/>
                  </a:cubicBezTo>
                  <a:cubicBezTo>
                    <a:pt x="33" y="32"/>
                    <a:pt x="65" y="0"/>
                    <a:pt x="113" y="16"/>
                  </a:cubicBezTo>
                  <a:cubicBezTo>
                    <a:pt x="161" y="16"/>
                    <a:pt x="177" y="64"/>
                    <a:pt x="177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29" name="Google Shape;28329;p63"/>
            <p:cNvSpPr/>
            <p:nvPr/>
          </p:nvSpPr>
          <p:spPr>
            <a:xfrm>
              <a:off x="1172439" y="2810711"/>
              <a:ext cx="11977" cy="11060"/>
            </a:xfrm>
            <a:custGeom>
              <a:rect b="b" l="l" r="r" t="t"/>
              <a:pathLst>
                <a:path extrusionOk="0" h="193" w="209">
                  <a:moveTo>
                    <a:pt x="193" y="112"/>
                  </a:moveTo>
                  <a:cubicBezTo>
                    <a:pt x="193" y="160"/>
                    <a:pt x="145" y="192"/>
                    <a:pt x="97" y="176"/>
                  </a:cubicBezTo>
                  <a:cubicBezTo>
                    <a:pt x="0" y="160"/>
                    <a:pt x="32" y="0"/>
                    <a:pt x="129" y="16"/>
                  </a:cubicBezTo>
                  <a:cubicBezTo>
                    <a:pt x="177" y="32"/>
                    <a:pt x="209" y="80"/>
                    <a:pt x="193" y="11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0" name="Google Shape;28330;p63"/>
            <p:cNvSpPr/>
            <p:nvPr/>
          </p:nvSpPr>
          <p:spPr>
            <a:xfrm>
              <a:off x="1150174" y="2423274"/>
              <a:ext cx="11977" cy="11977"/>
            </a:xfrm>
            <a:custGeom>
              <a:rect b="b" l="l" r="r" t="t"/>
              <a:pathLst>
                <a:path extrusionOk="0" h="209" w="209">
                  <a:moveTo>
                    <a:pt x="209" y="80"/>
                  </a:moveTo>
                  <a:cubicBezTo>
                    <a:pt x="209" y="208"/>
                    <a:pt x="1" y="0"/>
                    <a:pt x="129" y="0"/>
                  </a:cubicBezTo>
                  <a:cubicBezTo>
                    <a:pt x="177" y="0"/>
                    <a:pt x="209" y="48"/>
                    <a:pt x="209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1" name="Google Shape;28331;p63"/>
            <p:cNvSpPr/>
            <p:nvPr/>
          </p:nvSpPr>
          <p:spPr>
            <a:xfrm>
              <a:off x="1665980" y="3981220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7" y="193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2" name="Google Shape;28332;p63"/>
            <p:cNvSpPr/>
            <p:nvPr/>
          </p:nvSpPr>
          <p:spPr>
            <a:xfrm>
              <a:off x="1606379" y="4444391"/>
              <a:ext cx="24871" cy="24814"/>
            </a:xfrm>
            <a:custGeom>
              <a:rect b="b" l="l" r="r" t="t"/>
              <a:pathLst>
                <a:path extrusionOk="0" h="433" w="434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208"/>
                    <a:pt x="97" y="16"/>
                    <a:pt x="257" y="16"/>
                  </a:cubicBezTo>
                  <a:cubicBezTo>
                    <a:pt x="353" y="0"/>
                    <a:pt x="433" y="96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3" name="Google Shape;28333;p63"/>
            <p:cNvSpPr/>
            <p:nvPr/>
          </p:nvSpPr>
          <p:spPr>
            <a:xfrm>
              <a:off x="866354" y="4077556"/>
              <a:ext cx="23955" cy="23897"/>
            </a:xfrm>
            <a:custGeom>
              <a:rect b="b" l="l" r="r" t="t"/>
              <a:pathLst>
                <a:path extrusionOk="0" h="417" w="418">
                  <a:moveTo>
                    <a:pt x="417" y="177"/>
                  </a:moveTo>
                  <a:cubicBezTo>
                    <a:pt x="417" y="337"/>
                    <a:pt x="225" y="417"/>
                    <a:pt x="113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37" y="1"/>
                    <a:pt x="417" y="81"/>
                    <a:pt x="417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4" name="Google Shape;28334;p63"/>
            <p:cNvSpPr/>
            <p:nvPr/>
          </p:nvSpPr>
          <p:spPr>
            <a:xfrm>
              <a:off x="804919" y="3114707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13" y="320"/>
                  </a:cubicBezTo>
                  <a:cubicBezTo>
                    <a:pt x="1" y="208"/>
                    <a:pt x="81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5" name="Google Shape;28335;p63"/>
            <p:cNvSpPr/>
            <p:nvPr/>
          </p:nvSpPr>
          <p:spPr>
            <a:xfrm>
              <a:off x="1710910" y="3846429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6" name="Google Shape;28336;p63"/>
            <p:cNvSpPr/>
            <p:nvPr/>
          </p:nvSpPr>
          <p:spPr>
            <a:xfrm>
              <a:off x="2095164" y="354292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2" y="176"/>
                  </a:moveTo>
                  <a:cubicBezTo>
                    <a:pt x="432" y="352"/>
                    <a:pt x="240" y="432"/>
                    <a:pt x="112" y="304"/>
                  </a:cubicBezTo>
                  <a:cubicBezTo>
                    <a:pt x="0" y="192"/>
                    <a:pt x="80" y="0"/>
                    <a:pt x="256" y="0"/>
                  </a:cubicBezTo>
                  <a:cubicBezTo>
                    <a:pt x="352" y="0"/>
                    <a:pt x="432" y="80"/>
                    <a:pt x="432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7" name="Google Shape;28337;p63"/>
            <p:cNvSpPr/>
            <p:nvPr/>
          </p:nvSpPr>
          <p:spPr>
            <a:xfrm>
              <a:off x="1461990" y="2560815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73"/>
                  </a:moveTo>
                  <a:cubicBezTo>
                    <a:pt x="368" y="481"/>
                    <a:pt x="48" y="481"/>
                    <a:pt x="32" y="273"/>
                  </a:cubicBezTo>
                  <a:cubicBezTo>
                    <a:pt x="0" y="1"/>
                    <a:pt x="416" y="1"/>
                    <a:pt x="400" y="27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8" name="Google Shape;28338;p63"/>
            <p:cNvSpPr/>
            <p:nvPr/>
          </p:nvSpPr>
          <p:spPr>
            <a:xfrm>
              <a:off x="905839" y="3730034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72"/>
                  </a:moveTo>
                  <a:cubicBezTo>
                    <a:pt x="368" y="480"/>
                    <a:pt x="48" y="480"/>
                    <a:pt x="32" y="272"/>
                  </a:cubicBezTo>
                  <a:cubicBezTo>
                    <a:pt x="0" y="0"/>
                    <a:pt x="416" y="0"/>
                    <a:pt x="384" y="27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39" name="Google Shape;28339;p63"/>
            <p:cNvSpPr/>
            <p:nvPr/>
          </p:nvSpPr>
          <p:spPr>
            <a:xfrm>
              <a:off x="1274878" y="2235300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2"/>
                  </a:moveTo>
                  <a:cubicBezTo>
                    <a:pt x="433" y="352"/>
                    <a:pt x="241" y="432"/>
                    <a:pt x="129" y="320"/>
                  </a:cubicBezTo>
                  <a:cubicBezTo>
                    <a:pt x="1" y="192"/>
                    <a:pt x="97" y="0"/>
                    <a:pt x="257" y="0"/>
                  </a:cubicBezTo>
                  <a:cubicBezTo>
                    <a:pt x="353" y="0"/>
                    <a:pt x="433" y="80"/>
                    <a:pt x="433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0" name="Google Shape;28340;p63"/>
            <p:cNvSpPr/>
            <p:nvPr/>
          </p:nvSpPr>
          <p:spPr>
            <a:xfrm>
              <a:off x="1720137" y="3324687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384" y="257"/>
                  </a:moveTo>
                  <a:cubicBezTo>
                    <a:pt x="368" y="481"/>
                    <a:pt x="48" y="481"/>
                    <a:pt x="32" y="257"/>
                  </a:cubicBezTo>
                  <a:cubicBezTo>
                    <a:pt x="0" y="1"/>
                    <a:pt x="416" y="1"/>
                    <a:pt x="384" y="25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1" name="Google Shape;28341;p63"/>
            <p:cNvSpPr/>
            <p:nvPr/>
          </p:nvSpPr>
          <p:spPr>
            <a:xfrm>
              <a:off x="1301039" y="3509910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6" y="192"/>
                  </a:moveTo>
                  <a:cubicBezTo>
                    <a:pt x="416" y="352"/>
                    <a:pt x="224" y="432"/>
                    <a:pt x="112" y="320"/>
                  </a:cubicBezTo>
                  <a:cubicBezTo>
                    <a:pt x="0" y="208"/>
                    <a:pt x="80" y="0"/>
                    <a:pt x="240" y="0"/>
                  </a:cubicBezTo>
                  <a:cubicBezTo>
                    <a:pt x="336" y="0"/>
                    <a:pt x="416" y="80"/>
                    <a:pt x="416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2" name="Google Shape;28342;p63"/>
            <p:cNvSpPr/>
            <p:nvPr/>
          </p:nvSpPr>
          <p:spPr>
            <a:xfrm>
              <a:off x="1025958" y="3570428"/>
              <a:ext cx="23897" cy="27565"/>
            </a:xfrm>
            <a:custGeom>
              <a:rect b="b" l="l" r="r" t="t"/>
              <a:pathLst>
                <a:path extrusionOk="0" h="481" w="417">
                  <a:moveTo>
                    <a:pt x="400" y="225"/>
                  </a:moveTo>
                  <a:cubicBezTo>
                    <a:pt x="416" y="481"/>
                    <a:pt x="0" y="481"/>
                    <a:pt x="32" y="225"/>
                  </a:cubicBezTo>
                  <a:cubicBezTo>
                    <a:pt x="48" y="1"/>
                    <a:pt x="368" y="1"/>
                    <a:pt x="400" y="2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3" name="Google Shape;28343;p63"/>
            <p:cNvSpPr/>
            <p:nvPr/>
          </p:nvSpPr>
          <p:spPr>
            <a:xfrm>
              <a:off x="1654547" y="2403101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6"/>
                  </a:moveTo>
                  <a:cubicBezTo>
                    <a:pt x="416" y="336"/>
                    <a:pt x="224" y="416"/>
                    <a:pt x="112" y="304"/>
                  </a:cubicBezTo>
                  <a:cubicBezTo>
                    <a:pt x="0" y="192"/>
                    <a:pt x="80" y="0"/>
                    <a:pt x="240" y="0"/>
                  </a:cubicBezTo>
                  <a:cubicBezTo>
                    <a:pt x="336" y="0"/>
                    <a:pt x="416" y="80"/>
                    <a:pt x="416" y="17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4" name="Google Shape;28344;p63"/>
            <p:cNvSpPr/>
            <p:nvPr/>
          </p:nvSpPr>
          <p:spPr>
            <a:xfrm>
              <a:off x="959022" y="4245357"/>
              <a:ext cx="23897" cy="23897"/>
            </a:xfrm>
            <a:custGeom>
              <a:rect b="b" l="l" r="r" t="t"/>
              <a:pathLst>
                <a:path extrusionOk="0" h="417" w="417">
                  <a:moveTo>
                    <a:pt x="416" y="177"/>
                  </a:moveTo>
                  <a:cubicBezTo>
                    <a:pt x="416" y="337"/>
                    <a:pt x="224" y="417"/>
                    <a:pt x="112" y="305"/>
                  </a:cubicBezTo>
                  <a:cubicBezTo>
                    <a:pt x="0" y="193"/>
                    <a:pt x="80" y="1"/>
                    <a:pt x="240" y="1"/>
                  </a:cubicBezTo>
                  <a:cubicBezTo>
                    <a:pt x="336" y="1"/>
                    <a:pt x="416" y="81"/>
                    <a:pt x="416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5" name="Google Shape;28345;p63"/>
            <p:cNvSpPr/>
            <p:nvPr/>
          </p:nvSpPr>
          <p:spPr>
            <a:xfrm>
              <a:off x="1013121" y="2675433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2" y="177"/>
                  </a:moveTo>
                  <a:cubicBezTo>
                    <a:pt x="432" y="337"/>
                    <a:pt x="240" y="417"/>
                    <a:pt x="128" y="305"/>
                  </a:cubicBezTo>
                  <a:cubicBezTo>
                    <a:pt x="0" y="193"/>
                    <a:pt x="80" y="1"/>
                    <a:pt x="256" y="1"/>
                  </a:cubicBezTo>
                  <a:cubicBezTo>
                    <a:pt x="352" y="1"/>
                    <a:pt x="432" y="81"/>
                    <a:pt x="432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6" name="Google Shape;28346;p63"/>
            <p:cNvSpPr/>
            <p:nvPr/>
          </p:nvSpPr>
          <p:spPr>
            <a:xfrm>
              <a:off x="724228" y="4075722"/>
              <a:ext cx="24814" cy="27565"/>
            </a:xfrm>
            <a:custGeom>
              <a:rect b="b" l="l" r="r" t="t"/>
              <a:pathLst>
                <a:path extrusionOk="0" h="481" w="433">
                  <a:moveTo>
                    <a:pt x="401" y="209"/>
                  </a:moveTo>
                  <a:cubicBezTo>
                    <a:pt x="433" y="481"/>
                    <a:pt x="1" y="481"/>
                    <a:pt x="33" y="209"/>
                  </a:cubicBezTo>
                  <a:cubicBezTo>
                    <a:pt x="65" y="1"/>
                    <a:pt x="369" y="1"/>
                    <a:pt x="40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7" name="Google Shape;28347;p63"/>
            <p:cNvSpPr/>
            <p:nvPr/>
          </p:nvSpPr>
          <p:spPr>
            <a:xfrm>
              <a:off x="791165" y="3263252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41" y="417"/>
                    <a:pt x="129" y="305"/>
                  </a:cubicBezTo>
                  <a:cubicBezTo>
                    <a:pt x="1" y="193"/>
                    <a:pt x="81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8" name="Google Shape;28348;p63"/>
            <p:cNvSpPr/>
            <p:nvPr/>
          </p:nvSpPr>
          <p:spPr>
            <a:xfrm>
              <a:off x="1340467" y="3551173"/>
              <a:ext cx="23897" cy="24814"/>
            </a:xfrm>
            <a:custGeom>
              <a:rect b="b" l="l" r="r" t="t"/>
              <a:pathLst>
                <a:path extrusionOk="0" h="433" w="417">
                  <a:moveTo>
                    <a:pt x="417" y="193"/>
                  </a:moveTo>
                  <a:cubicBezTo>
                    <a:pt x="417" y="353"/>
                    <a:pt x="225" y="433"/>
                    <a:pt x="113" y="321"/>
                  </a:cubicBezTo>
                  <a:cubicBezTo>
                    <a:pt x="1" y="209"/>
                    <a:pt x="81" y="1"/>
                    <a:pt x="241" y="1"/>
                  </a:cubicBezTo>
                  <a:cubicBezTo>
                    <a:pt x="337" y="1"/>
                    <a:pt x="417" y="81"/>
                    <a:pt x="417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49" name="Google Shape;28349;p63"/>
            <p:cNvSpPr/>
            <p:nvPr/>
          </p:nvSpPr>
          <p:spPr>
            <a:xfrm>
              <a:off x="1205620" y="3043644"/>
              <a:ext cx="24814" cy="24814"/>
            </a:xfrm>
            <a:custGeom>
              <a:rect b="b" l="l" r="r" t="t"/>
              <a:pathLst>
                <a:path extrusionOk="0" h="433" w="433">
                  <a:moveTo>
                    <a:pt x="433" y="193"/>
                  </a:moveTo>
                  <a:cubicBezTo>
                    <a:pt x="433" y="353"/>
                    <a:pt x="225" y="433"/>
                    <a:pt x="112" y="321"/>
                  </a:cubicBezTo>
                  <a:cubicBezTo>
                    <a:pt x="0" y="209"/>
                    <a:pt x="80" y="1"/>
                    <a:pt x="241" y="17"/>
                  </a:cubicBezTo>
                  <a:cubicBezTo>
                    <a:pt x="337" y="1"/>
                    <a:pt x="433" y="97"/>
                    <a:pt x="433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0" name="Google Shape;28350;p63"/>
            <p:cNvSpPr/>
            <p:nvPr/>
          </p:nvSpPr>
          <p:spPr>
            <a:xfrm>
              <a:off x="1242355" y="3309099"/>
              <a:ext cx="24814" cy="23897"/>
            </a:xfrm>
            <a:custGeom>
              <a:rect b="b" l="l" r="r" t="t"/>
              <a:pathLst>
                <a:path extrusionOk="0" h="417" w="433">
                  <a:moveTo>
                    <a:pt x="433" y="177"/>
                  </a:moveTo>
                  <a:cubicBezTo>
                    <a:pt x="433" y="337"/>
                    <a:pt x="225" y="417"/>
                    <a:pt x="112" y="305"/>
                  </a:cubicBezTo>
                  <a:cubicBezTo>
                    <a:pt x="0" y="193"/>
                    <a:pt x="80" y="1"/>
                    <a:pt x="241" y="1"/>
                  </a:cubicBezTo>
                  <a:cubicBezTo>
                    <a:pt x="353" y="1"/>
                    <a:pt x="433" y="81"/>
                    <a:pt x="433" y="17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1" name="Google Shape;28351;p63"/>
            <p:cNvSpPr/>
            <p:nvPr/>
          </p:nvSpPr>
          <p:spPr>
            <a:xfrm>
              <a:off x="1765926" y="3497073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69" y="1552"/>
                  </a:moveTo>
                  <a:lnTo>
                    <a:pt x="769" y="1552"/>
                  </a:lnTo>
                  <a:cubicBezTo>
                    <a:pt x="769" y="1120"/>
                    <a:pt x="433" y="768"/>
                    <a:pt x="1" y="768"/>
                  </a:cubicBezTo>
                  <a:lnTo>
                    <a:pt x="1" y="768"/>
                  </a:lnTo>
                  <a:cubicBezTo>
                    <a:pt x="433" y="768"/>
                    <a:pt x="769" y="432"/>
                    <a:pt x="769" y="0"/>
                  </a:cubicBezTo>
                  <a:lnTo>
                    <a:pt x="769" y="0"/>
                  </a:lnTo>
                  <a:cubicBezTo>
                    <a:pt x="769" y="416"/>
                    <a:pt x="1121" y="768"/>
                    <a:pt x="1553" y="768"/>
                  </a:cubicBezTo>
                  <a:lnTo>
                    <a:pt x="1553" y="768"/>
                  </a:lnTo>
                  <a:cubicBezTo>
                    <a:pt x="1121" y="768"/>
                    <a:pt x="769" y="1120"/>
                    <a:pt x="769" y="15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2" name="Google Shape;28352;p63"/>
            <p:cNvSpPr/>
            <p:nvPr/>
          </p:nvSpPr>
          <p:spPr>
            <a:xfrm>
              <a:off x="825091" y="3483319"/>
              <a:ext cx="89056" cy="88999"/>
            </a:xfrm>
            <a:custGeom>
              <a:rect b="b" l="l" r="r" t="t"/>
              <a:pathLst>
                <a:path extrusionOk="0" h="1553" w="1554">
                  <a:moveTo>
                    <a:pt x="785" y="1553"/>
                  </a:moveTo>
                  <a:lnTo>
                    <a:pt x="785" y="1553"/>
                  </a:lnTo>
                  <a:cubicBezTo>
                    <a:pt x="785" y="1121"/>
                    <a:pt x="433" y="785"/>
                    <a:pt x="1" y="785"/>
                  </a:cubicBezTo>
                  <a:lnTo>
                    <a:pt x="1" y="785"/>
                  </a:lnTo>
                  <a:cubicBezTo>
                    <a:pt x="433" y="785"/>
                    <a:pt x="785" y="433"/>
                    <a:pt x="785" y="1"/>
                  </a:cubicBezTo>
                  <a:lnTo>
                    <a:pt x="785" y="1"/>
                  </a:lnTo>
                  <a:cubicBezTo>
                    <a:pt x="785" y="433"/>
                    <a:pt x="1137" y="785"/>
                    <a:pt x="1553" y="785"/>
                  </a:cubicBezTo>
                  <a:lnTo>
                    <a:pt x="1553" y="785"/>
                  </a:lnTo>
                  <a:cubicBezTo>
                    <a:pt x="1137" y="785"/>
                    <a:pt x="785" y="1121"/>
                    <a:pt x="785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3" name="Google Shape;28353;p63"/>
            <p:cNvSpPr/>
            <p:nvPr/>
          </p:nvSpPr>
          <p:spPr>
            <a:xfrm>
              <a:off x="938849" y="2381094"/>
              <a:ext cx="88999" cy="88999"/>
            </a:xfrm>
            <a:custGeom>
              <a:rect b="b" l="l" r="r" t="t"/>
              <a:pathLst>
                <a:path extrusionOk="0" h="1553" w="1553">
                  <a:moveTo>
                    <a:pt x="768" y="1553"/>
                  </a:moveTo>
                  <a:lnTo>
                    <a:pt x="768" y="1553"/>
                  </a:lnTo>
                  <a:cubicBezTo>
                    <a:pt x="768" y="1121"/>
                    <a:pt x="416" y="785"/>
                    <a:pt x="0" y="785"/>
                  </a:cubicBezTo>
                  <a:lnTo>
                    <a:pt x="0" y="785"/>
                  </a:lnTo>
                  <a:cubicBezTo>
                    <a:pt x="416" y="785"/>
                    <a:pt x="768" y="432"/>
                    <a:pt x="768" y="0"/>
                  </a:cubicBezTo>
                  <a:lnTo>
                    <a:pt x="768" y="0"/>
                  </a:lnTo>
                  <a:cubicBezTo>
                    <a:pt x="768" y="432"/>
                    <a:pt x="1120" y="785"/>
                    <a:pt x="1552" y="785"/>
                  </a:cubicBezTo>
                  <a:lnTo>
                    <a:pt x="1552" y="785"/>
                  </a:lnTo>
                  <a:cubicBezTo>
                    <a:pt x="1120" y="785"/>
                    <a:pt x="768" y="1121"/>
                    <a:pt x="768" y="155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354" name="Google Shape;28354;p63"/>
            <p:cNvSpPr/>
            <p:nvPr/>
          </p:nvSpPr>
          <p:spPr>
            <a:xfrm>
              <a:off x="1427577" y="2872834"/>
              <a:ext cx="89056" cy="88082"/>
            </a:xfrm>
            <a:custGeom>
              <a:rect b="b" l="l" r="r" t="t"/>
              <a:pathLst>
                <a:path extrusionOk="0" h="1537" w="1554">
                  <a:moveTo>
                    <a:pt x="785" y="1537"/>
                  </a:moveTo>
                  <a:lnTo>
                    <a:pt x="785" y="1537"/>
                  </a:lnTo>
                  <a:cubicBezTo>
                    <a:pt x="785" y="1121"/>
                    <a:pt x="433" y="769"/>
                    <a:pt x="1" y="769"/>
                  </a:cubicBezTo>
                  <a:lnTo>
                    <a:pt x="1" y="769"/>
                  </a:lnTo>
                  <a:cubicBezTo>
                    <a:pt x="433" y="769"/>
                    <a:pt x="785" y="417"/>
                    <a:pt x="785" y="1"/>
                  </a:cubicBezTo>
                  <a:lnTo>
                    <a:pt x="785" y="1"/>
                  </a:lnTo>
                  <a:cubicBezTo>
                    <a:pt x="785" y="417"/>
                    <a:pt x="1121" y="769"/>
                    <a:pt x="1553" y="769"/>
                  </a:cubicBezTo>
                  <a:lnTo>
                    <a:pt x="1553" y="769"/>
                  </a:lnTo>
                  <a:cubicBezTo>
                    <a:pt x="1137" y="769"/>
                    <a:pt x="785" y="1121"/>
                    <a:pt x="785" y="153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355" name="Google Shape;28355;p63"/>
          <p:cNvSpPr/>
          <p:nvPr/>
        </p:nvSpPr>
        <p:spPr>
          <a:xfrm flipH="1">
            <a:off x="8099025" y="259653"/>
            <a:ext cx="312279" cy="312901"/>
          </a:xfrm>
          <a:custGeom>
            <a:rect b="b" l="l" r="r" t="t"/>
            <a:pathLst>
              <a:path extrusionOk="0" h="18092" w="18056">
                <a:moveTo>
                  <a:pt x="6695" y="1472"/>
                </a:moveTo>
                <a:cubicBezTo>
                  <a:pt x="6713" y="1486"/>
                  <a:pt x="6734" y="1495"/>
                  <a:pt x="6757" y="1495"/>
                </a:cubicBezTo>
                <a:cubicBezTo>
                  <a:pt x="6764" y="1495"/>
                  <a:pt x="6771" y="1494"/>
                  <a:pt x="6778" y="1492"/>
                </a:cubicBezTo>
                <a:cubicBezTo>
                  <a:pt x="6751" y="1486"/>
                  <a:pt x="6723" y="1479"/>
                  <a:pt x="6695" y="1472"/>
                </a:cubicBezTo>
                <a:close/>
                <a:moveTo>
                  <a:pt x="13763" y="3827"/>
                </a:moveTo>
                <a:lnTo>
                  <a:pt x="13763" y="3827"/>
                </a:lnTo>
                <a:cubicBezTo>
                  <a:pt x="14709" y="4623"/>
                  <a:pt x="15616" y="5469"/>
                  <a:pt x="16535" y="6265"/>
                </a:cubicBezTo>
                <a:lnTo>
                  <a:pt x="14104" y="4106"/>
                </a:lnTo>
                <a:cubicBezTo>
                  <a:pt x="14006" y="3995"/>
                  <a:pt x="13890" y="3903"/>
                  <a:pt x="13763" y="3827"/>
                </a:cubicBezTo>
                <a:close/>
                <a:moveTo>
                  <a:pt x="3092" y="0"/>
                </a:moveTo>
                <a:cubicBezTo>
                  <a:pt x="2894" y="0"/>
                  <a:pt x="2699" y="26"/>
                  <a:pt x="2493" y="64"/>
                </a:cubicBezTo>
                <a:cubicBezTo>
                  <a:pt x="2067" y="185"/>
                  <a:pt x="1702" y="459"/>
                  <a:pt x="1429" y="824"/>
                </a:cubicBezTo>
                <a:cubicBezTo>
                  <a:pt x="547" y="1918"/>
                  <a:pt x="274" y="3377"/>
                  <a:pt x="760" y="4714"/>
                </a:cubicBezTo>
                <a:cubicBezTo>
                  <a:pt x="882" y="4988"/>
                  <a:pt x="942" y="5261"/>
                  <a:pt x="882" y="5565"/>
                </a:cubicBezTo>
                <a:cubicBezTo>
                  <a:pt x="790" y="5778"/>
                  <a:pt x="638" y="5961"/>
                  <a:pt x="486" y="6113"/>
                </a:cubicBezTo>
                <a:cubicBezTo>
                  <a:pt x="0" y="6751"/>
                  <a:pt x="334" y="7663"/>
                  <a:pt x="730" y="8392"/>
                </a:cubicBezTo>
                <a:cubicBezTo>
                  <a:pt x="1672" y="10064"/>
                  <a:pt x="2888" y="11614"/>
                  <a:pt x="4316" y="12921"/>
                </a:cubicBezTo>
                <a:cubicBezTo>
                  <a:pt x="5684" y="14076"/>
                  <a:pt x="7113" y="15170"/>
                  <a:pt x="8663" y="16113"/>
                </a:cubicBezTo>
                <a:cubicBezTo>
                  <a:pt x="9392" y="16660"/>
                  <a:pt x="10183" y="17116"/>
                  <a:pt x="11034" y="17511"/>
                </a:cubicBezTo>
                <a:cubicBezTo>
                  <a:pt x="11917" y="17881"/>
                  <a:pt x="12853" y="18091"/>
                  <a:pt x="13818" y="18091"/>
                </a:cubicBezTo>
                <a:cubicBezTo>
                  <a:pt x="13882" y="18091"/>
                  <a:pt x="13947" y="18090"/>
                  <a:pt x="14013" y="18088"/>
                </a:cubicBezTo>
                <a:cubicBezTo>
                  <a:pt x="15259" y="18088"/>
                  <a:pt x="16596" y="17724"/>
                  <a:pt x="17326" y="16721"/>
                </a:cubicBezTo>
                <a:cubicBezTo>
                  <a:pt x="17842" y="15930"/>
                  <a:pt x="18055" y="14958"/>
                  <a:pt x="17873" y="14015"/>
                </a:cubicBezTo>
                <a:cubicBezTo>
                  <a:pt x="17690" y="13104"/>
                  <a:pt x="17386" y="12192"/>
                  <a:pt x="16931" y="11371"/>
                </a:cubicBezTo>
                <a:cubicBezTo>
                  <a:pt x="15715" y="8848"/>
                  <a:pt x="14225" y="6265"/>
                  <a:pt x="11824" y="4836"/>
                </a:cubicBezTo>
                <a:cubicBezTo>
                  <a:pt x="11034" y="4380"/>
                  <a:pt x="10213" y="4015"/>
                  <a:pt x="9362" y="3772"/>
                </a:cubicBezTo>
                <a:cubicBezTo>
                  <a:pt x="8799" y="3591"/>
                  <a:pt x="8183" y="3442"/>
                  <a:pt x="7589" y="3442"/>
                </a:cubicBezTo>
                <a:cubicBezTo>
                  <a:pt x="7189" y="3442"/>
                  <a:pt x="6799" y="3509"/>
                  <a:pt x="6444" y="3681"/>
                </a:cubicBezTo>
                <a:cubicBezTo>
                  <a:pt x="5228" y="4258"/>
                  <a:pt x="4803" y="5900"/>
                  <a:pt x="5167" y="7207"/>
                </a:cubicBezTo>
                <a:cubicBezTo>
                  <a:pt x="5563" y="8483"/>
                  <a:pt x="6505" y="9547"/>
                  <a:pt x="7447" y="10489"/>
                </a:cubicBezTo>
                <a:cubicBezTo>
                  <a:pt x="8055" y="11097"/>
                  <a:pt x="8693" y="11645"/>
                  <a:pt x="9392" y="12161"/>
                </a:cubicBezTo>
                <a:cubicBezTo>
                  <a:pt x="9879" y="12556"/>
                  <a:pt x="10456" y="12800"/>
                  <a:pt x="11095" y="12921"/>
                </a:cubicBezTo>
                <a:cubicBezTo>
                  <a:pt x="11207" y="12944"/>
                  <a:pt x="11320" y="12955"/>
                  <a:pt x="11434" y="12955"/>
                </a:cubicBezTo>
                <a:cubicBezTo>
                  <a:pt x="11932" y="12955"/>
                  <a:pt x="12425" y="12740"/>
                  <a:pt x="12797" y="12344"/>
                </a:cubicBezTo>
                <a:cubicBezTo>
                  <a:pt x="13192" y="11797"/>
                  <a:pt x="13253" y="11067"/>
                  <a:pt x="12979" y="10459"/>
                </a:cubicBezTo>
                <a:cubicBezTo>
                  <a:pt x="12706" y="9851"/>
                  <a:pt x="12250" y="9334"/>
                  <a:pt x="11672" y="8970"/>
                </a:cubicBezTo>
                <a:cubicBezTo>
                  <a:pt x="11464" y="8824"/>
                  <a:pt x="11213" y="8692"/>
                  <a:pt x="10978" y="8692"/>
                </a:cubicBezTo>
                <a:cubicBezTo>
                  <a:pt x="10870" y="8692"/>
                  <a:pt x="10765" y="8720"/>
                  <a:pt x="10669" y="8787"/>
                </a:cubicBezTo>
                <a:cubicBezTo>
                  <a:pt x="11050" y="8289"/>
                  <a:pt x="10526" y="7508"/>
                  <a:pt x="9916" y="7508"/>
                </a:cubicBezTo>
                <a:cubicBezTo>
                  <a:pt x="9893" y="7508"/>
                  <a:pt x="9871" y="7509"/>
                  <a:pt x="9848" y="7511"/>
                </a:cubicBezTo>
                <a:cubicBezTo>
                  <a:pt x="9210" y="7632"/>
                  <a:pt x="8784" y="8210"/>
                  <a:pt x="8845" y="8879"/>
                </a:cubicBezTo>
                <a:cubicBezTo>
                  <a:pt x="8936" y="9517"/>
                  <a:pt x="9301" y="10064"/>
                  <a:pt x="9848" y="10398"/>
                </a:cubicBezTo>
                <a:cubicBezTo>
                  <a:pt x="10046" y="10550"/>
                  <a:pt x="10327" y="10649"/>
                  <a:pt x="10574" y="10649"/>
                </a:cubicBezTo>
                <a:cubicBezTo>
                  <a:pt x="10821" y="10649"/>
                  <a:pt x="11034" y="10550"/>
                  <a:pt x="11095" y="10307"/>
                </a:cubicBezTo>
                <a:cubicBezTo>
                  <a:pt x="11216" y="9973"/>
                  <a:pt x="10882" y="9669"/>
                  <a:pt x="10578" y="9456"/>
                </a:cubicBezTo>
                <a:cubicBezTo>
                  <a:pt x="10766" y="9369"/>
                  <a:pt x="10961" y="9329"/>
                  <a:pt x="11152" y="9329"/>
                </a:cubicBezTo>
                <a:cubicBezTo>
                  <a:pt x="11762" y="9329"/>
                  <a:pt x="12331" y="9743"/>
                  <a:pt x="12493" y="10368"/>
                </a:cubicBezTo>
                <a:cubicBezTo>
                  <a:pt x="12706" y="11219"/>
                  <a:pt x="12128" y="12040"/>
                  <a:pt x="11247" y="12100"/>
                </a:cubicBezTo>
                <a:cubicBezTo>
                  <a:pt x="11209" y="12103"/>
                  <a:pt x="11172" y="12105"/>
                  <a:pt x="11136" y="12105"/>
                </a:cubicBezTo>
                <a:cubicBezTo>
                  <a:pt x="10422" y="12105"/>
                  <a:pt x="9791" y="11557"/>
                  <a:pt x="9271" y="11037"/>
                </a:cubicBezTo>
                <a:cubicBezTo>
                  <a:pt x="8268" y="10125"/>
                  <a:pt x="7356" y="9122"/>
                  <a:pt x="6535" y="8027"/>
                </a:cubicBezTo>
                <a:cubicBezTo>
                  <a:pt x="6201" y="7632"/>
                  <a:pt x="5988" y="7116"/>
                  <a:pt x="5958" y="6568"/>
                </a:cubicBezTo>
                <a:cubicBezTo>
                  <a:pt x="5958" y="5657"/>
                  <a:pt x="6839" y="4897"/>
                  <a:pt x="7751" y="4745"/>
                </a:cubicBezTo>
                <a:cubicBezTo>
                  <a:pt x="7880" y="4728"/>
                  <a:pt x="8009" y="4719"/>
                  <a:pt x="8137" y="4719"/>
                </a:cubicBezTo>
                <a:cubicBezTo>
                  <a:pt x="8919" y="4719"/>
                  <a:pt x="9691" y="5018"/>
                  <a:pt x="10395" y="5383"/>
                </a:cubicBezTo>
                <a:cubicBezTo>
                  <a:pt x="13982" y="7328"/>
                  <a:pt x="16383" y="10885"/>
                  <a:pt x="16809" y="14958"/>
                </a:cubicBezTo>
                <a:cubicBezTo>
                  <a:pt x="16870" y="15262"/>
                  <a:pt x="16809" y="15626"/>
                  <a:pt x="16596" y="15900"/>
                </a:cubicBezTo>
                <a:cubicBezTo>
                  <a:pt x="16231" y="16295"/>
                  <a:pt x="15563" y="16082"/>
                  <a:pt x="15046" y="16295"/>
                </a:cubicBezTo>
                <a:cubicBezTo>
                  <a:pt x="14833" y="16417"/>
                  <a:pt x="14681" y="16599"/>
                  <a:pt x="14438" y="16721"/>
                </a:cubicBezTo>
                <a:cubicBezTo>
                  <a:pt x="14238" y="16838"/>
                  <a:pt x="14010" y="16883"/>
                  <a:pt x="13773" y="16883"/>
                </a:cubicBezTo>
                <a:cubicBezTo>
                  <a:pt x="13398" y="16883"/>
                  <a:pt x="12998" y="16771"/>
                  <a:pt x="12645" y="16660"/>
                </a:cubicBezTo>
                <a:cubicBezTo>
                  <a:pt x="8207" y="15110"/>
                  <a:pt x="3982" y="12404"/>
                  <a:pt x="1702" y="8301"/>
                </a:cubicBezTo>
                <a:cubicBezTo>
                  <a:pt x="2341" y="7632"/>
                  <a:pt x="2432" y="6629"/>
                  <a:pt x="1915" y="5869"/>
                </a:cubicBezTo>
                <a:cubicBezTo>
                  <a:pt x="2249" y="5413"/>
                  <a:pt x="1885" y="4775"/>
                  <a:pt x="1763" y="4228"/>
                </a:cubicBezTo>
                <a:cubicBezTo>
                  <a:pt x="1520" y="3103"/>
                  <a:pt x="2371" y="1979"/>
                  <a:pt x="3404" y="1523"/>
                </a:cubicBezTo>
                <a:cubicBezTo>
                  <a:pt x="3902" y="1324"/>
                  <a:pt x="4433" y="1244"/>
                  <a:pt x="4970" y="1244"/>
                </a:cubicBezTo>
                <a:cubicBezTo>
                  <a:pt x="5551" y="1244"/>
                  <a:pt x="6138" y="1337"/>
                  <a:pt x="6695" y="1472"/>
                </a:cubicBezTo>
                <a:lnTo>
                  <a:pt x="6695" y="1472"/>
                </a:lnTo>
                <a:cubicBezTo>
                  <a:pt x="6610" y="1404"/>
                  <a:pt x="6598" y="1200"/>
                  <a:pt x="6718" y="1128"/>
                </a:cubicBezTo>
                <a:cubicBezTo>
                  <a:pt x="6794" y="1097"/>
                  <a:pt x="6877" y="1082"/>
                  <a:pt x="6961" y="1082"/>
                </a:cubicBezTo>
                <a:cubicBezTo>
                  <a:pt x="7044" y="1082"/>
                  <a:pt x="7128" y="1097"/>
                  <a:pt x="7204" y="1128"/>
                </a:cubicBezTo>
                <a:cubicBezTo>
                  <a:pt x="9180" y="1796"/>
                  <a:pt x="11003" y="2830"/>
                  <a:pt x="12614" y="4167"/>
                </a:cubicBezTo>
                <a:cubicBezTo>
                  <a:pt x="12557" y="3852"/>
                  <a:pt x="12905" y="3618"/>
                  <a:pt x="13226" y="3618"/>
                </a:cubicBezTo>
                <a:cubicBezTo>
                  <a:pt x="13245" y="3618"/>
                  <a:pt x="13264" y="3618"/>
                  <a:pt x="13283" y="3620"/>
                </a:cubicBezTo>
                <a:cubicBezTo>
                  <a:pt x="13448" y="3670"/>
                  <a:pt x="13612" y="3737"/>
                  <a:pt x="13763" y="3827"/>
                </a:cubicBezTo>
                <a:lnTo>
                  <a:pt x="13763" y="3827"/>
                </a:lnTo>
                <a:cubicBezTo>
                  <a:pt x="12143" y="2465"/>
                  <a:pt x="10408" y="1247"/>
                  <a:pt x="8298" y="672"/>
                </a:cubicBezTo>
                <a:cubicBezTo>
                  <a:pt x="6718" y="307"/>
                  <a:pt x="5076" y="64"/>
                  <a:pt x="3465" y="33"/>
                </a:cubicBezTo>
                <a:cubicBezTo>
                  <a:pt x="3337" y="10"/>
                  <a:pt x="3214" y="0"/>
                  <a:pt x="3092" y="0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8356" name="Google Shape;28356;p6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4">
  <p:cSld name="CUSTOM_2_1">
    <p:spTree>
      <p:nvGrpSpPr>
        <p:cNvPr id="28357" name="Shape 28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358" name="Google Shape;28358;p64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8359" name="Google Shape;28359;p6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360" name="Google Shape;28360;p64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8361" name="Google Shape;28361;p6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2" name="Google Shape;28362;p6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3" name="Google Shape;28363;p6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4" name="Google Shape;28364;p6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5" name="Google Shape;28365;p6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6" name="Google Shape;28366;p6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7" name="Google Shape;28367;p6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8" name="Google Shape;28368;p6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69" name="Google Shape;28369;p6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0" name="Google Shape;28370;p6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1" name="Google Shape;28371;p6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2" name="Google Shape;28372;p6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3" name="Google Shape;28373;p6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4" name="Google Shape;28374;p6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5" name="Google Shape;28375;p6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6" name="Google Shape;28376;p6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7" name="Google Shape;28377;p6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8" name="Google Shape;28378;p6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79" name="Google Shape;28379;p6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0" name="Google Shape;28380;p6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1" name="Google Shape;28381;p6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2" name="Google Shape;28382;p6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3" name="Google Shape;28383;p6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4" name="Google Shape;28384;p6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5" name="Google Shape;28385;p6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386" name="Google Shape;28386;p64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8387" name="Google Shape;28387;p6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8" name="Google Shape;28388;p6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89" name="Google Shape;28389;p6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0" name="Google Shape;28390;p6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1" name="Google Shape;28391;p6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2" name="Google Shape;28392;p6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3" name="Google Shape;28393;p6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4" name="Google Shape;28394;p6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5" name="Google Shape;28395;p6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6" name="Google Shape;28396;p6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7" name="Google Shape;28397;p6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8" name="Google Shape;28398;p6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399" name="Google Shape;28399;p6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0" name="Google Shape;28400;p6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1" name="Google Shape;28401;p6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2" name="Google Shape;28402;p6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3" name="Google Shape;28403;p6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4" name="Google Shape;28404;p6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5" name="Google Shape;28405;p6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6" name="Google Shape;28406;p6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7" name="Google Shape;28407;p6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8" name="Google Shape;28408;p6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09" name="Google Shape;28409;p6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0" name="Google Shape;28410;p6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1" name="Google Shape;28411;p6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412" name="Google Shape;28412;p6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413" name="Google Shape;28413;p6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4" name="Google Shape;28414;p6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5" name="Google Shape;28415;p6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6" name="Google Shape;28416;p6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7" name="Google Shape;28417;p6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8" name="Google Shape;28418;p6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19" name="Google Shape;28419;p6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0" name="Google Shape;28420;p6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1" name="Google Shape;28421;p6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2" name="Google Shape;28422;p6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3" name="Google Shape;28423;p6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4" name="Google Shape;28424;p6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5" name="Google Shape;28425;p6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6" name="Google Shape;28426;p6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7" name="Google Shape;28427;p6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8" name="Google Shape;28428;p6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29" name="Google Shape;28429;p6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0" name="Google Shape;28430;p6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1" name="Google Shape;28431;p6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2" name="Google Shape;28432;p6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3" name="Google Shape;28433;p6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4" name="Google Shape;28434;p6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5" name="Google Shape;28435;p6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6" name="Google Shape;28436;p6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7" name="Google Shape;28437;p6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8" name="Google Shape;28438;p6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39" name="Google Shape;28439;p6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0" name="Google Shape;28440;p6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1" name="Google Shape;28441;p6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2" name="Google Shape;28442;p6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3" name="Google Shape;28443;p6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4" name="Google Shape;28444;p6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5" name="Google Shape;28445;p6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6" name="Google Shape;28446;p6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7" name="Google Shape;28447;p6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8" name="Google Shape;28448;p6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49" name="Google Shape;28449;p6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0" name="Google Shape;28450;p6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1" name="Google Shape;28451;p6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2" name="Google Shape;28452;p6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3" name="Google Shape;28453;p6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4" name="Google Shape;28454;p6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5" name="Google Shape;28455;p6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6" name="Google Shape;28456;p6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7" name="Google Shape;28457;p6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8" name="Google Shape;28458;p6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59" name="Google Shape;28459;p6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0" name="Google Shape;28460;p6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1" name="Google Shape;28461;p6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2" name="Google Shape;28462;p6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3" name="Google Shape;28463;p6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4" name="Google Shape;28464;p6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5" name="Google Shape;28465;p6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6" name="Google Shape;28466;p6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7" name="Google Shape;28467;p6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8" name="Google Shape;28468;p6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69" name="Google Shape;28469;p6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0" name="Google Shape;28470;p6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1" name="Google Shape;28471;p6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2" name="Google Shape;28472;p6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3" name="Google Shape;28473;p6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4" name="Google Shape;28474;p6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5" name="Google Shape;28475;p6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6" name="Google Shape;28476;p6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7" name="Google Shape;28477;p6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8" name="Google Shape;28478;p6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79" name="Google Shape;28479;p6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0" name="Google Shape;28480;p6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1" name="Google Shape;28481;p6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2" name="Google Shape;28482;p6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3" name="Google Shape;28483;p6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4" name="Google Shape;28484;p6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5" name="Google Shape;28485;p6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6" name="Google Shape;28486;p6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7" name="Google Shape;28487;p6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8" name="Google Shape;28488;p6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89" name="Google Shape;28489;p6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0" name="Google Shape;28490;p6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1" name="Google Shape;28491;p6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2" name="Google Shape;28492;p6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3" name="Google Shape;28493;p6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4" name="Google Shape;28494;p6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5" name="Google Shape;28495;p6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6" name="Google Shape;28496;p6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7" name="Google Shape;28497;p6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8" name="Google Shape;28498;p6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499" name="Google Shape;28499;p6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0" name="Google Shape;28500;p6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1" name="Google Shape;28501;p6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2" name="Google Shape;28502;p6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3" name="Google Shape;28503;p6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4" name="Google Shape;28504;p6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5" name="Google Shape;28505;p6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6" name="Google Shape;28506;p6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7" name="Google Shape;28507;p6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8" name="Google Shape;28508;p6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09" name="Google Shape;28509;p6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0" name="Google Shape;28510;p6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1" name="Google Shape;28511;p6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12" name="Google Shape;28512;p6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513" name="Google Shape;28513;p64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8514" name="Google Shape;28514;p6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5" name="Google Shape;28515;p6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6" name="Google Shape;28516;p6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7" name="Google Shape;28517;p6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8" name="Google Shape;28518;p6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19" name="Google Shape;28519;p6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0" name="Google Shape;28520;p6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1" name="Google Shape;28521;p6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2" name="Google Shape;28522;p6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3" name="Google Shape;28523;p6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4" name="Google Shape;28524;p6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5" name="Google Shape;28525;p6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6" name="Google Shape;28526;p6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7" name="Google Shape;28527;p6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8" name="Google Shape;28528;p6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29" name="Google Shape;28529;p6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0" name="Google Shape;28530;p6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1" name="Google Shape;28531;p6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2" name="Google Shape;28532;p6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3" name="Google Shape;28533;p6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4" name="Google Shape;28534;p6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5" name="Google Shape;28535;p6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6" name="Google Shape;28536;p6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7" name="Google Shape;28537;p6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8" name="Google Shape;28538;p6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39" name="Google Shape;28539;p6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540" name="Google Shape;28540;p6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1" name="Google Shape;28541;p6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2" name="Google Shape;28542;p6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3" name="Google Shape;28543;p6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544" name="Google Shape;28544;p6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545" name="Google Shape;28545;p6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8546" name="Google Shape;28546;p6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47" name="Google Shape;28547;p6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48" name="Google Shape;28548;p6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49" name="Google Shape;28549;p6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0" name="Google Shape;28550;p6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1" name="Google Shape;28551;p6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2" name="Google Shape;28552;p6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3" name="Google Shape;28553;p6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4" name="Google Shape;28554;p6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5" name="Google Shape;28555;p6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6" name="Google Shape;28556;p6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7" name="Google Shape;28557;p6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8" name="Google Shape;28558;p6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59" name="Google Shape;28559;p6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0" name="Google Shape;28560;p6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1" name="Google Shape;28561;p6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2" name="Google Shape;28562;p6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3" name="Google Shape;28563;p6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4" name="Google Shape;28564;p6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5" name="Google Shape;28565;p6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6" name="Google Shape;28566;p6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7" name="Google Shape;28567;p6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8" name="Google Shape;28568;p6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69" name="Google Shape;28569;p6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0" name="Google Shape;28570;p6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1" name="Google Shape;28571;p6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572" name="Google Shape;28572;p6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573" name="Google Shape;28573;p64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8574" name="Google Shape;28574;p6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5" name="Google Shape;28575;p6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6" name="Google Shape;28576;p6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7" name="Google Shape;28577;p6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8" name="Google Shape;28578;p6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79" name="Google Shape;28579;p6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0" name="Google Shape;28580;p6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1" name="Google Shape;28581;p6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2" name="Google Shape;28582;p6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3" name="Google Shape;28583;p6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4" name="Google Shape;28584;p6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5" name="Google Shape;28585;p6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6" name="Google Shape;28586;p6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7" name="Google Shape;28587;p6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8" name="Google Shape;28588;p6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89" name="Google Shape;28589;p6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0" name="Google Shape;28590;p6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1" name="Google Shape;28591;p6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2" name="Google Shape;28592;p6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3" name="Google Shape;28593;p6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4" name="Google Shape;28594;p6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5" name="Google Shape;28595;p6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6" name="Google Shape;28596;p6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7" name="Google Shape;28597;p6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8" name="Google Shape;28598;p6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599" name="Google Shape;28599;p6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600" name="Google Shape;28600;p64"/>
          <p:cNvGrpSpPr/>
          <p:nvPr/>
        </p:nvGrpSpPr>
        <p:grpSpPr>
          <a:xfrm>
            <a:off x="-770734" y="-60425"/>
            <a:ext cx="3059414" cy="3696055"/>
            <a:chOff x="-770734" y="0"/>
            <a:chExt cx="3059414" cy="3696055"/>
          </a:xfrm>
        </p:grpSpPr>
        <p:grpSp>
          <p:nvGrpSpPr>
            <p:cNvPr id="28601" name="Google Shape;28601;p64"/>
            <p:cNvGrpSpPr/>
            <p:nvPr/>
          </p:nvGrpSpPr>
          <p:grpSpPr>
            <a:xfrm>
              <a:off x="-256654" y="0"/>
              <a:ext cx="2545333" cy="2720545"/>
              <a:chOff x="-172179" y="-95475"/>
              <a:chExt cx="2545333" cy="2720545"/>
            </a:xfrm>
          </p:grpSpPr>
          <p:grpSp>
            <p:nvGrpSpPr>
              <p:cNvPr id="28602" name="Google Shape;28602;p64"/>
              <p:cNvGrpSpPr/>
              <p:nvPr/>
            </p:nvGrpSpPr>
            <p:grpSpPr>
              <a:xfrm>
                <a:off x="-172179" y="-95475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8603" name="Google Shape;28603;p64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04" name="Google Shape;28604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05" name="Google Shape;28605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06" name="Google Shape;28606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07" name="Google Shape;28607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08" name="Google Shape;28608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09" name="Google Shape;28609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0" name="Google Shape;28610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1" name="Google Shape;28611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2" name="Google Shape;28612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3" name="Google Shape;28613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4" name="Google Shape;28614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5" name="Google Shape;28615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6" name="Google Shape;28616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7" name="Google Shape;28617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18" name="Google Shape;28618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619" name="Google Shape;28619;p64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20" name="Google Shape;28620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1" name="Google Shape;28621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2" name="Google Shape;28622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3" name="Google Shape;28623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4" name="Google Shape;28624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5" name="Google Shape;28625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6" name="Google Shape;28626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7" name="Google Shape;28627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8" name="Google Shape;28628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29" name="Google Shape;28629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0" name="Google Shape;28630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1" name="Google Shape;28631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2" name="Google Shape;28632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3" name="Google Shape;28633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4" name="Google Shape;28634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635" name="Google Shape;28635;p64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36" name="Google Shape;28636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7" name="Google Shape;28637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8" name="Google Shape;28638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39" name="Google Shape;28639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0" name="Google Shape;28640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1" name="Google Shape;28641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2" name="Google Shape;28642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3" name="Google Shape;28643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4" name="Google Shape;28644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5" name="Google Shape;28645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6" name="Google Shape;28646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7" name="Google Shape;28647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8" name="Google Shape;28648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49" name="Google Shape;28649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0" name="Google Shape;28650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8651" name="Google Shape;28651;p64"/>
              <p:cNvGrpSpPr/>
              <p:nvPr/>
            </p:nvGrpSpPr>
            <p:grpSpPr>
              <a:xfrm rot="5400000">
                <a:off x="471122" y="250500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8652" name="Google Shape;28652;p64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53" name="Google Shape;28653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4" name="Google Shape;28654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5" name="Google Shape;28655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6" name="Google Shape;28656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7" name="Google Shape;28657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8" name="Google Shape;28658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59" name="Google Shape;28659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0" name="Google Shape;28660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1" name="Google Shape;28661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2" name="Google Shape;28662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3" name="Google Shape;28663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4" name="Google Shape;28664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5" name="Google Shape;28665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6" name="Google Shape;28666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67" name="Google Shape;28667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668" name="Google Shape;28668;p64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69" name="Google Shape;28669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0" name="Google Shape;28670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1" name="Google Shape;28671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2" name="Google Shape;28672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3" name="Google Shape;28673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4" name="Google Shape;28674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5" name="Google Shape;28675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6" name="Google Shape;28676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7" name="Google Shape;28677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8" name="Google Shape;28678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79" name="Google Shape;28679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0" name="Google Shape;28680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1" name="Google Shape;28681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2" name="Google Shape;28682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3" name="Google Shape;28683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684" name="Google Shape;28684;p64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685" name="Google Shape;28685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6" name="Google Shape;28686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7" name="Google Shape;28687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8" name="Google Shape;28688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89" name="Google Shape;28689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0" name="Google Shape;28690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1" name="Google Shape;28691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2" name="Google Shape;28692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3" name="Google Shape;28693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4" name="Google Shape;28694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5" name="Google Shape;28695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6" name="Google Shape;28696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7" name="Google Shape;28697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8" name="Google Shape;28698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699" name="Google Shape;28699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8700" name="Google Shape;28700;p64"/>
              <p:cNvGrpSpPr/>
              <p:nvPr/>
            </p:nvGrpSpPr>
            <p:grpSpPr>
              <a:xfrm flipH="1">
                <a:off x="862101" y="721575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8701" name="Google Shape;28701;p64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02" name="Google Shape;28702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3" name="Google Shape;28703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4" name="Google Shape;28704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5" name="Google Shape;28705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6" name="Google Shape;28706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7" name="Google Shape;28707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8" name="Google Shape;28708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09" name="Google Shape;28709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0" name="Google Shape;28710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1" name="Google Shape;28711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2" name="Google Shape;28712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3" name="Google Shape;28713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4" name="Google Shape;28714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5" name="Google Shape;28715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6" name="Google Shape;28716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717" name="Google Shape;28717;p64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18" name="Google Shape;28718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19" name="Google Shape;28719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0" name="Google Shape;28720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1" name="Google Shape;28721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2" name="Google Shape;28722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3" name="Google Shape;28723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4" name="Google Shape;28724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5" name="Google Shape;28725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6" name="Google Shape;28726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7" name="Google Shape;28727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8" name="Google Shape;28728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29" name="Google Shape;28729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0" name="Google Shape;28730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1" name="Google Shape;28731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2" name="Google Shape;28732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733" name="Google Shape;28733;p64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34" name="Google Shape;28734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5" name="Google Shape;28735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6" name="Google Shape;28736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7" name="Google Shape;28737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8" name="Google Shape;28738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39" name="Google Shape;28739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0" name="Google Shape;28740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1" name="Google Shape;28741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2" name="Google Shape;28742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3" name="Google Shape;28743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4" name="Google Shape;28744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5" name="Google Shape;28745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6" name="Google Shape;28746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7" name="Google Shape;28747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48" name="Google Shape;28748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8749" name="Google Shape;28749;p64"/>
              <p:cNvGrpSpPr/>
              <p:nvPr/>
            </p:nvGrpSpPr>
            <p:grpSpPr>
              <a:xfrm flipH="1" rot="-5400000">
                <a:off x="218801" y="1067550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8750" name="Google Shape;28750;p64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51" name="Google Shape;28751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2" name="Google Shape;28752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3" name="Google Shape;28753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4" name="Google Shape;28754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5" name="Google Shape;28755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6" name="Google Shape;28756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7" name="Google Shape;28757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8" name="Google Shape;28758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59" name="Google Shape;28759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0" name="Google Shape;28760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1" name="Google Shape;28761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2" name="Google Shape;28762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3" name="Google Shape;28763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4" name="Google Shape;28764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5" name="Google Shape;28765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766" name="Google Shape;28766;p64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67" name="Google Shape;28767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8" name="Google Shape;28768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69" name="Google Shape;28769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0" name="Google Shape;28770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1" name="Google Shape;28771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2" name="Google Shape;28772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3" name="Google Shape;28773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4" name="Google Shape;28774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5" name="Google Shape;28775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6" name="Google Shape;28776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7" name="Google Shape;28777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8" name="Google Shape;28778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79" name="Google Shape;28779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0" name="Google Shape;28780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1" name="Google Shape;28781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8782" name="Google Shape;28782;p64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8783" name="Google Shape;28783;p64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4" name="Google Shape;28784;p64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5" name="Google Shape;28785;p64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6" name="Google Shape;28786;p64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7" name="Google Shape;28787;p64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8" name="Google Shape;28788;p64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89" name="Google Shape;28789;p64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0" name="Google Shape;28790;p64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1" name="Google Shape;28791;p64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2" name="Google Shape;28792;p64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3" name="Google Shape;28793;p64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4" name="Google Shape;28794;p64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5" name="Google Shape;28795;p64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6" name="Google Shape;28796;p64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8797" name="Google Shape;28797;p64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8798" name="Google Shape;28798;p64"/>
            <p:cNvGrpSpPr/>
            <p:nvPr/>
          </p:nvGrpSpPr>
          <p:grpSpPr>
            <a:xfrm flipH="1" rot="-962378">
              <a:off x="-507458" y="1357977"/>
              <a:ext cx="1699087" cy="2145101"/>
              <a:chOff x="146217" y="2712579"/>
              <a:chExt cx="1552965" cy="1960400"/>
            </a:xfrm>
          </p:grpSpPr>
          <p:grpSp>
            <p:nvGrpSpPr>
              <p:cNvPr id="28799" name="Google Shape;28799;p6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28800" name="Google Shape;28800;p6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1" name="Google Shape;28801;p6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2" name="Google Shape;28802;p6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3" name="Google Shape;28803;p6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4" name="Google Shape;28804;p6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5" name="Google Shape;28805;p6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6" name="Google Shape;28806;p6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7" name="Google Shape;28807;p6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8" name="Google Shape;28808;p6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09" name="Google Shape;28809;p6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0" name="Google Shape;28810;p6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1" name="Google Shape;28811;p6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2" name="Google Shape;28812;p6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3" name="Google Shape;28813;p6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814" name="Google Shape;28814;p6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28815" name="Google Shape;28815;p6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6" name="Google Shape;28816;p6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7" name="Google Shape;28817;p6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8" name="Google Shape;28818;p6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19" name="Google Shape;28819;p6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0" name="Google Shape;28820;p6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1" name="Google Shape;28821;p6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2" name="Google Shape;28822;p6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3" name="Google Shape;28823;p6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4" name="Google Shape;28824;p6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5" name="Google Shape;28825;p6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6" name="Google Shape;28826;p6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7" name="Google Shape;28827;p6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28" name="Google Shape;28828;p6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28829" name="Google Shape;28829;p6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28830" name="Google Shape;28830;p6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1" name="Google Shape;28831;p6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2" name="Google Shape;28832;p6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3" name="Google Shape;28833;p6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4" name="Google Shape;28834;p6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5" name="Google Shape;28835;p6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6" name="Google Shape;28836;p6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7" name="Google Shape;28837;p6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8" name="Google Shape;28838;p6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39" name="Google Shape;28839;p6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0" name="Google Shape;28840;p6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1" name="Google Shape;28841;p6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2" name="Google Shape;28842;p6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28843" name="Google Shape;28843;p6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28844" name="Google Shape;28844;p64"/>
          <p:cNvGrpSpPr/>
          <p:nvPr/>
        </p:nvGrpSpPr>
        <p:grpSpPr>
          <a:xfrm flipH="1" rot="1008907">
            <a:off x="7964990" y="2587611"/>
            <a:ext cx="1699067" cy="2145021"/>
            <a:chOff x="146217" y="2712579"/>
            <a:chExt cx="1552965" cy="1960400"/>
          </a:xfrm>
        </p:grpSpPr>
        <p:grpSp>
          <p:nvGrpSpPr>
            <p:cNvPr id="28845" name="Google Shape;28845;p64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28846" name="Google Shape;28846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47" name="Google Shape;28847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48" name="Google Shape;28848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49" name="Google Shape;28849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0" name="Google Shape;28850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1" name="Google Shape;28851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2" name="Google Shape;28852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3" name="Google Shape;28853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4" name="Google Shape;28854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5" name="Google Shape;28855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6" name="Google Shape;28856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7" name="Google Shape;28857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8" name="Google Shape;28858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59" name="Google Shape;28859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860" name="Google Shape;28860;p64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28861" name="Google Shape;28861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2" name="Google Shape;28862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3" name="Google Shape;28863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4" name="Google Shape;28864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5" name="Google Shape;28865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6" name="Google Shape;28866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7" name="Google Shape;28867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8" name="Google Shape;28868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69" name="Google Shape;28869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0" name="Google Shape;28870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1" name="Google Shape;28871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2" name="Google Shape;28872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3" name="Google Shape;28873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4" name="Google Shape;28874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875" name="Google Shape;28875;p64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28876" name="Google Shape;28876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7" name="Google Shape;28877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8" name="Google Shape;28878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79" name="Google Shape;28879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0" name="Google Shape;28880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1" name="Google Shape;28881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2" name="Google Shape;28882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3" name="Google Shape;28883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4" name="Google Shape;28884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5" name="Google Shape;28885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6" name="Google Shape;28886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7" name="Google Shape;28887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8" name="Google Shape;28888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89" name="Google Shape;28889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890" name="Google Shape;28890;p64"/>
          <p:cNvGrpSpPr/>
          <p:nvPr/>
        </p:nvGrpSpPr>
        <p:grpSpPr>
          <a:xfrm flipH="1" rot="-10179883">
            <a:off x="7905620" y="3033309"/>
            <a:ext cx="1699181" cy="2145170"/>
            <a:chOff x="146217" y="2712579"/>
            <a:chExt cx="1552965" cy="1960400"/>
          </a:xfrm>
        </p:grpSpPr>
        <p:grpSp>
          <p:nvGrpSpPr>
            <p:cNvPr id="28891" name="Google Shape;28891;p64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28892" name="Google Shape;28892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3" name="Google Shape;28893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4" name="Google Shape;28894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5" name="Google Shape;28895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6" name="Google Shape;28896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7" name="Google Shape;28897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8" name="Google Shape;28898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899" name="Google Shape;28899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0" name="Google Shape;28900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1" name="Google Shape;28901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2" name="Google Shape;28902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3" name="Google Shape;28903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4" name="Google Shape;28904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5" name="Google Shape;28905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906" name="Google Shape;28906;p64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28907" name="Google Shape;28907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8" name="Google Shape;28908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09" name="Google Shape;28909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0" name="Google Shape;28910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1" name="Google Shape;28911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2" name="Google Shape;28912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3" name="Google Shape;28913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4" name="Google Shape;28914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5" name="Google Shape;28915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6" name="Google Shape;28916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7" name="Google Shape;28917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8" name="Google Shape;28918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19" name="Google Shape;28919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0" name="Google Shape;28920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921" name="Google Shape;28921;p64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28922" name="Google Shape;28922;p64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3" name="Google Shape;28923;p64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4" name="Google Shape;28924;p64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5" name="Google Shape;28925;p64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6" name="Google Shape;28926;p64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7" name="Google Shape;28927;p64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8" name="Google Shape;28928;p64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29" name="Google Shape;28929;p64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0" name="Google Shape;28930;p64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1" name="Google Shape;28931;p64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2" name="Google Shape;28932;p64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3" name="Google Shape;28933;p64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4" name="Google Shape;28934;p64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35" name="Google Shape;28935;p64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8936" name="Google Shape;28936;p64"/>
          <p:cNvGrpSpPr/>
          <p:nvPr/>
        </p:nvGrpSpPr>
        <p:grpSpPr>
          <a:xfrm>
            <a:off x="8191502" y="3958131"/>
            <a:ext cx="646577" cy="411765"/>
            <a:chOff x="8315725" y="3909900"/>
            <a:chExt cx="402000" cy="256025"/>
          </a:xfrm>
        </p:grpSpPr>
        <p:sp>
          <p:nvSpPr>
            <p:cNvPr id="28937" name="Google Shape;28937;p64"/>
            <p:cNvSpPr/>
            <p:nvPr/>
          </p:nvSpPr>
          <p:spPr>
            <a:xfrm>
              <a:off x="8386625" y="3909900"/>
              <a:ext cx="255200" cy="256025"/>
            </a:xfrm>
            <a:custGeom>
              <a:rect b="b" l="l" r="r" t="t"/>
              <a:pathLst>
                <a:path extrusionOk="0" h="10241" w="10208">
                  <a:moveTo>
                    <a:pt x="5151" y="1"/>
                  </a:moveTo>
                  <a:cubicBezTo>
                    <a:pt x="2707" y="1"/>
                    <a:pt x="297" y="1732"/>
                    <a:pt x="34" y="4666"/>
                  </a:cubicBezTo>
                  <a:cubicBezTo>
                    <a:pt x="0" y="4732"/>
                    <a:pt x="0" y="4832"/>
                    <a:pt x="0" y="4932"/>
                  </a:cubicBezTo>
                  <a:lnTo>
                    <a:pt x="0" y="5133"/>
                  </a:lnTo>
                  <a:cubicBezTo>
                    <a:pt x="0" y="5433"/>
                    <a:pt x="34" y="5733"/>
                    <a:pt x="67" y="6033"/>
                  </a:cubicBezTo>
                  <a:cubicBezTo>
                    <a:pt x="167" y="6500"/>
                    <a:pt x="301" y="6967"/>
                    <a:pt x="534" y="7401"/>
                  </a:cubicBezTo>
                  <a:cubicBezTo>
                    <a:pt x="701" y="7734"/>
                    <a:pt x="901" y="8068"/>
                    <a:pt x="1168" y="8368"/>
                  </a:cubicBezTo>
                  <a:cubicBezTo>
                    <a:pt x="2223" y="9656"/>
                    <a:pt x="3657" y="10241"/>
                    <a:pt x="5071" y="10241"/>
                  </a:cubicBezTo>
                  <a:cubicBezTo>
                    <a:pt x="7504" y="10241"/>
                    <a:pt x="9879" y="8513"/>
                    <a:pt x="10174" y="5666"/>
                  </a:cubicBezTo>
                  <a:cubicBezTo>
                    <a:pt x="10208" y="5466"/>
                    <a:pt x="10208" y="5299"/>
                    <a:pt x="10208" y="5133"/>
                  </a:cubicBezTo>
                  <a:cubicBezTo>
                    <a:pt x="10208" y="5032"/>
                    <a:pt x="10208" y="4966"/>
                    <a:pt x="10208" y="4832"/>
                  </a:cubicBezTo>
                  <a:cubicBezTo>
                    <a:pt x="10208" y="4732"/>
                    <a:pt x="10208" y="4632"/>
                    <a:pt x="10174" y="4499"/>
                  </a:cubicBezTo>
                  <a:cubicBezTo>
                    <a:pt x="10174" y="4332"/>
                    <a:pt x="10141" y="4199"/>
                    <a:pt x="10108" y="4032"/>
                  </a:cubicBezTo>
                  <a:cubicBezTo>
                    <a:pt x="9974" y="3431"/>
                    <a:pt x="9707" y="2831"/>
                    <a:pt x="9374" y="2331"/>
                  </a:cubicBezTo>
                  <a:cubicBezTo>
                    <a:pt x="8337" y="729"/>
                    <a:pt x="6737" y="1"/>
                    <a:pt x="51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938" name="Google Shape;28938;p64"/>
            <p:cNvGrpSpPr/>
            <p:nvPr/>
          </p:nvGrpSpPr>
          <p:grpSpPr>
            <a:xfrm>
              <a:off x="8386625" y="3910600"/>
              <a:ext cx="255200" cy="221025"/>
              <a:chOff x="8386625" y="3910600"/>
              <a:chExt cx="255200" cy="221025"/>
            </a:xfrm>
          </p:grpSpPr>
          <p:sp>
            <p:nvSpPr>
              <p:cNvPr id="28939" name="Google Shape;28939;p64"/>
              <p:cNvSpPr/>
              <p:nvPr/>
            </p:nvSpPr>
            <p:spPr>
              <a:xfrm>
                <a:off x="8407475" y="3910600"/>
                <a:ext cx="213500" cy="57575"/>
              </a:xfrm>
              <a:custGeom>
                <a:rect b="b" l="l" r="r" t="t"/>
                <a:pathLst>
                  <a:path extrusionOk="0" h="2303" w="8540">
                    <a:moveTo>
                      <a:pt x="4270" y="1"/>
                    </a:moveTo>
                    <a:cubicBezTo>
                      <a:pt x="2635" y="1"/>
                      <a:pt x="1001" y="768"/>
                      <a:pt x="0" y="2303"/>
                    </a:cubicBezTo>
                    <a:cubicBezTo>
                      <a:pt x="167" y="2303"/>
                      <a:pt x="334" y="2303"/>
                      <a:pt x="501" y="2269"/>
                    </a:cubicBezTo>
                    <a:cubicBezTo>
                      <a:pt x="734" y="2169"/>
                      <a:pt x="968" y="2102"/>
                      <a:pt x="1234" y="2069"/>
                    </a:cubicBezTo>
                    <a:cubicBezTo>
                      <a:pt x="1735" y="1969"/>
                      <a:pt x="1802" y="1936"/>
                      <a:pt x="2335" y="1869"/>
                    </a:cubicBezTo>
                    <a:cubicBezTo>
                      <a:pt x="2869" y="1802"/>
                      <a:pt x="3203" y="1735"/>
                      <a:pt x="3703" y="1702"/>
                    </a:cubicBezTo>
                    <a:cubicBezTo>
                      <a:pt x="3870" y="1669"/>
                      <a:pt x="4045" y="1652"/>
                      <a:pt x="4220" y="1652"/>
                    </a:cubicBezTo>
                    <a:cubicBezTo>
                      <a:pt x="4395" y="1652"/>
                      <a:pt x="4570" y="1669"/>
                      <a:pt x="4737" y="1702"/>
                    </a:cubicBezTo>
                    <a:cubicBezTo>
                      <a:pt x="5104" y="1802"/>
                      <a:pt x="5404" y="1769"/>
                      <a:pt x="5738" y="1869"/>
                    </a:cubicBezTo>
                    <a:cubicBezTo>
                      <a:pt x="6005" y="2002"/>
                      <a:pt x="6271" y="2069"/>
                      <a:pt x="6538" y="2136"/>
                    </a:cubicBezTo>
                    <a:cubicBezTo>
                      <a:pt x="6972" y="2202"/>
                      <a:pt x="7406" y="2269"/>
                      <a:pt x="7839" y="2303"/>
                    </a:cubicBezTo>
                    <a:lnTo>
                      <a:pt x="8540" y="2303"/>
                    </a:lnTo>
                    <a:cubicBezTo>
                      <a:pt x="7539" y="768"/>
                      <a:pt x="5904" y="1"/>
                      <a:pt x="42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40" name="Google Shape;28940;p64"/>
              <p:cNvSpPr/>
              <p:nvPr/>
            </p:nvSpPr>
            <p:spPr>
              <a:xfrm>
                <a:off x="8386625" y="4010675"/>
                <a:ext cx="254375" cy="22550"/>
              </a:xfrm>
              <a:custGeom>
                <a:rect b="b" l="l" r="r" t="t"/>
                <a:pathLst>
                  <a:path extrusionOk="0" h="902" w="10175">
                    <a:moveTo>
                      <a:pt x="10108" y="1"/>
                    </a:moveTo>
                    <a:lnTo>
                      <a:pt x="8773" y="134"/>
                    </a:lnTo>
                    <a:cubicBezTo>
                      <a:pt x="8206" y="201"/>
                      <a:pt x="7572" y="234"/>
                      <a:pt x="6605" y="268"/>
                    </a:cubicBezTo>
                    <a:cubicBezTo>
                      <a:pt x="6105" y="268"/>
                      <a:pt x="5604" y="268"/>
                      <a:pt x="5104" y="201"/>
                    </a:cubicBezTo>
                    <a:cubicBezTo>
                      <a:pt x="4618" y="137"/>
                      <a:pt x="4118" y="114"/>
                      <a:pt x="3622" y="114"/>
                    </a:cubicBezTo>
                    <a:cubicBezTo>
                      <a:pt x="3335" y="114"/>
                      <a:pt x="3050" y="122"/>
                      <a:pt x="2769" y="134"/>
                    </a:cubicBezTo>
                    <a:cubicBezTo>
                      <a:pt x="2169" y="201"/>
                      <a:pt x="868" y="468"/>
                      <a:pt x="34" y="635"/>
                    </a:cubicBezTo>
                    <a:cubicBezTo>
                      <a:pt x="0" y="735"/>
                      <a:pt x="0" y="801"/>
                      <a:pt x="0" y="901"/>
                    </a:cubicBezTo>
                    <a:cubicBezTo>
                      <a:pt x="1068" y="768"/>
                      <a:pt x="3670" y="401"/>
                      <a:pt x="4137" y="401"/>
                    </a:cubicBezTo>
                    <a:cubicBezTo>
                      <a:pt x="4704" y="434"/>
                      <a:pt x="4804" y="468"/>
                      <a:pt x="5304" y="501"/>
                    </a:cubicBezTo>
                    <a:cubicBezTo>
                      <a:pt x="5638" y="534"/>
                      <a:pt x="6005" y="568"/>
                      <a:pt x="6372" y="568"/>
                    </a:cubicBezTo>
                    <a:cubicBezTo>
                      <a:pt x="6738" y="534"/>
                      <a:pt x="7706" y="568"/>
                      <a:pt x="8373" y="501"/>
                    </a:cubicBezTo>
                    <a:cubicBezTo>
                      <a:pt x="8707" y="468"/>
                      <a:pt x="9507" y="468"/>
                      <a:pt x="10174" y="468"/>
                    </a:cubicBezTo>
                    <a:cubicBezTo>
                      <a:pt x="10174" y="301"/>
                      <a:pt x="10141" y="168"/>
                      <a:pt x="1010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41" name="Google Shape;28941;p64"/>
              <p:cNvSpPr/>
              <p:nvPr/>
            </p:nvSpPr>
            <p:spPr>
              <a:xfrm>
                <a:off x="8386625" y="4024850"/>
                <a:ext cx="255200" cy="39225"/>
              </a:xfrm>
              <a:custGeom>
                <a:rect b="b" l="l" r="r" t="t"/>
                <a:pathLst>
                  <a:path extrusionOk="0" h="1569" w="10208">
                    <a:moveTo>
                      <a:pt x="4070" y="1"/>
                    </a:moveTo>
                    <a:cubicBezTo>
                      <a:pt x="3870" y="1"/>
                      <a:pt x="3670" y="1"/>
                      <a:pt x="3469" y="34"/>
                    </a:cubicBezTo>
                    <a:cubicBezTo>
                      <a:pt x="3169" y="101"/>
                      <a:pt x="2969" y="101"/>
                      <a:pt x="2836" y="134"/>
                    </a:cubicBezTo>
                    <a:cubicBezTo>
                      <a:pt x="2669" y="168"/>
                      <a:pt x="2369" y="168"/>
                      <a:pt x="2135" y="201"/>
                    </a:cubicBezTo>
                    <a:cubicBezTo>
                      <a:pt x="1902" y="234"/>
                      <a:pt x="1735" y="234"/>
                      <a:pt x="1535" y="268"/>
                    </a:cubicBezTo>
                    <a:cubicBezTo>
                      <a:pt x="1368" y="301"/>
                      <a:pt x="1401" y="301"/>
                      <a:pt x="1134" y="368"/>
                    </a:cubicBezTo>
                    <a:cubicBezTo>
                      <a:pt x="868" y="468"/>
                      <a:pt x="634" y="501"/>
                      <a:pt x="367" y="501"/>
                    </a:cubicBezTo>
                    <a:cubicBezTo>
                      <a:pt x="100" y="501"/>
                      <a:pt x="34" y="501"/>
                      <a:pt x="0" y="535"/>
                    </a:cubicBezTo>
                    <a:cubicBezTo>
                      <a:pt x="0" y="835"/>
                      <a:pt x="34" y="1135"/>
                      <a:pt x="67" y="1435"/>
                    </a:cubicBezTo>
                    <a:cubicBezTo>
                      <a:pt x="634" y="1235"/>
                      <a:pt x="1201" y="1102"/>
                      <a:pt x="1768" y="968"/>
                    </a:cubicBezTo>
                    <a:cubicBezTo>
                      <a:pt x="1935" y="952"/>
                      <a:pt x="2102" y="943"/>
                      <a:pt x="2269" y="943"/>
                    </a:cubicBezTo>
                    <a:cubicBezTo>
                      <a:pt x="2435" y="943"/>
                      <a:pt x="2602" y="952"/>
                      <a:pt x="2769" y="968"/>
                    </a:cubicBezTo>
                    <a:cubicBezTo>
                      <a:pt x="3069" y="1002"/>
                      <a:pt x="3369" y="1068"/>
                      <a:pt x="3670" y="1135"/>
                    </a:cubicBezTo>
                    <a:cubicBezTo>
                      <a:pt x="4070" y="1268"/>
                      <a:pt x="4470" y="1368"/>
                      <a:pt x="4904" y="1368"/>
                    </a:cubicBezTo>
                    <a:cubicBezTo>
                      <a:pt x="5771" y="1469"/>
                      <a:pt x="6071" y="1569"/>
                      <a:pt x="6672" y="1569"/>
                    </a:cubicBezTo>
                    <a:lnTo>
                      <a:pt x="7973" y="1569"/>
                    </a:lnTo>
                    <a:cubicBezTo>
                      <a:pt x="8133" y="1562"/>
                      <a:pt x="8267" y="1561"/>
                      <a:pt x="8382" y="1561"/>
                    </a:cubicBezTo>
                    <a:cubicBezTo>
                      <a:pt x="8509" y="1561"/>
                      <a:pt x="8613" y="1563"/>
                      <a:pt x="8704" y="1563"/>
                    </a:cubicBezTo>
                    <a:cubicBezTo>
                      <a:pt x="8982" y="1563"/>
                      <a:pt x="9146" y="1545"/>
                      <a:pt x="9474" y="1402"/>
                    </a:cubicBezTo>
                    <a:cubicBezTo>
                      <a:pt x="9807" y="1235"/>
                      <a:pt x="10041" y="1135"/>
                      <a:pt x="10174" y="1068"/>
                    </a:cubicBezTo>
                    <a:cubicBezTo>
                      <a:pt x="10208" y="868"/>
                      <a:pt x="10208" y="701"/>
                      <a:pt x="10208" y="535"/>
                    </a:cubicBezTo>
                    <a:cubicBezTo>
                      <a:pt x="10208" y="434"/>
                      <a:pt x="10208" y="368"/>
                      <a:pt x="10174" y="234"/>
                    </a:cubicBezTo>
                    <a:cubicBezTo>
                      <a:pt x="9774" y="334"/>
                      <a:pt x="9340" y="368"/>
                      <a:pt x="8907" y="368"/>
                    </a:cubicBezTo>
                    <a:cubicBezTo>
                      <a:pt x="8873" y="346"/>
                      <a:pt x="8829" y="338"/>
                      <a:pt x="8765" y="338"/>
                    </a:cubicBezTo>
                    <a:cubicBezTo>
                      <a:pt x="8636" y="338"/>
                      <a:pt x="8429" y="368"/>
                      <a:pt x="8073" y="368"/>
                    </a:cubicBezTo>
                    <a:cubicBezTo>
                      <a:pt x="7906" y="379"/>
                      <a:pt x="7728" y="383"/>
                      <a:pt x="7565" y="383"/>
                    </a:cubicBezTo>
                    <a:cubicBezTo>
                      <a:pt x="7239" y="383"/>
                      <a:pt x="6972" y="368"/>
                      <a:pt x="6972" y="368"/>
                    </a:cubicBezTo>
                    <a:cubicBezTo>
                      <a:pt x="6972" y="368"/>
                      <a:pt x="6271" y="301"/>
                      <a:pt x="6038" y="268"/>
                    </a:cubicBezTo>
                    <a:cubicBezTo>
                      <a:pt x="5771" y="268"/>
                      <a:pt x="4303" y="1"/>
                      <a:pt x="40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42" name="Google Shape;28942;p64"/>
              <p:cNvSpPr/>
              <p:nvPr/>
            </p:nvSpPr>
            <p:spPr>
              <a:xfrm>
                <a:off x="8399975" y="4094900"/>
                <a:ext cx="205150" cy="36725"/>
              </a:xfrm>
              <a:custGeom>
                <a:rect b="b" l="l" r="r" t="t"/>
                <a:pathLst>
                  <a:path extrusionOk="0" h="1469" w="8206">
                    <a:moveTo>
                      <a:pt x="0" y="1"/>
                    </a:moveTo>
                    <a:cubicBezTo>
                      <a:pt x="167" y="334"/>
                      <a:pt x="400" y="668"/>
                      <a:pt x="634" y="968"/>
                    </a:cubicBezTo>
                    <a:cubicBezTo>
                      <a:pt x="1001" y="1002"/>
                      <a:pt x="1801" y="1135"/>
                      <a:pt x="2302" y="1202"/>
                    </a:cubicBezTo>
                    <a:cubicBezTo>
                      <a:pt x="2835" y="1302"/>
                      <a:pt x="3069" y="1369"/>
                      <a:pt x="3503" y="1435"/>
                    </a:cubicBezTo>
                    <a:cubicBezTo>
                      <a:pt x="3658" y="1457"/>
                      <a:pt x="3795" y="1469"/>
                      <a:pt x="3962" y="1469"/>
                    </a:cubicBezTo>
                    <a:cubicBezTo>
                      <a:pt x="4296" y="1469"/>
                      <a:pt x="4748" y="1424"/>
                      <a:pt x="5704" y="1335"/>
                    </a:cubicBezTo>
                    <a:cubicBezTo>
                      <a:pt x="6605" y="1235"/>
                      <a:pt x="7472" y="902"/>
                      <a:pt x="8206" y="368"/>
                    </a:cubicBezTo>
                    <a:lnTo>
                      <a:pt x="8206" y="368"/>
                    </a:lnTo>
                    <a:cubicBezTo>
                      <a:pt x="7447" y="874"/>
                      <a:pt x="6475" y="977"/>
                      <a:pt x="5669" y="977"/>
                    </a:cubicBezTo>
                    <a:cubicBezTo>
                      <a:pt x="5518" y="977"/>
                      <a:pt x="5374" y="973"/>
                      <a:pt x="5237" y="968"/>
                    </a:cubicBezTo>
                    <a:cubicBezTo>
                      <a:pt x="4603" y="935"/>
                      <a:pt x="3970" y="801"/>
                      <a:pt x="3402" y="568"/>
                    </a:cubicBezTo>
                    <a:cubicBezTo>
                      <a:pt x="2602" y="368"/>
                      <a:pt x="1801" y="201"/>
                      <a:pt x="1001" y="101"/>
                    </a:cubicBezTo>
                    <a:cubicBezTo>
                      <a:pt x="667" y="34"/>
                      <a:pt x="334" y="1"/>
                      <a:pt x="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8943" name="Google Shape;28943;p64"/>
            <p:cNvSpPr/>
            <p:nvPr/>
          </p:nvSpPr>
          <p:spPr>
            <a:xfrm>
              <a:off x="8315725" y="3920125"/>
              <a:ext cx="402000" cy="237400"/>
            </a:xfrm>
            <a:custGeom>
              <a:rect b="b" l="l" r="r" t="t"/>
              <a:pathLst>
                <a:path extrusionOk="0" h="9496" w="16080">
                  <a:moveTo>
                    <a:pt x="14796" y="0"/>
                  </a:moveTo>
                  <a:cubicBezTo>
                    <a:pt x="14054" y="0"/>
                    <a:pt x="12845" y="340"/>
                    <a:pt x="11376" y="954"/>
                  </a:cubicBezTo>
                  <a:lnTo>
                    <a:pt x="11476" y="1054"/>
                  </a:lnTo>
                  <a:cubicBezTo>
                    <a:pt x="12860" y="478"/>
                    <a:pt x="13989" y="156"/>
                    <a:pt x="14631" y="156"/>
                  </a:cubicBezTo>
                  <a:cubicBezTo>
                    <a:pt x="14917" y="156"/>
                    <a:pt x="15106" y="220"/>
                    <a:pt x="15178" y="354"/>
                  </a:cubicBezTo>
                  <a:cubicBezTo>
                    <a:pt x="15612" y="1088"/>
                    <a:pt x="12677" y="3589"/>
                    <a:pt x="8640" y="5958"/>
                  </a:cubicBezTo>
                  <a:cubicBezTo>
                    <a:pt x="5382" y="7885"/>
                    <a:pt x="2368" y="9128"/>
                    <a:pt x="1124" y="9128"/>
                  </a:cubicBezTo>
                  <a:cubicBezTo>
                    <a:pt x="840" y="9128"/>
                    <a:pt x="649" y="9063"/>
                    <a:pt x="568" y="8927"/>
                  </a:cubicBezTo>
                  <a:cubicBezTo>
                    <a:pt x="301" y="8460"/>
                    <a:pt x="1302" y="7359"/>
                    <a:pt x="3003" y="6024"/>
                  </a:cubicBezTo>
                  <a:lnTo>
                    <a:pt x="2970" y="5891"/>
                  </a:lnTo>
                  <a:cubicBezTo>
                    <a:pt x="1068" y="7359"/>
                    <a:pt x="1" y="8660"/>
                    <a:pt x="335" y="9227"/>
                  </a:cubicBezTo>
                  <a:cubicBezTo>
                    <a:pt x="440" y="9409"/>
                    <a:pt x="692" y="9496"/>
                    <a:pt x="1065" y="9496"/>
                  </a:cubicBezTo>
                  <a:cubicBezTo>
                    <a:pt x="2464" y="9496"/>
                    <a:pt x="5554" y="8274"/>
                    <a:pt x="8874" y="6325"/>
                  </a:cubicBezTo>
                  <a:cubicBezTo>
                    <a:pt x="13077" y="3890"/>
                    <a:pt x="16079" y="1188"/>
                    <a:pt x="15545" y="287"/>
                  </a:cubicBezTo>
                  <a:cubicBezTo>
                    <a:pt x="15443" y="93"/>
                    <a:pt x="15183" y="0"/>
                    <a:pt x="14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28944" name="Google Shape;28944;p64"/>
          <p:cNvGrpSpPr/>
          <p:nvPr/>
        </p:nvGrpSpPr>
        <p:grpSpPr>
          <a:xfrm rot="9887729">
            <a:off x="7677833" y="4648046"/>
            <a:ext cx="369354" cy="250254"/>
            <a:chOff x="4815275" y="1064150"/>
            <a:chExt cx="432450" cy="297250"/>
          </a:xfrm>
        </p:grpSpPr>
        <p:sp>
          <p:nvSpPr>
            <p:cNvPr id="28945" name="Google Shape;28945;p64"/>
            <p:cNvSpPr/>
            <p:nvPr/>
          </p:nvSpPr>
          <p:spPr>
            <a:xfrm>
              <a:off x="4815275" y="115257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6" name="Google Shape;28946;p64"/>
            <p:cNvSpPr/>
            <p:nvPr/>
          </p:nvSpPr>
          <p:spPr>
            <a:xfrm>
              <a:off x="5105275" y="118897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F1C98B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7" name="Google Shape;28947;p64"/>
            <p:cNvSpPr/>
            <p:nvPr/>
          </p:nvSpPr>
          <p:spPr>
            <a:xfrm>
              <a:off x="5024075" y="12869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8948" name="Google Shape;28948;p64"/>
            <p:cNvSpPr/>
            <p:nvPr/>
          </p:nvSpPr>
          <p:spPr>
            <a:xfrm>
              <a:off x="5176500" y="106415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28949" name="Google Shape;28949;p6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5">
  <p:cSld name="CUSTOM_2_1_1">
    <p:spTree>
      <p:nvGrpSpPr>
        <p:cNvPr id="28950" name="Shape 289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51" name="Google Shape;28951;p65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8952" name="Google Shape;28952;p6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8953" name="Google Shape;28953;p65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8954" name="Google Shape;28954;p6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5" name="Google Shape;28955;p6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6" name="Google Shape;28956;p6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7" name="Google Shape;28957;p6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8" name="Google Shape;28958;p6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59" name="Google Shape;28959;p6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0" name="Google Shape;28960;p6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1" name="Google Shape;28961;p6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2" name="Google Shape;28962;p6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3" name="Google Shape;28963;p6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4" name="Google Shape;28964;p6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5" name="Google Shape;28965;p6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6" name="Google Shape;28966;p6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7" name="Google Shape;28967;p6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8" name="Google Shape;28968;p6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69" name="Google Shape;28969;p6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0" name="Google Shape;28970;p6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1" name="Google Shape;28971;p6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2" name="Google Shape;28972;p6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3" name="Google Shape;28973;p6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4" name="Google Shape;28974;p6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5" name="Google Shape;28975;p6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6" name="Google Shape;28976;p6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7" name="Google Shape;28977;p6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78" name="Google Shape;28978;p6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8979" name="Google Shape;28979;p65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8980" name="Google Shape;28980;p6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1" name="Google Shape;28981;p6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2" name="Google Shape;28982;p6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3" name="Google Shape;28983;p6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4" name="Google Shape;28984;p6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5" name="Google Shape;28985;p6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6" name="Google Shape;28986;p6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7" name="Google Shape;28987;p6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8" name="Google Shape;28988;p6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89" name="Google Shape;28989;p6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0" name="Google Shape;28990;p6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1" name="Google Shape;28991;p6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2" name="Google Shape;28992;p6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3" name="Google Shape;28993;p6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4" name="Google Shape;28994;p6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5" name="Google Shape;28995;p6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6" name="Google Shape;28996;p6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7" name="Google Shape;28997;p6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8" name="Google Shape;28998;p6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8999" name="Google Shape;28999;p6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0" name="Google Shape;29000;p6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1" name="Google Shape;29001;p6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2" name="Google Shape;29002;p6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3" name="Google Shape;29003;p6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4" name="Google Shape;29004;p6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005" name="Google Shape;29005;p6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006" name="Google Shape;29006;p6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7" name="Google Shape;29007;p6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8" name="Google Shape;29008;p6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09" name="Google Shape;29009;p6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0" name="Google Shape;29010;p6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1" name="Google Shape;29011;p6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2" name="Google Shape;29012;p6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3" name="Google Shape;29013;p6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4" name="Google Shape;29014;p6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5" name="Google Shape;29015;p6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6" name="Google Shape;29016;p6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7" name="Google Shape;29017;p6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8" name="Google Shape;29018;p6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19" name="Google Shape;29019;p6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0" name="Google Shape;29020;p6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1" name="Google Shape;29021;p6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2" name="Google Shape;29022;p6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3" name="Google Shape;29023;p6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4" name="Google Shape;29024;p6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5" name="Google Shape;29025;p6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6" name="Google Shape;29026;p6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7" name="Google Shape;29027;p6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8" name="Google Shape;29028;p6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29" name="Google Shape;29029;p6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0" name="Google Shape;29030;p6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1" name="Google Shape;29031;p6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2" name="Google Shape;29032;p6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3" name="Google Shape;29033;p6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4" name="Google Shape;29034;p6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5" name="Google Shape;29035;p6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6" name="Google Shape;29036;p6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7" name="Google Shape;29037;p6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8" name="Google Shape;29038;p6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39" name="Google Shape;29039;p6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0" name="Google Shape;29040;p6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1" name="Google Shape;29041;p6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2" name="Google Shape;29042;p6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3" name="Google Shape;29043;p6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4" name="Google Shape;29044;p6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5" name="Google Shape;29045;p6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6" name="Google Shape;29046;p6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7" name="Google Shape;29047;p6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8" name="Google Shape;29048;p6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49" name="Google Shape;29049;p6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0" name="Google Shape;29050;p6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1" name="Google Shape;29051;p6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2" name="Google Shape;29052;p6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3" name="Google Shape;29053;p6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4" name="Google Shape;29054;p6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5" name="Google Shape;29055;p6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6" name="Google Shape;29056;p6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7" name="Google Shape;29057;p6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8" name="Google Shape;29058;p6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59" name="Google Shape;29059;p6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0" name="Google Shape;29060;p6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1" name="Google Shape;29061;p6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2" name="Google Shape;29062;p6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3" name="Google Shape;29063;p6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4" name="Google Shape;29064;p6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5" name="Google Shape;29065;p6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6" name="Google Shape;29066;p6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7" name="Google Shape;29067;p6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8" name="Google Shape;29068;p6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69" name="Google Shape;29069;p6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0" name="Google Shape;29070;p6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1" name="Google Shape;29071;p6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2" name="Google Shape;29072;p6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3" name="Google Shape;29073;p6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4" name="Google Shape;29074;p6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5" name="Google Shape;29075;p6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6" name="Google Shape;29076;p6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7" name="Google Shape;29077;p6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8" name="Google Shape;29078;p6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79" name="Google Shape;29079;p6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0" name="Google Shape;29080;p6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1" name="Google Shape;29081;p6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2" name="Google Shape;29082;p6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3" name="Google Shape;29083;p6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4" name="Google Shape;29084;p6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5" name="Google Shape;29085;p6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6" name="Google Shape;29086;p6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7" name="Google Shape;29087;p6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8" name="Google Shape;29088;p6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89" name="Google Shape;29089;p6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0" name="Google Shape;29090;p6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1" name="Google Shape;29091;p6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2" name="Google Shape;29092;p6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3" name="Google Shape;29093;p6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4" name="Google Shape;29094;p6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5" name="Google Shape;29095;p6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6" name="Google Shape;29096;p6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7" name="Google Shape;29097;p6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8" name="Google Shape;29098;p6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099" name="Google Shape;29099;p6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0" name="Google Shape;29100;p6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1" name="Google Shape;29101;p6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2" name="Google Shape;29102;p6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3" name="Google Shape;29103;p6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4" name="Google Shape;29104;p6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05" name="Google Shape;29105;p6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106" name="Google Shape;29106;p65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9107" name="Google Shape;29107;p6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08" name="Google Shape;29108;p6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09" name="Google Shape;29109;p6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0" name="Google Shape;29110;p6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1" name="Google Shape;29111;p6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2" name="Google Shape;29112;p6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3" name="Google Shape;29113;p6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4" name="Google Shape;29114;p6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5" name="Google Shape;29115;p6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6" name="Google Shape;29116;p6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7" name="Google Shape;29117;p6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8" name="Google Shape;29118;p6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19" name="Google Shape;29119;p6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0" name="Google Shape;29120;p6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1" name="Google Shape;29121;p6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2" name="Google Shape;29122;p6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3" name="Google Shape;29123;p6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4" name="Google Shape;29124;p6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5" name="Google Shape;29125;p6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6" name="Google Shape;29126;p6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7" name="Google Shape;29127;p6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8" name="Google Shape;29128;p6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29" name="Google Shape;29129;p6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30" name="Google Shape;29130;p6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31" name="Google Shape;29131;p6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32" name="Google Shape;29132;p6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133" name="Google Shape;29133;p6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4" name="Google Shape;29134;p6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5" name="Google Shape;29135;p6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6" name="Google Shape;29136;p6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137" name="Google Shape;29137;p6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138" name="Google Shape;29138;p6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9139" name="Google Shape;29139;p6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0" name="Google Shape;29140;p6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1" name="Google Shape;29141;p6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2" name="Google Shape;29142;p6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3" name="Google Shape;29143;p6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4" name="Google Shape;29144;p6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5" name="Google Shape;29145;p6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6" name="Google Shape;29146;p6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7" name="Google Shape;29147;p6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8" name="Google Shape;29148;p6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49" name="Google Shape;29149;p6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0" name="Google Shape;29150;p6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1" name="Google Shape;29151;p6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2" name="Google Shape;29152;p6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3" name="Google Shape;29153;p6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4" name="Google Shape;29154;p6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5" name="Google Shape;29155;p6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6" name="Google Shape;29156;p6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7" name="Google Shape;29157;p6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8" name="Google Shape;29158;p6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59" name="Google Shape;29159;p6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0" name="Google Shape;29160;p6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1" name="Google Shape;29161;p6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2" name="Google Shape;29162;p6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3" name="Google Shape;29163;p6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4" name="Google Shape;29164;p6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165" name="Google Shape;29165;p6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166" name="Google Shape;29166;p65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9167" name="Google Shape;29167;p6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8" name="Google Shape;29168;p6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69" name="Google Shape;29169;p6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0" name="Google Shape;29170;p6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1" name="Google Shape;29171;p6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2" name="Google Shape;29172;p6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3" name="Google Shape;29173;p6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4" name="Google Shape;29174;p6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5" name="Google Shape;29175;p6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6" name="Google Shape;29176;p6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7" name="Google Shape;29177;p6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8" name="Google Shape;29178;p6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79" name="Google Shape;29179;p6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0" name="Google Shape;29180;p6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1" name="Google Shape;29181;p6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2" name="Google Shape;29182;p6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3" name="Google Shape;29183;p6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4" name="Google Shape;29184;p6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5" name="Google Shape;29185;p6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6" name="Google Shape;29186;p6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7" name="Google Shape;29187;p6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8" name="Google Shape;29188;p6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89" name="Google Shape;29189;p6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90" name="Google Shape;29190;p6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91" name="Google Shape;29191;p6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192" name="Google Shape;29192;p6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193" name="Google Shape;29193;p65"/>
          <p:cNvGrpSpPr/>
          <p:nvPr/>
        </p:nvGrpSpPr>
        <p:grpSpPr>
          <a:xfrm>
            <a:off x="-589391" y="-1317077"/>
            <a:ext cx="10550608" cy="6694778"/>
            <a:chOff x="-589391" y="-1317077"/>
            <a:chExt cx="10550608" cy="6694778"/>
          </a:xfrm>
        </p:grpSpPr>
        <p:grpSp>
          <p:nvGrpSpPr>
            <p:cNvPr id="29194" name="Google Shape;29194;p65"/>
            <p:cNvGrpSpPr/>
            <p:nvPr/>
          </p:nvGrpSpPr>
          <p:grpSpPr>
            <a:xfrm>
              <a:off x="7306029" y="-1317077"/>
              <a:ext cx="2655189" cy="3328219"/>
              <a:chOff x="7306029" y="-1317077"/>
              <a:chExt cx="2655189" cy="3328219"/>
            </a:xfrm>
          </p:grpSpPr>
          <p:grpSp>
            <p:nvGrpSpPr>
              <p:cNvPr id="29195" name="Google Shape;29195;p65"/>
              <p:cNvGrpSpPr/>
              <p:nvPr/>
            </p:nvGrpSpPr>
            <p:grpSpPr>
              <a:xfrm rot="10800000">
                <a:off x="8450164" y="407156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9196" name="Google Shape;29196;p65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197" name="Google Shape;29197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198" name="Google Shape;29198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199" name="Google Shape;29199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0" name="Google Shape;29200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1" name="Google Shape;29201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2" name="Google Shape;29202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3" name="Google Shape;29203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4" name="Google Shape;29204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5" name="Google Shape;29205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6" name="Google Shape;29206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7" name="Google Shape;29207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8" name="Google Shape;29208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09" name="Google Shape;29209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0" name="Google Shape;29210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1" name="Google Shape;29211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212" name="Google Shape;29212;p65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213" name="Google Shape;29213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4" name="Google Shape;29214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5" name="Google Shape;29215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6" name="Google Shape;29216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7" name="Google Shape;29217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8" name="Google Shape;29218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19" name="Google Shape;29219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0" name="Google Shape;29220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1" name="Google Shape;29221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2" name="Google Shape;29222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3" name="Google Shape;29223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4" name="Google Shape;29224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5" name="Google Shape;29225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6" name="Google Shape;29226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27" name="Google Shape;29227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228" name="Google Shape;29228;p65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229" name="Google Shape;29229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0" name="Google Shape;29230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1" name="Google Shape;29231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2" name="Google Shape;29232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3" name="Google Shape;29233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4" name="Google Shape;29234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5" name="Google Shape;29235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6" name="Google Shape;29236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7" name="Google Shape;29237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8" name="Google Shape;29238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39" name="Google Shape;29239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0" name="Google Shape;29240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1" name="Google Shape;29241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2" name="Google Shape;29242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3" name="Google Shape;29243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244" name="Google Shape;29244;p65"/>
              <p:cNvGrpSpPr/>
              <p:nvPr/>
            </p:nvGrpSpPr>
            <p:grpSpPr>
              <a:xfrm rot="9604665">
                <a:off x="7620659" y="-1091791"/>
                <a:ext cx="1699058" cy="2145124"/>
                <a:chOff x="146217" y="2712579"/>
                <a:chExt cx="1552965" cy="1960400"/>
              </a:xfrm>
            </p:grpSpPr>
            <p:grpSp>
              <p:nvGrpSpPr>
                <p:cNvPr id="29245" name="Google Shape;29245;p65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246" name="Google Shape;29246;p6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7" name="Google Shape;29247;p6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8" name="Google Shape;29248;p6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49" name="Google Shape;29249;p6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0" name="Google Shape;29250;p6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1" name="Google Shape;29251;p6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2" name="Google Shape;29252;p6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3" name="Google Shape;29253;p6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4" name="Google Shape;29254;p6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5" name="Google Shape;29255;p6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6" name="Google Shape;29256;p6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7" name="Google Shape;29257;p6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8" name="Google Shape;29258;p6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59" name="Google Shape;29259;p6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260" name="Google Shape;29260;p65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261" name="Google Shape;29261;p6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2" name="Google Shape;29262;p6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3" name="Google Shape;29263;p6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4" name="Google Shape;29264;p6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5" name="Google Shape;29265;p6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6" name="Google Shape;29266;p6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7" name="Google Shape;29267;p6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8" name="Google Shape;29268;p6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69" name="Google Shape;29269;p6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0" name="Google Shape;29270;p6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1" name="Google Shape;29271;p6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2" name="Google Shape;29272;p6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3" name="Google Shape;29273;p6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4" name="Google Shape;29274;p6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275" name="Google Shape;29275;p65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276" name="Google Shape;29276;p65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7" name="Google Shape;29277;p65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8" name="Google Shape;29278;p65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79" name="Google Shape;29279;p65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0" name="Google Shape;29280;p65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1" name="Google Shape;29281;p65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2" name="Google Shape;29282;p65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3" name="Google Shape;29283;p65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4" name="Google Shape;29284;p65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5" name="Google Shape;29285;p65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6" name="Google Shape;29286;p65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7" name="Google Shape;29287;p65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8" name="Google Shape;29288;p65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89" name="Google Shape;29289;p65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9290" name="Google Shape;29290;p65"/>
            <p:cNvGrpSpPr/>
            <p:nvPr/>
          </p:nvGrpSpPr>
          <p:grpSpPr>
            <a:xfrm>
              <a:off x="-589391" y="2546884"/>
              <a:ext cx="2906011" cy="2830817"/>
              <a:chOff x="-362791" y="2705484"/>
              <a:chExt cx="2906011" cy="2830817"/>
            </a:xfrm>
          </p:grpSpPr>
          <p:grpSp>
            <p:nvGrpSpPr>
              <p:cNvPr id="29291" name="Google Shape;29291;p65"/>
              <p:cNvGrpSpPr/>
              <p:nvPr/>
            </p:nvGrpSpPr>
            <p:grpSpPr>
              <a:xfrm flipH="1" rot="10800000">
                <a:off x="-362791" y="3802006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9292" name="Google Shape;29292;p65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293" name="Google Shape;29293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4" name="Google Shape;29294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5" name="Google Shape;29295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6" name="Google Shape;29296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7" name="Google Shape;29297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8" name="Google Shape;29298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299" name="Google Shape;29299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0" name="Google Shape;29300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1" name="Google Shape;29301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2" name="Google Shape;29302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3" name="Google Shape;29303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4" name="Google Shape;29304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5" name="Google Shape;29305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6" name="Google Shape;29306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07" name="Google Shape;29307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308" name="Google Shape;29308;p65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09" name="Google Shape;29309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0" name="Google Shape;29310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1" name="Google Shape;29311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2" name="Google Shape;29312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3" name="Google Shape;29313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4" name="Google Shape;29314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5" name="Google Shape;29315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6" name="Google Shape;29316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7" name="Google Shape;29317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8" name="Google Shape;29318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19" name="Google Shape;29319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0" name="Google Shape;29320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1" name="Google Shape;29321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2" name="Google Shape;29322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3" name="Google Shape;29323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324" name="Google Shape;29324;p65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25" name="Google Shape;29325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6" name="Google Shape;29326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7" name="Google Shape;29327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8" name="Google Shape;29328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29" name="Google Shape;29329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0" name="Google Shape;29330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1" name="Google Shape;29331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2" name="Google Shape;29332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3" name="Google Shape;29333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4" name="Google Shape;29334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5" name="Google Shape;29335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6" name="Google Shape;29336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7" name="Google Shape;29337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8" name="Google Shape;29338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39" name="Google Shape;29339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340" name="Google Shape;29340;p65"/>
              <p:cNvGrpSpPr/>
              <p:nvPr/>
            </p:nvGrpSpPr>
            <p:grpSpPr>
              <a:xfrm flipH="1" rot="5400000">
                <a:off x="-222578" y="2659018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9341" name="Google Shape;29341;p65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42" name="Google Shape;29342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3" name="Google Shape;29343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4" name="Google Shape;29344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5" name="Google Shape;29345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6" name="Google Shape;29346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7" name="Google Shape;29347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8" name="Google Shape;29348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49" name="Google Shape;29349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0" name="Google Shape;29350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1" name="Google Shape;29351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2" name="Google Shape;29352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3" name="Google Shape;29353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4" name="Google Shape;29354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5" name="Google Shape;29355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6" name="Google Shape;29356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357" name="Google Shape;29357;p65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58" name="Google Shape;29358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59" name="Google Shape;29359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0" name="Google Shape;29360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1" name="Google Shape;29361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2" name="Google Shape;29362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3" name="Google Shape;29363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4" name="Google Shape;29364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5" name="Google Shape;29365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6" name="Google Shape;29366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7" name="Google Shape;29367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8" name="Google Shape;29368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69" name="Google Shape;29369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0" name="Google Shape;29370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1" name="Google Shape;29371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2" name="Google Shape;29372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373" name="Google Shape;29373;p65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74" name="Google Shape;29374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5" name="Google Shape;29375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6" name="Google Shape;29376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7" name="Google Shape;29377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8" name="Google Shape;29378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79" name="Google Shape;29379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0" name="Google Shape;29380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1" name="Google Shape;29381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2" name="Google Shape;29382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3" name="Google Shape;29383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4" name="Google Shape;29384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5" name="Google Shape;29385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6" name="Google Shape;29386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7" name="Google Shape;29387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88" name="Google Shape;29388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389" name="Google Shape;29389;p65"/>
              <p:cNvGrpSpPr/>
              <p:nvPr/>
            </p:nvGrpSpPr>
            <p:grpSpPr>
              <a:xfrm rot="-5400000">
                <a:off x="985701" y="3978781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29390" name="Google Shape;29390;p65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391" name="Google Shape;29391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2" name="Google Shape;29392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3" name="Google Shape;29393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4" name="Google Shape;29394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5" name="Google Shape;29395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6" name="Google Shape;29396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7" name="Google Shape;29397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8" name="Google Shape;29398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399" name="Google Shape;29399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0" name="Google Shape;29400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1" name="Google Shape;29401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2" name="Google Shape;29402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3" name="Google Shape;29403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4" name="Google Shape;29404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5" name="Google Shape;29405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406" name="Google Shape;29406;p65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407" name="Google Shape;29407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8" name="Google Shape;29408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09" name="Google Shape;29409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0" name="Google Shape;29410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1" name="Google Shape;29411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2" name="Google Shape;29412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3" name="Google Shape;29413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4" name="Google Shape;29414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5" name="Google Shape;29415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6" name="Google Shape;29416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7" name="Google Shape;29417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8" name="Google Shape;29418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19" name="Google Shape;29419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0" name="Google Shape;29420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1" name="Google Shape;29421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422" name="Google Shape;29422;p65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29423" name="Google Shape;29423;p65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4" name="Google Shape;29424;p65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5" name="Google Shape;29425;p65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6" name="Google Shape;29426;p65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7" name="Google Shape;29427;p65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8" name="Google Shape;29428;p65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29" name="Google Shape;29429;p65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0" name="Google Shape;29430;p65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1" name="Google Shape;29431;p65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2" name="Google Shape;29432;p65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3" name="Google Shape;29433;p65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4" name="Google Shape;29434;p65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5" name="Google Shape;29435;p65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6" name="Google Shape;29436;p65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437" name="Google Shape;29437;p65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29438" name="Google Shape;29438;p65"/>
              <p:cNvSpPr/>
              <p:nvPr/>
            </p:nvSpPr>
            <p:spPr>
              <a:xfrm flipH="1" rot="1592122">
                <a:off x="1316278" y="3907017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29439" name="Google Shape;29439;p6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6">
  <p:cSld name="CUSTOM_2_1_1_1">
    <p:spTree>
      <p:nvGrpSpPr>
        <p:cNvPr id="29440" name="Shape 29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441" name="Google Shape;29441;p66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9442" name="Google Shape;29442;p6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443" name="Google Shape;29443;p66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9444" name="Google Shape;29444;p6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5" name="Google Shape;29445;p6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6" name="Google Shape;29446;p6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7" name="Google Shape;29447;p6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8" name="Google Shape;29448;p6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49" name="Google Shape;29449;p6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0" name="Google Shape;29450;p6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1" name="Google Shape;29451;p6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2" name="Google Shape;29452;p6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3" name="Google Shape;29453;p6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4" name="Google Shape;29454;p6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5" name="Google Shape;29455;p6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6" name="Google Shape;29456;p6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7" name="Google Shape;29457;p6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8" name="Google Shape;29458;p6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59" name="Google Shape;29459;p6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0" name="Google Shape;29460;p6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1" name="Google Shape;29461;p6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2" name="Google Shape;29462;p6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3" name="Google Shape;29463;p6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4" name="Google Shape;29464;p6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5" name="Google Shape;29465;p6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6" name="Google Shape;29466;p6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7" name="Google Shape;29467;p6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68" name="Google Shape;29468;p6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469" name="Google Shape;29469;p66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9470" name="Google Shape;29470;p6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1" name="Google Shape;29471;p6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2" name="Google Shape;29472;p6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3" name="Google Shape;29473;p6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4" name="Google Shape;29474;p6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5" name="Google Shape;29475;p6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6" name="Google Shape;29476;p6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7" name="Google Shape;29477;p6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8" name="Google Shape;29478;p6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79" name="Google Shape;29479;p6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0" name="Google Shape;29480;p6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1" name="Google Shape;29481;p6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2" name="Google Shape;29482;p6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3" name="Google Shape;29483;p6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4" name="Google Shape;29484;p6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5" name="Google Shape;29485;p6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6" name="Google Shape;29486;p6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7" name="Google Shape;29487;p6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8" name="Google Shape;29488;p6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89" name="Google Shape;29489;p6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0" name="Google Shape;29490;p6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1" name="Google Shape;29491;p6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2" name="Google Shape;29492;p6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3" name="Google Shape;29493;p6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4" name="Google Shape;29494;p6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495" name="Google Shape;29495;p6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496" name="Google Shape;29496;p6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7" name="Google Shape;29497;p6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8" name="Google Shape;29498;p6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499" name="Google Shape;29499;p6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0" name="Google Shape;29500;p6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1" name="Google Shape;29501;p6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2" name="Google Shape;29502;p6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3" name="Google Shape;29503;p6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4" name="Google Shape;29504;p6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5" name="Google Shape;29505;p6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6" name="Google Shape;29506;p6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7" name="Google Shape;29507;p6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8" name="Google Shape;29508;p6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09" name="Google Shape;29509;p6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0" name="Google Shape;29510;p6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1" name="Google Shape;29511;p6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2" name="Google Shape;29512;p6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3" name="Google Shape;29513;p6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4" name="Google Shape;29514;p6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5" name="Google Shape;29515;p6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6" name="Google Shape;29516;p6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7" name="Google Shape;29517;p6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8" name="Google Shape;29518;p6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19" name="Google Shape;29519;p6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0" name="Google Shape;29520;p6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1" name="Google Shape;29521;p6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2" name="Google Shape;29522;p6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3" name="Google Shape;29523;p6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4" name="Google Shape;29524;p6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5" name="Google Shape;29525;p6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6" name="Google Shape;29526;p6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7" name="Google Shape;29527;p6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8" name="Google Shape;29528;p6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29" name="Google Shape;29529;p6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0" name="Google Shape;29530;p6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1" name="Google Shape;29531;p6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2" name="Google Shape;29532;p6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3" name="Google Shape;29533;p6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4" name="Google Shape;29534;p6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5" name="Google Shape;29535;p6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6" name="Google Shape;29536;p6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7" name="Google Shape;29537;p6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8" name="Google Shape;29538;p6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39" name="Google Shape;29539;p6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0" name="Google Shape;29540;p6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1" name="Google Shape;29541;p6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2" name="Google Shape;29542;p6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3" name="Google Shape;29543;p6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4" name="Google Shape;29544;p6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5" name="Google Shape;29545;p6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6" name="Google Shape;29546;p6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7" name="Google Shape;29547;p6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8" name="Google Shape;29548;p6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49" name="Google Shape;29549;p6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0" name="Google Shape;29550;p6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1" name="Google Shape;29551;p6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2" name="Google Shape;29552;p6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3" name="Google Shape;29553;p6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4" name="Google Shape;29554;p6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5" name="Google Shape;29555;p6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6" name="Google Shape;29556;p6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7" name="Google Shape;29557;p6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8" name="Google Shape;29558;p6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59" name="Google Shape;29559;p6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0" name="Google Shape;29560;p6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1" name="Google Shape;29561;p6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2" name="Google Shape;29562;p6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3" name="Google Shape;29563;p6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4" name="Google Shape;29564;p6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5" name="Google Shape;29565;p6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6" name="Google Shape;29566;p6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7" name="Google Shape;29567;p6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8" name="Google Shape;29568;p6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69" name="Google Shape;29569;p6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0" name="Google Shape;29570;p6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1" name="Google Shape;29571;p6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2" name="Google Shape;29572;p6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3" name="Google Shape;29573;p6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4" name="Google Shape;29574;p6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5" name="Google Shape;29575;p6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6" name="Google Shape;29576;p6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7" name="Google Shape;29577;p6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8" name="Google Shape;29578;p6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79" name="Google Shape;29579;p6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0" name="Google Shape;29580;p6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1" name="Google Shape;29581;p6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2" name="Google Shape;29582;p6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3" name="Google Shape;29583;p6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4" name="Google Shape;29584;p6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5" name="Google Shape;29585;p6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6" name="Google Shape;29586;p6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7" name="Google Shape;29587;p6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8" name="Google Shape;29588;p6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89" name="Google Shape;29589;p6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0" name="Google Shape;29590;p6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1" name="Google Shape;29591;p6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2" name="Google Shape;29592;p6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3" name="Google Shape;29593;p6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4" name="Google Shape;29594;p6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595" name="Google Shape;29595;p6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596" name="Google Shape;29596;p66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29597" name="Google Shape;29597;p6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8" name="Google Shape;29598;p6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599" name="Google Shape;29599;p6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0" name="Google Shape;29600;p6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1" name="Google Shape;29601;p6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2" name="Google Shape;29602;p6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3" name="Google Shape;29603;p6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4" name="Google Shape;29604;p6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5" name="Google Shape;29605;p6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6" name="Google Shape;29606;p6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7" name="Google Shape;29607;p6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8" name="Google Shape;29608;p6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09" name="Google Shape;29609;p6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0" name="Google Shape;29610;p6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1" name="Google Shape;29611;p6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2" name="Google Shape;29612;p6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3" name="Google Shape;29613;p6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4" name="Google Shape;29614;p6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5" name="Google Shape;29615;p6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6" name="Google Shape;29616;p6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7" name="Google Shape;29617;p6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8" name="Google Shape;29618;p6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19" name="Google Shape;29619;p6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20" name="Google Shape;29620;p6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21" name="Google Shape;29621;p6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22" name="Google Shape;29622;p6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623" name="Google Shape;29623;p6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4" name="Google Shape;29624;p6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5" name="Google Shape;29625;p6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6" name="Google Shape;29626;p6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627" name="Google Shape;29627;p6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628" name="Google Shape;29628;p6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9629" name="Google Shape;29629;p6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0" name="Google Shape;29630;p6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1" name="Google Shape;29631;p6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2" name="Google Shape;29632;p6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3" name="Google Shape;29633;p6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4" name="Google Shape;29634;p6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5" name="Google Shape;29635;p6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6" name="Google Shape;29636;p6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7" name="Google Shape;29637;p6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8" name="Google Shape;29638;p6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39" name="Google Shape;29639;p6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0" name="Google Shape;29640;p6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1" name="Google Shape;29641;p6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2" name="Google Shape;29642;p6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3" name="Google Shape;29643;p6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4" name="Google Shape;29644;p6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5" name="Google Shape;29645;p6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6" name="Google Shape;29646;p6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7" name="Google Shape;29647;p6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8" name="Google Shape;29648;p6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49" name="Google Shape;29649;p6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0" name="Google Shape;29650;p6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1" name="Google Shape;29651;p6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2" name="Google Shape;29652;p6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3" name="Google Shape;29653;p6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4" name="Google Shape;29654;p6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655" name="Google Shape;29655;p6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656" name="Google Shape;29656;p66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29657" name="Google Shape;29657;p6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8" name="Google Shape;29658;p6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59" name="Google Shape;29659;p6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0" name="Google Shape;29660;p6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1" name="Google Shape;29661;p6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2" name="Google Shape;29662;p6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3" name="Google Shape;29663;p6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4" name="Google Shape;29664;p6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5" name="Google Shape;29665;p6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6" name="Google Shape;29666;p6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7" name="Google Shape;29667;p6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8" name="Google Shape;29668;p6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69" name="Google Shape;29669;p6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0" name="Google Shape;29670;p6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1" name="Google Shape;29671;p6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2" name="Google Shape;29672;p6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3" name="Google Shape;29673;p6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4" name="Google Shape;29674;p6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5" name="Google Shape;29675;p6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6" name="Google Shape;29676;p6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7" name="Google Shape;29677;p6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8" name="Google Shape;29678;p6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79" name="Google Shape;29679;p6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0" name="Google Shape;29680;p6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1" name="Google Shape;29681;p6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682" name="Google Shape;29682;p6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29683" name="Google Shape;29683;p66"/>
          <p:cNvGrpSpPr/>
          <p:nvPr/>
        </p:nvGrpSpPr>
        <p:grpSpPr>
          <a:xfrm>
            <a:off x="-414820" y="-478615"/>
            <a:ext cx="9558828" cy="5245845"/>
            <a:chOff x="-414820" y="-478615"/>
            <a:chExt cx="9558828" cy="5245845"/>
          </a:xfrm>
        </p:grpSpPr>
        <p:grpSp>
          <p:nvGrpSpPr>
            <p:cNvPr id="29684" name="Google Shape;29684;p66"/>
            <p:cNvGrpSpPr/>
            <p:nvPr/>
          </p:nvGrpSpPr>
          <p:grpSpPr>
            <a:xfrm rot="-435006">
              <a:off x="-179911" y="22727"/>
              <a:ext cx="8213981" cy="4243160"/>
              <a:chOff x="-181349" y="-128229"/>
              <a:chExt cx="8214020" cy="4243181"/>
            </a:xfrm>
          </p:grpSpPr>
          <p:grpSp>
            <p:nvGrpSpPr>
              <p:cNvPr id="29685" name="Google Shape;29685;p66"/>
              <p:cNvGrpSpPr/>
              <p:nvPr/>
            </p:nvGrpSpPr>
            <p:grpSpPr>
              <a:xfrm flipH="1" rot="5400000">
                <a:off x="6110664" y="2192945"/>
                <a:ext cx="1698944" cy="2145070"/>
                <a:chOff x="146217" y="2712579"/>
                <a:chExt cx="1552965" cy="1960400"/>
              </a:xfrm>
            </p:grpSpPr>
            <p:grpSp>
              <p:nvGrpSpPr>
                <p:cNvPr id="29686" name="Google Shape;29686;p6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687" name="Google Shape;29687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88" name="Google Shape;29688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89" name="Google Shape;29689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0" name="Google Shape;29690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1" name="Google Shape;29691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2" name="Google Shape;29692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3" name="Google Shape;29693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4" name="Google Shape;29694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5" name="Google Shape;29695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6" name="Google Shape;29696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7" name="Google Shape;29697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8" name="Google Shape;29698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699" name="Google Shape;29699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0" name="Google Shape;29700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701" name="Google Shape;29701;p6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702" name="Google Shape;29702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3" name="Google Shape;29703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4" name="Google Shape;29704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5" name="Google Shape;29705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6" name="Google Shape;29706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7" name="Google Shape;29707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8" name="Google Shape;29708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09" name="Google Shape;29709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0" name="Google Shape;29710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1" name="Google Shape;29711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2" name="Google Shape;29712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3" name="Google Shape;29713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4" name="Google Shape;29714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5" name="Google Shape;29715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716" name="Google Shape;29716;p6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717" name="Google Shape;29717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8" name="Google Shape;29718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19" name="Google Shape;29719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0" name="Google Shape;29720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1" name="Google Shape;29721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2" name="Google Shape;29722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3" name="Google Shape;29723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4" name="Google Shape;29724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5" name="Google Shape;29725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6" name="Google Shape;29726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7" name="Google Shape;29727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8" name="Google Shape;29728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29" name="Google Shape;29729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0" name="Google Shape;29730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731" name="Google Shape;29731;p66"/>
              <p:cNvGrpSpPr/>
              <p:nvPr/>
            </p:nvGrpSpPr>
            <p:grpSpPr>
              <a:xfrm flipH="1" rot="-3764223">
                <a:off x="311660" y="45727"/>
                <a:ext cx="1699168" cy="2145135"/>
                <a:chOff x="146217" y="2712579"/>
                <a:chExt cx="1552965" cy="1960400"/>
              </a:xfrm>
            </p:grpSpPr>
            <p:grpSp>
              <p:nvGrpSpPr>
                <p:cNvPr id="29732" name="Google Shape;29732;p6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733" name="Google Shape;29733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4" name="Google Shape;29734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5" name="Google Shape;29735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6" name="Google Shape;29736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7" name="Google Shape;29737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8" name="Google Shape;29738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39" name="Google Shape;29739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0" name="Google Shape;29740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1" name="Google Shape;29741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2" name="Google Shape;29742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3" name="Google Shape;29743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4" name="Google Shape;29744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5" name="Google Shape;29745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6" name="Google Shape;29746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747" name="Google Shape;29747;p6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748" name="Google Shape;29748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49" name="Google Shape;29749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0" name="Google Shape;29750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1" name="Google Shape;29751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2" name="Google Shape;29752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3" name="Google Shape;29753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4" name="Google Shape;29754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5" name="Google Shape;29755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6" name="Google Shape;29756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7" name="Google Shape;29757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8" name="Google Shape;29758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59" name="Google Shape;29759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0" name="Google Shape;29760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1" name="Google Shape;29761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762" name="Google Shape;29762;p6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763" name="Google Shape;29763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4" name="Google Shape;29764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5" name="Google Shape;29765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6" name="Google Shape;29766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7" name="Google Shape;29767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8" name="Google Shape;29768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69" name="Google Shape;29769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0" name="Google Shape;29770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1" name="Google Shape;29771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2" name="Google Shape;29772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3" name="Google Shape;29773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4" name="Google Shape;29774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5" name="Google Shape;29775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76" name="Google Shape;29776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29777" name="Google Shape;29777;p66"/>
              <p:cNvSpPr/>
              <p:nvPr/>
            </p:nvSpPr>
            <p:spPr>
              <a:xfrm>
                <a:off x="6430525" y="1869725"/>
                <a:ext cx="1700" cy="850"/>
              </a:xfrm>
              <a:custGeom>
                <a:rect b="b" l="l" r="r" t="t"/>
                <a:pathLst>
                  <a:path extrusionOk="0" h="34" w="68">
                    <a:moveTo>
                      <a:pt x="0" y="0"/>
                    </a:moveTo>
                    <a:lnTo>
                      <a:pt x="67" y="34"/>
                    </a:lnTo>
                    <a:lnTo>
                      <a:pt x="67" y="34"/>
                    </a:lnTo>
                    <a:close/>
                  </a:path>
                </a:pathLst>
              </a:custGeom>
              <a:solidFill>
                <a:srgbClr val="23075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29778" name="Google Shape;29778;p66"/>
              <p:cNvGrpSpPr/>
              <p:nvPr/>
            </p:nvGrpSpPr>
            <p:grpSpPr>
              <a:xfrm flipH="1" rot="-3783895">
                <a:off x="1983646" y="1430144"/>
                <a:ext cx="1699077" cy="2145110"/>
                <a:chOff x="146217" y="2712579"/>
                <a:chExt cx="1552965" cy="1960400"/>
              </a:xfrm>
            </p:grpSpPr>
            <p:grpSp>
              <p:nvGrpSpPr>
                <p:cNvPr id="29779" name="Google Shape;29779;p6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780" name="Google Shape;29780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1" name="Google Shape;29781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2" name="Google Shape;29782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3" name="Google Shape;29783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4" name="Google Shape;29784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5" name="Google Shape;29785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6" name="Google Shape;29786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7" name="Google Shape;29787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8" name="Google Shape;29788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89" name="Google Shape;29789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0" name="Google Shape;29790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1" name="Google Shape;29791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2" name="Google Shape;29792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3" name="Google Shape;29793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794" name="Google Shape;29794;p6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795" name="Google Shape;29795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6" name="Google Shape;29796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7" name="Google Shape;29797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8" name="Google Shape;29798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799" name="Google Shape;29799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0" name="Google Shape;29800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1" name="Google Shape;29801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2" name="Google Shape;29802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3" name="Google Shape;29803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4" name="Google Shape;29804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5" name="Google Shape;29805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6" name="Google Shape;29806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7" name="Google Shape;29807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08" name="Google Shape;29808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809" name="Google Shape;29809;p6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810" name="Google Shape;29810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1" name="Google Shape;29811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2" name="Google Shape;29812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3" name="Google Shape;29813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4" name="Google Shape;29814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5" name="Google Shape;29815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6" name="Google Shape;29816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7" name="Google Shape;29817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8" name="Google Shape;29818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19" name="Google Shape;29819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0" name="Google Shape;29820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1" name="Google Shape;29821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2" name="Google Shape;29822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3" name="Google Shape;29823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824" name="Google Shape;29824;p66"/>
              <p:cNvGrpSpPr/>
              <p:nvPr/>
            </p:nvGrpSpPr>
            <p:grpSpPr>
              <a:xfrm flipH="1" rot="-5624831">
                <a:off x="3998304" y="1995395"/>
                <a:ext cx="1699004" cy="2145145"/>
                <a:chOff x="146217" y="2712579"/>
                <a:chExt cx="1552965" cy="1960400"/>
              </a:xfrm>
            </p:grpSpPr>
            <p:grpSp>
              <p:nvGrpSpPr>
                <p:cNvPr id="29825" name="Google Shape;29825;p6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826" name="Google Shape;29826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7" name="Google Shape;29827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8" name="Google Shape;29828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29" name="Google Shape;29829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0" name="Google Shape;29830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1" name="Google Shape;29831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2" name="Google Shape;29832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3" name="Google Shape;29833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4" name="Google Shape;29834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5" name="Google Shape;29835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6" name="Google Shape;29836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7" name="Google Shape;29837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8" name="Google Shape;29838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39" name="Google Shape;29839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840" name="Google Shape;29840;p6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841" name="Google Shape;29841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2" name="Google Shape;29842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3" name="Google Shape;29843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4" name="Google Shape;29844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5" name="Google Shape;29845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6" name="Google Shape;29846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7" name="Google Shape;29847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8" name="Google Shape;29848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49" name="Google Shape;29849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0" name="Google Shape;29850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1" name="Google Shape;29851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2" name="Google Shape;29852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3" name="Google Shape;29853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4" name="Google Shape;29854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855" name="Google Shape;29855;p6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856" name="Google Shape;29856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7" name="Google Shape;29857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8" name="Google Shape;29858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59" name="Google Shape;29859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0" name="Google Shape;29860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1" name="Google Shape;29861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2" name="Google Shape;29862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3" name="Google Shape;29863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4" name="Google Shape;29864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5" name="Google Shape;29865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6" name="Google Shape;29866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7" name="Google Shape;29867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8" name="Google Shape;29868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69" name="Google Shape;29869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29870" name="Google Shape;29870;p66"/>
            <p:cNvGrpSpPr/>
            <p:nvPr/>
          </p:nvGrpSpPr>
          <p:grpSpPr>
            <a:xfrm>
              <a:off x="7444909" y="-9"/>
              <a:ext cx="1699099" cy="2145070"/>
              <a:chOff x="7367734" y="196366"/>
              <a:chExt cx="1699099" cy="2145070"/>
            </a:xfrm>
          </p:grpSpPr>
          <p:grpSp>
            <p:nvGrpSpPr>
              <p:cNvPr id="29871" name="Google Shape;29871;p66"/>
              <p:cNvGrpSpPr/>
              <p:nvPr/>
            </p:nvGrpSpPr>
            <p:grpSpPr>
              <a:xfrm flipH="1">
                <a:off x="7367734" y="196366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29872" name="Google Shape;29872;p66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29873" name="Google Shape;29873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4" name="Google Shape;29874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5" name="Google Shape;29875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6" name="Google Shape;29876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7" name="Google Shape;29877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8" name="Google Shape;29878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79" name="Google Shape;29879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0" name="Google Shape;29880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1" name="Google Shape;29881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2" name="Google Shape;29882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3" name="Google Shape;29883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4" name="Google Shape;29884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5" name="Google Shape;29885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6" name="Google Shape;29886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887" name="Google Shape;29887;p66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29888" name="Google Shape;29888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89" name="Google Shape;29889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0" name="Google Shape;29890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1" name="Google Shape;29891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2" name="Google Shape;29892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3" name="Google Shape;29893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4" name="Google Shape;29894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5" name="Google Shape;29895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6" name="Google Shape;29896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7" name="Google Shape;29897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8" name="Google Shape;29898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899" name="Google Shape;29899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0" name="Google Shape;29900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1" name="Google Shape;29901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902" name="Google Shape;29902;p66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29903" name="Google Shape;29903;p66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4" name="Google Shape;29904;p66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5" name="Google Shape;29905;p66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6" name="Google Shape;29906;p66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7" name="Google Shape;29907;p66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8" name="Google Shape;29908;p66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09" name="Google Shape;29909;p66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0" name="Google Shape;29910;p66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1" name="Google Shape;29911;p66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2" name="Google Shape;29912;p66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3" name="Google Shape;29913;p66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4" name="Google Shape;29914;p66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5" name="Google Shape;29915;p66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16" name="Google Shape;29916;p66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29917" name="Google Shape;29917;p66"/>
              <p:cNvGrpSpPr/>
              <p:nvPr/>
            </p:nvGrpSpPr>
            <p:grpSpPr>
              <a:xfrm>
                <a:off x="7920143" y="760581"/>
                <a:ext cx="631314" cy="578969"/>
                <a:chOff x="7920143" y="760581"/>
                <a:chExt cx="631314" cy="578969"/>
              </a:xfrm>
            </p:grpSpPr>
            <p:grpSp>
              <p:nvGrpSpPr>
                <p:cNvPr id="29918" name="Google Shape;29918;p66"/>
                <p:cNvGrpSpPr/>
                <p:nvPr/>
              </p:nvGrpSpPr>
              <p:grpSpPr>
                <a:xfrm>
                  <a:off x="8008359" y="1010231"/>
                  <a:ext cx="179611" cy="275225"/>
                  <a:chOff x="1146109" y="401894"/>
                  <a:chExt cx="179611" cy="275225"/>
                </a:xfrm>
              </p:grpSpPr>
              <p:sp>
                <p:nvSpPr>
                  <p:cNvPr id="29919" name="Google Shape;29919;p66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20" name="Google Shape;29920;p66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AD1A8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29921" name="Google Shape;29921;p66"/>
                <p:cNvGrpSpPr/>
                <p:nvPr/>
              </p:nvGrpSpPr>
              <p:grpSpPr>
                <a:xfrm>
                  <a:off x="7920143" y="760581"/>
                  <a:ext cx="631314" cy="578969"/>
                  <a:chOff x="7920143" y="760581"/>
                  <a:chExt cx="631314" cy="578969"/>
                </a:xfrm>
              </p:grpSpPr>
              <p:sp>
                <p:nvSpPr>
                  <p:cNvPr id="29922" name="Google Shape;29922;p66"/>
                  <p:cNvSpPr/>
                  <p:nvPr/>
                </p:nvSpPr>
                <p:spPr>
                  <a:xfrm>
                    <a:off x="8248228" y="1065572"/>
                    <a:ext cx="303229" cy="273978"/>
                  </a:xfrm>
                  <a:custGeom>
                    <a:rect b="b" l="l" r="r" t="t"/>
                    <a:pathLst>
                      <a:path extrusionOk="0" h="11090" w="12274">
                        <a:moveTo>
                          <a:pt x="624" y="7825"/>
                        </a:moveTo>
                        <a:cubicBezTo>
                          <a:pt x="960" y="8417"/>
                          <a:pt x="1520" y="8817"/>
                          <a:pt x="2016" y="9297"/>
                        </a:cubicBezTo>
                        <a:cubicBezTo>
                          <a:pt x="2465" y="9729"/>
                          <a:pt x="2865" y="10241"/>
                          <a:pt x="3425" y="10529"/>
                        </a:cubicBezTo>
                        <a:cubicBezTo>
                          <a:pt x="3825" y="10689"/>
                          <a:pt x="4241" y="10801"/>
                          <a:pt x="4657" y="10833"/>
                        </a:cubicBezTo>
                        <a:cubicBezTo>
                          <a:pt x="5521" y="10961"/>
                          <a:pt x="6417" y="11089"/>
                          <a:pt x="7265" y="10881"/>
                        </a:cubicBezTo>
                        <a:cubicBezTo>
                          <a:pt x="8193" y="10641"/>
                          <a:pt x="8961" y="10017"/>
                          <a:pt x="9681" y="9393"/>
                        </a:cubicBezTo>
                        <a:cubicBezTo>
                          <a:pt x="10753" y="8481"/>
                          <a:pt x="11873" y="7425"/>
                          <a:pt x="12081" y="6033"/>
                        </a:cubicBezTo>
                        <a:cubicBezTo>
                          <a:pt x="12273" y="4849"/>
                          <a:pt x="11761" y="3665"/>
                          <a:pt x="10993" y="2752"/>
                        </a:cubicBezTo>
                        <a:cubicBezTo>
                          <a:pt x="10225" y="1840"/>
                          <a:pt x="9233" y="1184"/>
                          <a:pt x="8241" y="528"/>
                        </a:cubicBezTo>
                        <a:cubicBezTo>
                          <a:pt x="7841" y="272"/>
                          <a:pt x="7393" y="0"/>
                          <a:pt x="6913" y="32"/>
                        </a:cubicBezTo>
                        <a:cubicBezTo>
                          <a:pt x="6257" y="64"/>
                          <a:pt x="5793" y="656"/>
                          <a:pt x="5345" y="1136"/>
                        </a:cubicBezTo>
                        <a:cubicBezTo>
                          <a:pt x="4209" y="2352"/>
                          <a:pt x="2561" y="2544"/>
                          <a:pt x="1424" y="3553"/>
                        </a:cubicBezTo>
                        <a:cubicBezTo>
                          <a:pt x="448" y="4449"/>
                          <a:pt x="0" y="6673"/>
                          <a:pt x="624" y="7825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23" name="Google Shape;29923;p66"/>
                  <p:cNvSpPr/>
                  <p:nvPr/>
                </p:nvSpPr>
                <p:spPr>
                  <a:xfrm>
                    <a:off x="8318661" y="810602"/>
                    <a:ext cx="195755" cy="23694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29924" name="Google Shape;29924;p66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1C98B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29925" name="Google Shape;29925;p66"/>
                  <p:cNvGrpSpPr/>
                  <p:nvPr/>
                </p:nvGrpSpPr>
                <p:grpSpPr>
                  <a:xfrm>
                    <a:off x="7920143" y="760581"/>
                    <a:ext cx="198469" cy="169885"/>
                    <a:chOff x="7920143" y="760581"/>
                    <a:chExt cx="198469" cy="169885"/>
                  </a:xfrm>
                </p:grpSpPr>
                <p:sp>
                  <p:nvSpPr>
                    <p:cNvPr id="29926" name="Google Shape;29926;p66"/>
                    <p:cNvSpPr/>
                    <p:nvPr/>
                  </p:nvSpPr>
                  <p:spPr>
                    <a:xfrm>
                      <a:off x="7954080" y="786290"/>
                      <a:ext cx="97877" cy="118456"/>
                    </a:xfrm>
                    <a:custGeom>
                      <a:rect b="b" l="l" r="r" t="t"/>
                      <a:pathLst>
                        <a:path extrusionOk="0" h="6897" w="5698">
                          <a:moveTo>
                            <a:pt x="337" y="3040"/>
                          </a:moveTo>
                          <a:cubicBezTo>
                            <a:pt x="513" y="3264"/>
                            <a:pt x="721" y="3472"/>
                            <a:pt x="961" y="3649"/>
                          </a:cubicBezTo>
                          <a:cubicBezTo>
                            <a:pt x="1505" y="4161"/>
                            <a:pt x="1713" y="4913"/>
                            <a:pt x="2049" y="5585"/>
                          </a:cubicBezTo>
                          <a:cubicBezTo>
                            <a:pt x="2385" y="6257"/>
                            <a:pt x="2993" y="6897"/>
                            <a:pt x="3745" y="6833"/>
                          </a:cubicBezTo>
                          <a:cubicBezTo>
                            <a:pt x="4193" y="6753"/>
                            <a:pt x="4593" y="6481"/>
                            <a:pt x="4833" y="6065"/>
                          </a:cubicBezTo>
                          <a:cubicBezTo>
                            <a:pt x="5041" y="5665"/>
                            <a:pt x="5201" y="5233"/>
                            <a:pt x="5297" y="4785"/>
                          </a:cubicBezTo>
                          <a:cubicBezTo>
                            <a:pt x="5521" y="3937"/>
                            <a:pt x="5697" y="2928"/>
                            <a:pt x="5121" y="2272"/>
                          </a:cubicBezTo>
                          <a:cubicBezTo>
                            <a:pt x="4897" y="2032"/>
                            <a:pt x="4593" y="1872"/>
                            <a:pt x="4417" y="1584"/>
                          </a:cubicBezTo>
                          <a:cubicBezTo>
                            <a:pt x="4241" y="1280"/>
                            <a:pt x="4289" y="864"/>
                            <a:pt x="4097" y="544"/>
                          </a:cubicBezTo>
                          <a:cubicBezTo>
                            <a:pt x="3873" y="128"/>
                            <a:pt x="3329" y="0"/>
                            <a:pt x="2865" y="0"/>
                          </a:cubicBezTo>
                          <a:cubicBezTo>
                            <a:pt x="2129" y="0"/>
                            <a:pt x="993" y="256"/>
                            <a:pt x="561" y="912"/>
                          </a:cubicBezTo>
                          <a:cubicBezTo>
                            <a:pt x="225" y="1408"/>
                            <a:pt x="1" y="2544"/>
                            <a:pt x="337" y="304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29927" name="Google Shape;29927;p66"/>
                    <p:cNvSpPr/>
                    <p:nvPr/>
                  </p:nvSpPr>
                  <p:spPr>
                    <a:xfrm>
                      <a:off x="7920143" y="760581"/>
                      <a:ext cx="198469" cy="169885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</p:grpSp>
      </p:grpSp>
      <p:sp>
        <p:nvSpPr>
          <p:cNvPr id="29928" name="Google Shape;29928;p6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7">
  <p:cSld name="CUSTOM_2_1_1_1_1">
    <p:spTree>
      <p:nvGrpSpPr>
        <p:cNvPr id="29929" name="Shape 29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930" name="Google Shape;29930;p67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29931" name="Google Shape;29931;p6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29932" name="Google Shape;29932;p67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29933" name="Google Shape;29933;p6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4" name="Google Shape;29934;p6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5" name="Google Shape;29935;p6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6" name="Google Shape;29936;p6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7" name="Google Shape;29937;p6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8" name="Google Shape;29938;p6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39" name="Google Shape;29939;p6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0" name="Google Shape;29940;p6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1" name="Google Shape;29941;p6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2" name="Google Shape;29942;p6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3" name="Google Shape;29943;p6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4" name="Google Shape;29944;p6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5" name="Google Shape;29945;p6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6" name="Google Shape;29946;p6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7" name="Google Shape;29947;p6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8" name="Google Shape;29948;p6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49" name="Google Shape;29949;p6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0" name="Google Shape;29950;p6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1" name="Google Shape;29951;p6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2" name="Google Shape;29952;p6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3" name="Google Shape;29953;p6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4" name="Google Shape;29954;p6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5" name="Google Shape;29955;p6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6" name="Google Shape;29956;p6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57" name="Google Shape;29957;p6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29958" name="Google Shape;29958;p67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29959" name="Google Shape;29959;p6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0" name="Google Shape;29960;p6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1" name="Google Shape;29961;p6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2" name="Google Shape;29962;p6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3" name="Google Shape;29963;p6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4" name="Google Shape;29964;p6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5" name="Google Shape;29965;p6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6" name="Google Shape;29966;p6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7" name="Google Shape;29967;p6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8" name="Google Shape;29968;p6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69" name="Google Shape;29969;p6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0" name="Google Shape;29970;p6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1" name="Google Shape;29971;p6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2" name="Google Shape;29972;p6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3" name="Google Shape;29973;p6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4" name="Google Shape;29974;p6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5" name="Google Shape;29975;p6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6" name="Google Shape;29976;p6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7" name="Google Shape;29977;p6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8" name="Google Shape;29978;p6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79" name="Google Shape;29979;p6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0" name="Google Shape;29980;p6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1" name="Google Shape;29981;p6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2" name="Google Shape;29982;p6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3" name="Google Shape;29983;p6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29984" name="Google Shape;29984;p6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29985" name="Google Shape;29985;p6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6" name="Google Shape;29986;p6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7" name="Google Shape;29987;p6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8" name="Google Shape;29988;p6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89" name="Google Shape;29989;p6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0" name="Google Shape;29990;p6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1" name="Google Shape;29991;p6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2" name="Google Shape;29992;p6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3" name="Google Shape;29993;p6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4" name="Google Shape;29994;p6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5" name="Google Shape;29995;p6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6" name="Google Shape;29996;p6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7" name="Google Shape;29997;p6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8" name="Google Shape;29998;p6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29999" name="Google Shape;29999;p6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0" name="Google Shape;30000;p6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1" name="Google Shape;30001;p6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2" name="Google Shape;30002;p6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3" name="Google Shape;30003;p6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4" name="Google Shape;30004;p6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5" name="Google Shape;30005;p6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6" name="Google Shape;30006;p6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7" name="Google Shape;30007;p6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8" name="Google Shape;30008;p6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09" name="Google Shape;30009;p6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0" name="Google Shape;30010;p6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1" name="Google Shape;30011;p6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2" name="Google Shape;30012;p6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3" name="Google Shape;30013;p6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4" name="Google Shape;30014;p6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5" name="Google Shape;30015;p6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6" name="Google Shape;30016;p6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7" name="Google Shape;30017;p6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8" name="Google Shape;30018;p6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19" name="Google Shape;30019;p6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0" name="Google Shape;30020;p6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1" name="Google Shape;30021;p6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2" name="Google Shape;30022;p6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3" name="Google Shape;30023;p6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4" name="Google Shape;30024;p6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5" name="Google Shape;30025;p6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6" name="Google Shape;30026;p6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7" name="Google Shape;30027;p6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8" name="Google Shape;30028;p6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29" name="Google Shape;30029;p6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0" name="Google Shape;30030;p6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1" name="Google Shape;30031;p6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2" name="Google Shape;30032;p6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3" name="Google Shape;30033;p6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4" name="Google Shape;30034;p6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5" name="Google Shape;30035;p6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6" name="Google Shape;30036;p6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7" name="Google Shape;30037;p6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8" name="Google Shape;30038;p6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39" name="Google Shape;30039;p6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0" name="Google Shape;30040;p6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1" name="Google Shape;30041;p6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2" name="Google Shape;30042;p6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3" name="Google Shape;30043;p6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4" name="Google Shape;30044;p6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5" name="Google Shape;30045;p6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6" name="Google Shape;30046;p6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7" name="Google Shape;30047;p6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8" name="Google Shape;30048;p6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49" name="Google Shape;30049;p6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0" name="Google Shape;30050;p6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1" name="Google Shape;30051;p6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2" name="Google Shape;30052;p6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3" name="Google Shape;30053;p6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4" name="Google Shape;30054;p6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5" name="Google Shape;30055;p6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6" name="Google Shape;30056;p6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7" name="Google Shape;30057;p6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8" name="Google Shape;30058;p6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59" name="Google Shape;30059;p6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0" name="Google Shape;30060;p6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1" name="Google Shape;30061;p6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2" name="Google Shape;30062;p6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3" name="Google Shape;30063;p6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4" name="Google Shape;30064;p6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5" name="Google Shape;30065;p6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6" name="Google Shape;30066;p6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7" name="Google Shape;30067;p6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8" name="Google Shape;30068;p6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69" name="Google Shape;30069;p6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0" name="Google Shape;30070;p6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1" name="Google Shape;30071;p6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2" name="Google Shape;30072;p6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3" name="Google Shape;30073;p6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4" name="Google Shape;30074;p6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5" name="Google Shape;30075;p6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6" name="Google Shape;30076;p6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7" name="Google Shape;30077;p6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8" name="Google Shape;30078;p6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79" name="Google Shape;30079;p6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0" name="Google Shape;30080;p6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1" name="Google Shape;30081;p6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2" name="Google Shape;30082;p6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3" name="Google Shape;30083;p6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084" name="Google Shape;30084;p6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085" name="Google Shape;30085;p67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0086" name="Google Shape;30086;p6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87" name="Google Shape;30087;p6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88" name="Google Shape;30088;p6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89" name="Google Shape;30089;p6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0" name="Google Shape;30090;p6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1" name="Google Shape;30091;p6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2" name="Google Shape;30092;p6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3" name="Google Shape;30093;p6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4" name="Google Shape;30094;p6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5" name="Google Shape;30095;p6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6" name="Google Shape;30096;p6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7" name="Google Shape;30097;p6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8" name="Google Shape;30098;p6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099" name="Google Shape;30099;p6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0" name="Google Shape;30100;p6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1" name="Google Shape;30101;p6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2" name="Google Shape;30102;p6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3" name="Google Shape;30103;p6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4" name="Google Shape;30104;p6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5" name="Google Shape;30105;p6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6" name="Google Shape;30106;p6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7" name="Google Shape;30107;p6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8" name="Google Shape;30108;p6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09" name="Google Shape;30109;p6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10" name="Google Shape;30110;p6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11" name="Google Shape;30111;p6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112" name="Google Shape;30112;p6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3" name="Google Shape;30113;p6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4" name="Google Shape;30114;p6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5" name="Google Shape;30115;p6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116" name="Google Shape;30116;p6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117" name="Google Shape;30117;p6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0118" name="Google Shape;30118;p6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19" name="Google Shape;30119;p6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0" name="Google Shape;30120;p6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1" name="Google Shape;30121;p6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2" name="Google Shape;30122;p6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3" name="Google Shape;30123;p6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4" name="Google Shape;30124;p6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5" name="Google Shape;30125;p6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6" name="Google Shape;30126;p6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7" name="Google Shape;30127;p6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8" name="Google Shape;30128;p6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29" name="Google Shape;30129;p6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0" name="Google Shape;30130;p6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1" name="Google Shape;30131;p6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2" name="Google Shape;30132;p6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3" name="Google Shape;30133;p6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4" name="Google Shape;30134;p6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5" name="Google Shape;30135;p6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6" name="Google Shape;30136;p6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7" name="Google Shape;30137;p6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8" name="Google Shape;30138;p6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39" name="Google Shape;30139;p6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0" name="Google Shape;30140;p6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1" name="Google Shape;30141;p6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2" name="Google Shape;30142;p6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3" name="Google Shape;30143;p6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144" name="Google Shape;30144;p6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145" name="Google Shape;30145;p67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0146" name="Google Shape;30146;p6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7" name="Google Shape;30147;p6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8" name="Google Shape;30148;p6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49" name="Google Shape;30149;p6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0" name="Google Shape;30150;p6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1" name="Google Shape;30151;p6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2" name="Google Shape;30152;p6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3" name="Google Shape;30153;p6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4" name="Google Shape;30154;p6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5" name="Google Shape;30155;p6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6" name="Google Shape;30156;p6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7" name="Google Shape;30157;p6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8" name="Google Shape;30158;p6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59" name="Google Shape;30159;p6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0" name="Google Shape;30160;p6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1" name="Google Shape;30161;p6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2" name="Google Shape;30162;p6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3" name="Google Shape;30163;p6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4" name="Google Shape;30164;p6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5" name="Google Shape;30165;p6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6" name="Google Shape;30166;p6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7" name="Google Shape;30167;p6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8" name="Google Shape;30168;p6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69" name="Google Shape;30169;p6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70" name="Google Shape;30170;p6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171" name="Google Shape;30171;p6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172" name="Google Shape;30172;p67"/>
          <p:cNvGrpSpPr/>
          <p:nvPr/>
        </p:nvGrpSpPr>
        <p:grpSpPr>
          <a:xfrm>
            <a:off x="-459910" y="-308621"/>
            <a:ext cx="10645705" cy="5576335"/>
            <a:chOff x="-459910" y="-308621"/>
            <a:chExt cx="10645705" cy="5576335"/>
          </a:xfrm>
        </p:grpSpPr>
        <p:grpSp>
          <p:nvGrpSpPr>
            <p:cNvPr id="30173" name="Google Shape;30173;p67"/>
            <p:cNvGrpSpPr/>
            <p:nvPr/>
          </p:nvGrpSpPr>
          <p:grpSpPr>
            <a:xfrm>
              <a:off x="-459910" y="-308621"/>
              <a:ext cx="2665887" cy="2736508"/>
              <a:chOff x="-459910" y="-308621"/>
              <a:chExt cx="2665887" cy="2736508"/>
            </a:xfrm>
          </p:grpSpPr>
          <p:grpSp>
            <p:nvGrpSpPr>
              <p:cNvPr id="30174" name="Google Shape;30174;p67"/>
              <p:cNvGrpSpPr/>
              <p:nvPr/>
            </p:nvGrpSpPr>
            <p:grpSpPr>
              <a:xfrm flipH="1">
                <a:off x="-173864" y="-308621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30175" name="Google Shape;30175;p67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0176" name="Google Shape;30176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77" name="Google Shape;30177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78" name="Google Shape;30178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79" name="Google Shape;30179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0" name="Google Shape;30180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1" name="Google Shape;30181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2" name="Google Shape;30182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3" name="Google Shape;30183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4" name="Google Shape;30184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5" name="Google Shape;30185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6" name="Google Shape;30186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7" name="Google Shape;30187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8" name="Google Shape;30188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89" name="Google Shape;30189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190" name="Google Shape;30190;p67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0191" name="Google Shape;30191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2" name="Google Shape;30192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3" name="Google Shape;30193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4" name="Google Shape;30194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5" name="Google Shape;30195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6" name="Google Shape;30196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7" name="Google Shape;30197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8" name="Google Shape;30198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199" name="Google Shape;30199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0" name="Google Shape;30200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1" name="Google Shape;30201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2" name="Google Shape;30202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3" name="Google Shape;30203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4" name="Google Shape;30204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205" name="Google Shape;30205;p67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0206" name="Google Shape;30206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7" name="Google Shape;30207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8" name="Google Shape;30208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09" name="Google Shape;30209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0" name="Google Shape;30210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1" name="Google Shape;30211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2" name="Google Shape;30212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3" name="Google Shape;30213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4" name="Google Shape;30214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5" name="Google Shape;30215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6" name="Google Shape;30216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7" name="Google Shape;30217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8" name="Google Shape;30218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19" name="Google Shape;30219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0220" name="Google Shape;30220;p67"/>
              <p:cNvGrpSpPr/>
              <p:nvPr/>
            </p:nvGrpSpPr>
            <p:grpSpPr>
              <a:xfrm flipH="1" rot="-8485613">
                <a:off x="23466" y="-12888"/>
                <a:ext cx="1699135" cy="2145073"/>
                <a:chOff x="146217" y="2712579"/>
                <a:chExt cx="1552965" cy="1960400"/>
              </a:xfrm>
            </p:grpSpPr>
            <p:grpSp>
              <p:nvGrpSpPr>
                <p:cNvPr id="30221" name="Google Shape;30221;p67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0222" name="Google Shape;30222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3" name="Google Shape;30223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4" name="Google Shape;30224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5" name="Google Shape;30225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6" name="Google Shape;30226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7" name="Google Shape;30227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8" name="Google Shape;30228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29" name="Google Shape;30229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0" name="Google Shape;30230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1" name="Google Shape;30231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2" name="Google Shape;30232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3" name="Google Shape;30233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4" name="Google Shape;30234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5" name="Google Shape;30235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236" name="Google Shape;30236;p67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0237" name="Google Shape;30237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8" name="Google Shape;30238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39" name="Google Shape;30239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0" name="Google Shape;30240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1" name="Google Shape;30241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2" name="Google Shape;30242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3" name="Google Shape;30243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4" name="Google Shape;30244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5" name="Google Shape;30245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6" name="Google Shape;30246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7" name="Google Shape;30247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8" name="Google Shape;30248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49" name="Google Shape;30249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0" name="Google Shape;30250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251" name="Google Shape;30251;p67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0252" name="Google Shape;30252;p6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3" name="Google Shape;30253;p6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4" name="Google Shape;30254;p6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5" name="Google Shape;30255;p6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6" name="Google Shape;30256;p6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7" name="Google Shape;30257;p6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8" name="Google Shape;30258;p6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59" name="Google Shape;30259;p6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0" name="Google Shape;30260;p6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1" name="Google Shape;30261;p6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2" name="Google Shape;30262;p6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3" name="Google Shape;30263;p6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4" name="Google Shape;30264;p6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65" name="Google Shape;30265;p6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0266" name="Google Shape;30266;p67"/>
            <p:cNvGrpSpPr/>
            <p:nvPr/>
          </p:nvGrpSpPr>
          <p:grpSpPr>
            <a:xfrm>
              <a:off x="221282" y="128507"/>
              <a:ext cx="983893" cy="983687"/>
              <a:chOff x="162475" y="150075"/>
              <a:chExt cx="871782" cy="871600"/>
            </a:xfrm>
          </p:grpSpPr>
          <p:sp>
            <p:nvSpPr>
              <p:cNvPr id="30267" name="Google Shape;30267;p67"/>
              <p:cNvSpPr/>
              <p:nvPr/>
            </p:nvSpPr>
            <p:spPr>
              <a:xfrm>
                <a:off x="162475" y="150075"/>
                <a:ext cx="871782" cy="871600"/>
              </a:xfrm>
              <a:custGeom>
                <a:rect b="b" l="l" r="r" t="t"/>
                <a:pathLst>
                  <a:path extrusionOk="0" h="4785" w="4786">
                    <a:moveTo>
                      <a:pt x="3937" y="848"/>
                    </a:moveTo>
                    <a:cubicBezTo>
                      <a:pt x="4785" y="1696"/>
                      <a:pt x="4785" y="3089"/>
                      <a:pt x="3937" y="3937"/>
                    </a:cubicBezTo>
                    <a:cubicBezTo>
                      <a:pt x="3089" y="4785"/>
                      <a:pt x="1697" y="4785"/>
                      <a:pt x="849" y="3937"/>
                    </a:cubicBezTo>
                    <a:cubicBezTo>
                      <a:pt x="1" y="3089"/>
                      <a:pt x="1" y="1696"/>
                      <a:pt x="849" y="848"/>
                    </a:cubicBezTo>
                    <a:cubicBezTo>
                      <a:pt x="1697" y="0"/>
                      <a:pt x="3089" y="0"/>
                      <a:pt x="3937" y="8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0268" name="Google Shape;30268;p67"/>
              <p:cNvGrpSpPr/>
              <p:nvPr/>
            </p:nvGrpSpPr>
            <p:grpSpPr>
              <a:xfrm>
                <a:off x="203277" y="199620"/>
                <a:ext cx="793092" cy="739172"/>
                <a:chOff x="203277" y="199620"/>
                <a:chExt cx="793092" cy="739172"/>
              </a:xfrm>
            </p:grpSpPr>
            <p:sp>
              <p:nvSpPr>
                <p:cNvPr id="30269" name="Google Shape;30269;p67"/>
                <p:cNvSpPr/>
                <p:nvPr/>
              </p:nvSpPr>
              <p:spPr>
                <a:xfrm>
                  <a:off x="375228" y="199620"/>
                  <a:ext cx="425690" cy="103645"/>
                </a:xfrm>
                <a:custGeom>
                  <a:rect b="b" l="l" r="r" t="t"/>
                  <a:pathLst>
                    <a:path extrusionOk="0" h="569" w="2337">
                      <a:moveTo>
                        <a:pt x="1713" y="0"/>
                      </a:moveTo>
                      <a:cubicBezTo>
                        <a:pt x="1453" y="237"/>
                        <a:pt x="1142" y="306"/>
                        <a:pt x="865" y="306"/>
                      </a:cubicBezTo>
                      <a:cubicBezTo>
                        <a:pt x="580" y="306"/>
                        <a:pt x="330" y="233"/>
                        <a:pt x="209" y="192"/>
                      </a:cubicBezTo>
                      <a:cubicBezTo>
                        <a:pt x="129" y="240"/>
                        <a:pt x="65" y="272"/>
                        <a:pt x="1" y="320"/>
                      </a:cubicBezTo>
                      <a:cubicBezTo>
                        <a:pt x="129" y="352"/>
                        <a:pt x="273" y="416"/>
                        <a:pt x="417" y="464"/>
                      </a:cubicBezTo>
                      <a:cubicBezTo>
                        <a:pt x="589" y="539"/>
                        <a:pt x="771" y="569"/>
                        <a:pt x="958" y="569"/>
                      </a:cubicBezTo>
                      <a:cubicBezTo>
                        <a:pt x="1412" y="569"/>
                        <a:pt x="1895" y="392"/>
                        <a:pt x="2337" y="256"/>
                      </a:cubicBezTo>
                      <a:cubicBezTo>
                        <a:pt x="2145" y="128"/>
                        <a:pt x="1937" y="48"/>
                        <a:pt x="171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0" name="Google Shape;30270;p67"/>
                <p:cNvSpPr/>
                <p:nvPr/>
              </p:nvSpPr>
              <p:spPr>
                <a:xfrm>
                  <a:off x="223678" y="334230"/>
                  <a:ext cx="763948" cy="232609"/>
                </a:xfrm>
                <a:custGeom>
                  <a:rect b="b" l="l" r="r" t="t"/>
                  <a:pathLst>
                    <a:path extrusionOk="0" h="1277" w="4194">
                      <a:moveTo>
                        <a:pt x="2924" y="1"/>
                      </a:moveTo>
                      <a:cubicBezTo>
                        <a:pt x="2683" y="1"/>
                        <a:pt x="2489" y="266"/>
                        <a:pt x="1809" y="381"/>
                      </a:cubicBezTo>
                      <a:cubicBezTo>
                        <a:pt x="1505" y="430"/>
                        <a:pt x="1288" y="450"/>
                        <a:pt x="1120" y="450"/>
                      </a:cubicBezTo>
                      <a:cubicBezTo>
                        <a:pt x="728" y="450"/>
                        <a:pt x="594" y="340"/>
                        <a:pt x="225" y="205"/>
                      </a:cubicBezTo>
                      <a:cubicBezTo>
                        <a:pt x="129" y="349"/>
                        <a:pt x="49" y="509"/>
                        <a:pt x="1" y="669"/>
                      </a:cubicBezTo>
                      <a:cubicBezTo>
                        <a:pt x="49" y="680"/>
                        <a:pt x="97" y="685"/>
                        <a:pt x="145" y="685"/>
                      </a:cubicBezTo>
                      <a:cubicBezTo>
                        <a:pt x="241" y="685"/>
                        <a:pt x="337" y="664"/>
                        <a:pt x="433" y="621"/>
                      </a:cubicBezTo>
                      <a:cubicBezTo>
                        <a:pt x="538" y="574"/>
                        <a:pt x="643" y="553"/>
                        <a:pt x="747" y="553"/>
                      </a:cubicBezTo>
                      <a:cubicBezTo>
                        <a:pt x="1129" y="553"/>
                        <a:pt x="1491" y="837"/>
                        <a:pt x="1793" y="1101"/>
                      </a:cubicBezTo>
                      <a:cubicBezTo>
                        <a:pt x="1933" y="1224"/>
                        <a:pt x="2032" y="1276"/>
                        <a:pt x="2146" y="1276"/>
                      </a:cubicBezTo>
                      <a:cubicBezTo>
                        <a:pt x="2344" y="1276"/>
                        <a:pt x="2583" y="1117"/>
                        <a:pt x="3153" y="893"/>
                      </a:cubicBezTo>
                      <a:cubicBezTo>
                        <a:pt x="3342" y="820"/>
                        <a:pt x="3505" y="791"/>
                        <a:pt x="3647" y="791"/>
                      </a:cubicBezTo>
                      <a:cubicBezTo>
                        <a:pt x="3879" y="791"/>
                        <a:pt x="4054" y="868"/>
                        <a:pt x="4193" y="957"/>
                      </a:cubicBezTo>
                      <a:cubicBezTo>
                        <a:pt x="4177" y="877"/>
                        <a:pt x="4161" y="797"/>
                        <a:pt x="4129" y="717"/>
                      </a:cubicBezTo>
                      <a:cubicBezTo>
                        <a:pt x="3873" y="621"/>
                        <a:pt x="3633" y="477"/>
                        <a:pt x="3425" y="285"/>
                      </a:cubicBezTo>
                      <a:cubicBezTo>
                        <a:pt x="3192" y="75"/>
                        <a:pt x="3052" y="1"/>
                        <a:pt x="2924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1" name="Google Shape;30271;p67"/>
                <p:cNvSpPr/>
                <p:nvPr/>
              </p:nvSpPr>
              <p:spPr>
                <a:xfrm>
                  <a:off x="244079" y="718570"/>
                  <a:ext cx="647188" cy="220222"/>
                </a:xfrm>
                <a:custGeom>
                  <a:rect b="b" l="l" r="r" t="t"/>
                  <a:pathLst>
                    <a:path extrusionOk="0" h="1209" w="3553">
                      <a:moveTo>
                        <a:pt x="409" y="1"/>
                      </a:moveTo>
                      <a:cubicBezTo>
                        <a:pt x="217" y="1"/>
                        <a:pt x="88" y="119"/>
                        <a:pt x="1" y="256"/>
                      </a:cubicBezTo>
                      <a:cubicBezTo>
                        <a:pt x="113" y="480"/>
                        <a:pt x="257" y="672"/>
                        <a:pt x="449" y="848"/>
                      </a:cubicBezTo>
                      <a:cubicBezTo>
                        <a:pt x="512" y="837"/>
                        <a:pt x="580" y="831"/>
                        <a:pt x="654" y="831"/>
                      </a:cubicBezTo>
                      <a:cubicBezTo>
                        <a:pt x="918" y="831"/>
                        <a:pt x="1256" y="907"/>
                        <a:pt x="1681" y="1120"/>
                      </a:cubicBezTo>
                      <a:cubicBezTo>
                        <a:pt x="1809" y="1184"/>
                        <a:pt x="1928" y="1209"/>
                        <a:pt x="2039" y="1209"/>
                      </a:cubicBezTo>
                      <a:cubicBezTo>
                        <a:pt x="2427" y="1209"/>
                        <a:pt x="2728" y="907"/>
                        <a:pt x="3045" y="907"/>
                      </a:cubicBezTo>
                      <a:cubicBezTo>
                        <a:pt x="3091" y="907"/>
                        <a:pt x="3138" y="913"/>
                        <a:pt x="3185" y="928"/>
                      </a:cubicBezTo>
                      <a:cubicBezTo>
                        <a:pt x="3233" y="944"/>
                        <a:pt x="3281" y="944"/>
                        <a:pt x="3329" y="960"/>
                      </a:cubicBezTo>
                      <a:cubicBezTo>
                        <a:pt x="3409" y="896"/>
                        <a:pt x="3489" y="832"/>
                        <a:pt x="3553" y="752"/>
                      </a:cubicBezTo>
                      <a:cubicBezTo>
                        <a:pt x="3425" y="720"/>
                        <a:pt x="3313" y="640"/>
                        <a:pt x="3233" y="528"/>
                      </a:cubicBezTo>
                      <a:cubicBezTo>
                        <a:pt x="3068" y="300"/>
                        <a:pt x="2950" y="215"/>
                        <a:pt x="2833" y="215"/>
                      </a:cubicBezTo>
                      <a:cubicBezTo>
                        <a:pt x="2679" y="215"/>
                        <a:pt x="2528" y="364"/>
                        <a:pt x="2273" y="528"/>
                      </a:cubicBezTo>
                      <a:cubicBezTo>
                        <a:pt x="2107" y="634"/>
                        <a:pt x="1985" y="690"/>
                        <a:pt x="1855" y="690"/>
                      </a:cubicBezTo>
                      <a:cubicBezTo>
                        <a:pt x="1633" y="690"/>
                        <a:pt x="1389" y="528"/>
                        <a:pt x="865" y="176"/>
                      </a:cubicBezTo>
                      <a:cubicBezTo>
                        <a:pt x="683" y="50"/>
                        <a:pt x="533" y="1"/>
                        <a:pt x="409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2" name="Google Shape;30272;p67"/>
                <p:cNvSpPr/>
                <p:nvPr/>
              </p:nvSpPr>
              <p:spPr>
                <a:xfrm>
                  <a:off x="287795" y="298711"/>
                  <a:ext cx="414761" cy="74500"/>
                </a:xfrm>
                <a:custGeom>
                  <a:rect b="b" l="l" r="r" t="t"/>
                  <a:pathLst>
                    <a:path extrusionOk="0" h="409" w="2277">
                      <a:moveTo>
                        <a:pt x="193" y="0"/>
                      </a:moveTo>
                      <a:cubicBezTo>
                        <a:pt x="129" y="64"/>
                        <a:pt x="49" y="144"/>
                        <a:pt x="1" y="224"/>
                      </a:cubicBezTo>
                      <a:cubicBezTo>
                        <a:pt x="257" y="272"/>
                        <a:pt x="609" y="336"/>
                        <a:pt x="1041" y="384"/>
                      </a:cubicBezTo>
                      <a:cubicBezTo>
                        <a:pt x="1171" y="401"/>
                        <a:pt x="1291" y="408"/>
                        <a:pt x="1400" y="408"/>
                      </a:cubicBezTo>
                      <a:cubicBezTo>
                        <a:pt x="2023" y="408"/>
                        <a:pt x="2277" y="174"/>
                        <a:pt x="1964" y="174"/>
                      </a:cubicBezTo>
                      <a:cubicBezTo>
                        <a:pt x="1916" y="174"/>
                        <a:pt x="1853" y="179"/>
                        <a:pt x="1777" y="192"/>
                      </a:cubicBezTo>
                      <a:cubicBezTo>
                        <a:pt x="1706" y="203"/>
                        <a:pt x="1627" y="207"/>
                        <a:pt x="1545" y="207"/>
                      </a:cubicBezTo>
                      <a:cubicBezTo>
                        <a:pt x="1107" y="207"/>
                        <a:pt x="543" y="81"/>
                        <a:pt x="19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3" name="Google Shape;30273;p67"/>
                <p:cNvSpPr/>
                <p:nvPr/>
              </p:nvSpPr>
              <p:spPr>
                <a:xfrm>
                  <a:off x="832427" y="506910"/>
                  <a:ext cx="163937" cy="81422"/>
                </a:xfrm>
                <a:custGeom>
                  <a:rect b="b" l="l" r="r" t="t"/>
                  <a:pathLst>
                    <a:path extrusionOk="0" h="447" w="900">
                      <a:moveTo>
                        <a:pt x="155" y="1"/>
                      </a:moveTo>
                      <a:cubicBezTo>
                        <a:pt x="53" y="1"/>
                        <a:pt x="1" y="37"/>
                        <a:pt x="51" y="137"/>
                      </a:cubicBezTo>
                      <a:cubicBezTo>
                        <a:pt x="150" y="336"/>
                        <a:pt x="540" y="447"/>
                        <a:pt x="805" y="447"/>
                      </a:cubicBezTo>
                      <a:cubicBezTo>
                        <a:pt x="839" y="447"/>
                        <a:pt x="870" y="445"/>
                        <a:pt x="899" y="441"/>
                      </a:cubicBezTo>
                      <a:cubicBezTo>
                        <a:pt x="899" y="361"/>
                        <a:pt x="883" y="281"/>
                        <a:pt x="883" y="201"/>
                      </a:cubicBezTo>
                      <a:cubicBezTo>
                        <a:pt x="706" y="128"/>
                        <a:pt x="345" y="1"/>
                        <a:pt x="155" y="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4" name="Google Shape;30274;p67"/>
                <p:cNvSpPr/>
                <p:nvPr/>
              </p:nvSpPr>
              <p:spPr>
                <a:xfrm>
                  <a:off x="829877" y="272481"/>
                  <a:ext cx="131514" cy="154647"/>
                </a:xfrm>
                <a:custGeom>
                  <a:rect b="b" l="l" r="r" t="t"/>
                  <a:pathLst>
                    <a:path extrusionOk="0" h="849" w="722">
                      <a:moveTo>
                        <a:pt x="81" y="0"/>
                      </a:moveTo>
                      <a:cubicBezTo>
                        <a:pt x="33" y="64"/>
                        <a:pt x="1" y="128"/>
                        <a:pt x="17" y="192"/>
                      </a:cubicBezTo>
                      <a:cubicBezTo>
                        <a:pt x="49" y="448"/>
                        <a:pt x="449" y="704"/>
                        <a:pt x="721" y="848"/>
                      </a:cubicBezTo>
                      <a:cubicBezTo>
                        <a:pt x="577" y="512"/>
                        <a:pt x="369" y="224"/>
                        <a:pt x="81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275" name="Google Shape;30275;p67"/>
                <p:cNvSpPr/>
                <p:nvPr/>
              </p:nvSpPr>
              <p:spPr>
                <a:xfrm>
                  <a:off x="203277" y="473394"/>
                  <a:ext cx="793092" cy="282519"/>
                </a:xfrm>
                <a:custGeom>
                  <a:rect b="b" l="l" r="r" t="t"/>
                  <a:pathLst>
                    <a:path extrusionOk="0" h="1551" w="4354">
                      <a:moveTo>
                        <a:pt x="543" y="0"/>
                      </a:moveTo>
                      <a:cubicBezTo>
                        <a:pt x="372" y="0"/>
                        <a:pt x="202" y="43"/>
                        <a:pt x="49" y="129"/>
                      </a:cubicBezTo>
                      <a:cubicBezTo>
                        <a:pt x="17" y="241"/>
                        <a:pt x="1" y="353"/>
                        <a:pt x="1" y="449"/>
                      </a:cubicBezTo>
                      <a:cubicBezTo>
                        <a:pt x="124" y="408"/>
                        <a:pt x="253" y="388"/>
                        <a:pt x="384" y="388"/>
                      </a:cubicBezTo>
                      <a:cubicBezTo>
                        <a:pt x="557" y="388"/>
                        <a:pt x="732" y="424"/>
                        <a:pt x="897" y="497"/>
                      </a:cubicBezTo>
                      <a:cubicBezTo>
                        <a:pt x="1377" y="754"/>
                        <a:pt x="577" y="625"/>
                        <a:pt x="1" y="786"/>
                      </a:cubicBezTo>
                      <a:cubicBezTo>
                        <a:pt x="1" y="962"/>
                        <a:pt x="49" y="1122"/>
                        <a:pt x="97" y="1298"/>
                      </a:cubicBezTo>
                      <a:cubicBezTo>
                        <a:pt x="262" y="1105"/>
                        <a:pt x="595" y="965"/>
                        <a:pt x="895" y="965"/>
                      </a:cubicBezTo>
                      <a:cubicBezTo>
                        <a:pt x="1118" y="965"/>
                        <a:pt x="1322" y="1042"/>
                        <a:pt x="1425" y="1234"/>
                      </a:cubicBezTo>
                      <a:cubicBezTo>
                        <a:pt x="1550" y="1457"/>
                        <a:pt x="1755" y="1551"/>
                        <a:pt x="1986" y="1551"/>
                      </a:cubicBezTo>
                      <a:cubicBezTo>
                        <a:pt x="2318" y="1551"/>
                        <a:pt x="2703" y="1357"/>
                        <a:pt x="2977" y="1074"/>
                      </a:cubicBezTo>
                      <a:cubicBezTo>
                        <a:pt x="3055" y="990"/>
                        <a:pt x="3119" y="956"/>
                        <a:pt x="3173" y="956"/>
                      </a:cubicBezTo>
                      <a:cubicBezTo>
                        <a:pt x="3385" y="956"/>
                        <a:pt x="3433" y="1482"/>
                        <a:pt x="3584" y="1482"/>
                      </a:cubicBezTo>
                      <a:cubicBezTo>
                        <a:pt x="3620" y="1482"/>
                        <a:pt x="3662" y="1452"/>
                        <a:pt x="3713" y="1378"/>
                      </a:cubicBezTo>
                      <a:cubicBezTo>
                        <a:pt x="3857" y="1170"/>
                        <a:pt x="4081" y="1010"/>
                        <a:pt x="4321" y="914"/>
                      </a:cubicBezTo>
                      <a:cubicBezTo>
                        <a:pt x="4321" y="866"/>
                        <a:pt x="4337" y="802"/>
                        <a:pt x="4353" y="738"/>
                      </a:cubicBezTo>
                      <a:lnTo>
                        <a:pt x="4353" y="738"/>
                      </a:lnTo>
                      <a:cubicBezTo>
                        <a:pt x="4254" y="814"/>
                        <a:pt x="4141" y="850"/>
                        <a:pt x="4030" y="850"/>
                      </a:cubicBezTo>
                      <a:cubicBezTo>
                        <a:pt x="3908" y="850"/>
                        <a:pt x="3789" y="805"/>
                        <a:pt x="3697" y="721"/>
                      </a:cubicBezTo>
                      <a:cubicBezTo>
                        <a:pt x="3530" y="547"/>
                        <a:pt x="3405" y="465"/>
                        <a:pt x="3273" y="465"/>
                      </a:cubicBezTo>
                      <a:cubicBezTo>
                        <a:pt x="3114" y="465"/>
                        <a:pt x="2944" y="583"/>
                        <a:pt x="2673" y="802"/>
                      </a:cubicBezTo>
                      <a:cubicBezTo>
                        <a:pt x="2529" y="918"/>
                        <a:pt x="2404" y="969"/>
                        <a:pt x="2282" y="969"/>
                      </a:cubicBezTo>
                      <a:cubicBezTo>
                        <a:pt x="1984" y="969"/>
                        <a:pt x="1705" y="662"/>
                        <a:pt x="1217" y="241"/>
                      </a:cubicBezTo>
                      <a:cubicBezTo>
                        <a:pt x="1021" y="83"/>
                        <a:pt x="782" y="0"/>
                        <a:pt x="543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276" name="Google Shape;30276;p67"/>
            <p:cNvGrpSpPr/>
            <p:nvPr/>
          </p:nvGrpSpPr>
          <p:grpSpPr>
            <a:xfrm>
              <a:off x="7759234" y="1680472"/>
              <a:ext cx="2426561" cy="3587241"/>
              <a:chOff x="7759234" y="1680472"/>
              <a:chExt cx="2426561" cy="3587241"/>
            </a:xfrm>
          </p:grpSpPr>
          <p:grpSp>
            <p:nvGrpSpPr>
              <p:cNvPr id="30277" name="Google Shape;30277;p67"/>
              <p:cNvGrpSpPr/>
              <p:nvPr/>
            </p:nvGrpSpPr>
            <p:grpSpPr>
              <a:xfrm flipH="1" rot="10800000">
                <a:off x="8295609" y="2427931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30278" name="Google Shape;30278;p6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279" name="Google Shape;30279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0" name="Google Shape;30280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1" name="Google Shape;30281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2" name="Google Shape;30282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3" name="Google Shape;30283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4" name="Google Shape;30284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5" name="Google Shape;30285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6" name="Google Shape;30286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7" name="Google Shape;30287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8" name="Google Shape;30288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89" name="Google Shape;30289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0" name="Google Shape;30290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1" name="Google Shape;30291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2" name="Google Shape;30292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3" name="Google Shape;30293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294" name="Google Shape;30294;p6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295" name="Google Shape;30295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6" name="Google Shape;30296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7" name="Google Shape;30297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8" name="Google Shape;30298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299" name="Google Shape;30299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0" name="Google Shape;30300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1" name="Google Shape;30301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2" name="Google Shape;30302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3" name="Google Shape;30303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4" name="Google Shape;30304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5" name="Google Shape;30305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6" name="Google Shape;30306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7" name="Google Shape;30307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8" name="Google Shape;30308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09" name="Google Shape;30309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310" name="Google Shape;30310;p67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11" name="Google Shape;30311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2" name="Google Shape;30312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3" name="Google Shape;30313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4" name="Google Shape;30314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5" name="Google Shape;30315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6" name="Google Shape;30316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7" name="Google Shape;30317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8" name="Google Shape;30318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19" name="Google Shape;30319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0" name="Google Shape;30320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1" name="Google Shape;30321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2" name="Google Shape;30322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3" name="Google Shape;30323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4" name="Google Shape;30324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5" name="Google Shape;30325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0326" name="Google Shape;30326;p67"/>
              <p:cNvGrpSpPr/>
              <p:nvPr/>
            </p:nvGrpSpPr>
            <p:grpSpPr>
              <a:xfrm flipH="1" rot="-10641026">
                <a:off x="7795500" y="3629649"/>
                <a:ext cx="1511063" cy="1603996"/>
                <a:chOff x="7805848" y="0"/>
                <a:chExt cx="1338163" cy="1420462"/>
              </a:xfrm>
            </p:grpSpPr>
            <p:grpSp>
              <p:nvGrpSpPr>
                <p:cNvPr id="30327" name="Google Shape;30327;p6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28" name="Google Shape;30328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29" name="Google Shape;30329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0" name="Google Shape;30330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1" name="Google Shape;30331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2" name="Google Shape;30332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3" name="Google Shape;30333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4" name="Google Shape;30334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5" name="Google Shape;30335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6" name="Google Shape;30336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7" name="Google Shape;30337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8" name="Google Shape;30338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39" name="Google Shape;30339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0" name="Google Shape;30340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1" name="Google Shape;30341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2" name="Google Shape;30342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343" name="Google Shape;30343;p6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44" name="Google Shape;30344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5" name="Google Shape;30345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6" name="Google Shape;30346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7" name="Google Shape;30347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8" name="Google Shape;30348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49" name="Google Shape;30349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0" name="Google Shape;30350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1" name="Google Shape;30351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2" name="Google Shape;30352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3" name="Google Shape;30353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4" name="Google Shape;30354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5" name="Google Shape;30355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6" name="Google Shape;30356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7" name="Google Shape;30357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58" name="Google Shape;30358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359" name="Google Shape;30359;p67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60" name="Google Shape;30360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1" name="Google Shape;30361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2" name="Google Shape;30362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3" name="Google Shape;30363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4" name="Google Shape;30364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5" name="Google Shape;30365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6" name="Google Shape;30366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7" name="Google Shape;30367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8" name="Google Shape;30368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69" name="Google Shape;30369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0" name="Google Shape;30370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1" name="Google Shape;30371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2" name="Google Shape;30372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3" name="Google Shape;30373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4" name="Google Shape;30374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0375" name="Google Shape;30375;p67"/>
              <p:cNvGrpSpPr/>
              <p:nvPr/>
            </p:nvGrpSpPr>
            <p:grpSpPr>
              <a:xfrm rot="-5400000">
                <a:off x="8628276" y="1634006"/>
                <a:ext cx="1511054" cy="1603986"/>
                <a:chOff x="7805848" y="0"/>
                <a:chExt cx="1338163" cy="1420462"/>
              </a:xfrm>
            </p:grpSpPr>
            <p:grpSp>
              <p:nvGrpSpPr>
                <p:cNvPr id="30376" name="Google Shape;30376;p6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77" name="Google Shape;30377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8" name="Google Shape;30378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79" name="Google Shape;30379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0" name="Google Shape;30380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1" name="Google Shape;30381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2" name="Google Shape;30382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3" name="Google Shape;30383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4" name="Google Shape;30384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5" name="Google Shape;30385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6" name="Google Shape;30386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7" name="Google Shape;30387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8" name="Google Shape;30388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89" name="Google Shape;30389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0" name="Google Shape;30390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1" name="Google Shape;30391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392" name="Google Shape;30392;p6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393" name="Google Shape;30393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4" name="Google Shape;30394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5" name="Google Shape;30395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6" name="Google Shape;30396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7" name="Google Shape;30397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8" name="Google Shape;30398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399" name="Google Shape;30399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0" name="Google Shape;30400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1" name="Google Shape;30401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2" name="Google Shape;30402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3" name="Google Shape;30403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4" name="Google Shape;30404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5" name="Google Shape;30405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6" name="Google Shape;30406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07" name="Google Shape;30407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0408" name="Google Shape;30408;p67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0409" name="Google Shape;30409;p6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0" name="Google Shape;30410;p6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1" name="Google Shape;30411;p6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2" name="Google Shape;30412;p6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3" name="Google Shape;30413;p6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4" name="Google Shape;30414;p6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5" name="Google Shape;30415;p6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6" name="Google Shape;30416;p6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7" name="Google Shape;30417;p6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8" name="Google Shape;30418;p6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19" name="Google Shape;30419;p6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20" name="Google Shape;30420;p6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21" name="Google Shape;30421;p6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22" name="Google Shape;30422;p6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0423" name="Google Shape;30423;p6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0424" name="Google Shape;30424;p67"/>
              <p:cNvSpPr/>
              <p:nvPr/>
            </p:nvSpPr>
            <p:spPr>
              <a:xfrm rot="-1592122">
                <a:off x="7962278" y="4282354"/>
                <a:ext cx="540544" cy="29859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25" name="Google Shape;30425;p67"/>
              <p:cNvSpPr/>
              <p:nvPr/>
            </p:nvSpPr>
            <p:spPr>
              <a:xfrm rot="-1592165">
                <a:off x="8563429" y="2660711"/>
                <a:ext cx="316510" cy="174799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0426" name="Google Shape;30426;p6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8">
  <p:cSld name="CUSTOM_2_1_1_1_1_2">
    <p:spTree>
      <p:nvGrpSpPr>
        <p:cNvPr id="30427" name="Shape 304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428" name="Google Shape;30428;p68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0429" name="Google Shape;30429;p6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430" name="Google Shape;30430;p68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0431" name="Google Shape;30431;p6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2" name="Google Shape;30432;p6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3" name="Google Shape;30433;p6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4" name="Google Shape;30434;p6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5" name="Google Shape;30435;p6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6" name="Google Shape;30436;p6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7" name="Google Shape;30437;p6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8" name="Google Shape;30438;p6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39" name="Google Shape;30439;p6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0" name="Google Shape;30440;p6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1" name="Google Shape;30441;p6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2" name="Google Shape;30442;p6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3" name="Google Shape;30443;p6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4" name="Google Shape;30444;p6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5" name="Google Shape;30445;p6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6" name="Google Shape;30446;p6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7" name="Google Shape;30447;p6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8" name="Google Shape;30448;p6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49" name="Google Shape;30449;p6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0" name="Google Shape;30450;p6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1" name="Google Shape;30451;p6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2" name="Google Shape;30452;p6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3" name="Google Shape;30453;p6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4" name="Google Shape;30454;p6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5" name="Google Shape;30455;p6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456" name="Google Shape;30456;p68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0457" name="Google Shape;30457;p6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8" name="Google Shape;30458;p6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59" name="Google Shape;30459;p6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0" name="Google Shape;30460;p6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1" name="Google Shape;30461;p6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2" name="Google Shape;30462;p6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3" name="Google Shape;30463;p6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4" name="Google Shape;30464;p6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5" name="Google Shape;30465;p6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6" name="Google Shape;30466;p6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7" name="Google Shape;30467;p6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8" name="Google Shape;30468;p6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69" name="Google Shape;30469;p6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0" name="Google Shape;30470;p6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1" name="Google Shape;30471;p6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2" name="Google Shape;30472;p6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3" name="Google Shape;30473;p6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4" name="Google Shape;30474;p6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5" name="Google Shape;30475;p6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6" name="Google Shape;30476;p6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7" name="Google Shape;30477;p6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8" name="Google Shape;30478;p6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79" name="Google Shape;30479;p6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80" name="Google Shape;30480;p6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81" name="Google Shape;30481;p6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482" name="Google Shape;30482;p6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483" name="Google Shape;30483;p6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4" name="Google Shape;30484;p6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5" name="Google Shape;30485;p6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6" name="Google Shape;30486;p6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7" name="Google Shape;30487;p6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8" name="Google Shape;30488;p6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89" name="Google Shape;30489;p6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0" name="Google Shape;30490;p6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1" name="Google Shape;30491;p6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2" name="Google Shape;30492;p6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3" name="Google Shape;30493;p6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4" name="Google Shape;30494;p6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5" name="Google Shape;30495;p6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6" name="Google Shape;30496;p6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7" name="Google Shape;30497;p6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8" name="Google Shape;30498;p6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499" name="Google Shape;30499;p6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0" name="Google Shape;30500;p6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1" name="Google Shape;30501;p6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2" name="Google Shape;30502;p6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3" name="Google Shape;30503;p6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4" name="Google Shape;30504;p6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5" name="Google Shape;30505;p6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6" name="Google Shape;30506;p6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7" name="Google Shape;30507;p6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8" name="Google Shape;30508;p6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09" name="Google Shape;30509;p6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0" name="Google Shape;30510;p6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1" name="Google Shape;30511;p6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2" name="Google Shape;30512;p6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3" name="Google Shape;30513;p6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4" name="Google Shape;30514;p6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5" name="Google Shape;30515;p6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6" name="Google Shape;30516;p6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7" name="Google Shape;30517;p6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8" name="Google Shape;30518;p6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19" name="Google Shape;30519;p6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0" name="Google Shape;30520;p6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1" name="Google Shape;30521;p6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2" name="Google Shape;30522;p6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3" name="Google Shape;30523;p6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4" name="Google Shape;30524;p6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5" name="Google Shape;30525;p6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6" name="Google Shape;30526;p6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7" name="Google Shape;30527;p6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8" name="Google Shape;30528;p6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29" name="Google Shape;30529;p6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0" name="Google Shape;30530;p6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1" name="Google Shape;30531;p6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2" name="Google Shape;30532;p6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3" name="Google Shape;30533;p6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4" name="Google Shape;30534;p6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5" name="Google Shape;30535;p6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6" name="Google Shape;30536;p6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7" name="Google Shape;30537;p6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8" name="Google Shape;30538;p6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39" name="Google Shape;30539;p6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0" name="Google Shape;30540;p6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1" name="Google Shape;30541;p6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2" name="Google Shape;30542;p6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3" name="Google Shape;30543;p6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4" name="Google Shape;30544;p6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5" name="Google Shape;30545;p6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6" name="Google Shape;30546;p6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7" name="Google Shape;30547;p6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8" name="Google Shape;30548;p6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49" name="Google Shape;30549;p6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0" name="Google Shape;30550;p6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1" name="Google Shape;30551;p6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2" name="Google Shape;30552;p6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3" name="Google Shape;30553;p6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4" name="Google Shape;30554;p6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5" name="Google Shape;30555;p6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6" name="Google Shape;30556;p6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7" name="Google Shape;30557;p6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8" name="Google Shape;30558;p6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59" name="Google Shape;30559;p6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0" name="Google Shape;30560;p6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1" name="Google Shape;30561;p6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2" name="Google Shape;30562;p6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3" name="Google Shape;30563;p6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4" name="Google Shape;30564;p6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5" name="Google Shape;30565;p6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6" name="Google Shape;30566;p6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7" name="Google Shape;30567;p6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8" name="Google Shape;30568;p6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69" name="Google Shape;30569;p6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0" name="Google Shape;30570;p6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1" name="Google Shape;30571;p6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2" name="Google Shape;30572;p6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3" name="Google Shape;30573;p6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4" name="Google Shape;30574;p6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5" name="Google Shape;30575;p6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6" name="Google Shape;30576;p6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7" name="Google Shape;30577;p6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8" name="Google Shape;30578;p6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79" name="Google Shape;30579;p6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0" name="Google Shape;30580;p6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1" name="Google Shape;30581;p6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582" name="Google Shape;30582;p6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583" name="Google Shape;30583;p68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0584" name="Google Shape;30584;p6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5" name="Google Shape;30585;p6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6" name="Google Shape;30586;p6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7" name="Google Shape;30587;p6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8" name="Google Shape;30588;p6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89" name="Google Shape;30589;p6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0" name="Google Shape;30590;p6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1" name="Google Shape;30591;p6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2" name="Google Shape;30592;p6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3" name="Google Shape;30593;p6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4" name="Google Shape;30594;p6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5" name="Google Shape;30595;p6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6" name="Google Shape;30596;p6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7" name="Google Shape;30597;p6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8" name="Google Shape;30598;p6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599" name="Google Shape;30599;p6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0" name="Google Shape;30600;p6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1" name="Google Shape;30601;p6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2" name="Google Shape;30602;p6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3" name="Google Shape;30603;p6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4" name="Google Shape;30604;p6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5" name="Google Shape;30605;p6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6" name="Google Shape;30606;p6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7" name="Google Shape;30607;p6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8" name="Google Shape;30608;p6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09" name="Google Shape;30609;p6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610" name="Google Shape;30610;p6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1" name="Google Shape;30611;p6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2" name="Google Shape;30612;p6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3" name="Google Shape;30613;p6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14" name="Google Shape;30614;p6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615" name="Google Shape;30615;p6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0616" name="Google Shape;30616;p6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7" name="Google Shape;30617;p6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8" name="Google Shape;30618;p6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19" name="Google Shape;30619;p6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0" name="Google Shape;30620;p6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1" name="Google Shape;30621;p6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2" name="Google Shape;30622;p6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3" name="Google Shape;30623;p6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4" name="Google Shape;30624;p6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5" name="Google Shape;30625;p6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6" name="Google Shape;30626;p6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7" name="Google Shape;30627;p6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8" name="Google Shape;30628;p6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29" name="Google Shape;30629;p6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0" name="Google Shape;30630;p6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1" name="Google Shape;30631;p6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2" name="Google Shape;30632;p6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3" name="Google Shape;30633;p6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4" name="Google Shape;30634;p6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5" name="Google Shape;30635;p6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6" name="Google Shape;30636;p6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7" name="Google Shape;30637;p6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8" name="Google Shape;30638;p6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39" name="Google Shape;30639;p6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0" name="Google Shape;30640;p6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1" name="Google Shape;30641;p6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642" name="Google Shape;30642;p6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643" name="Google Shape;30643;p68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0644" name="Google Shape;30644;p6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5" name="Google Shape;30645;p6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6" name="Google Shape;30646;p6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7" name="Google Shape;30647;p6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8" name="Google Shape;30648;p6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49" name="Google Shape;30649;p6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0" name="Google Shape;30650;p6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1" name="Google Shape;30651;p6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2" name="Google Shape;30652;p6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3" name="Google Shape;30653;p6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4" name="Google Shape;30654;p6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5" name="Google Shape;30655;p6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6" name="Google Shape;30656;p6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7" name="Google Shape;30657;p6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8" name="Google Shape;30658;p6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59" name="Google Shape;30659;p6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0" name="Google Shape;30660;p6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1" name="Google Shape;30661;p6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2" name="Google Shape;30662;p6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3" name="Google Shape;30663;p6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4" name="Google Shape;30664;p6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5" name="Google Shape;30665;p6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6" name="Google Shape;30666;p6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7" name="Google Shape;30667;p6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8" name="Google Shape;30668;p6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69" name="Google Shape;30669;p6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0670" name="Google Shape;30670;p68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0671" name="Google Shape;30671;p68"/>
          <p:cNvGrpSpPr/>
          <p:nvPr/>
        </p:nvGrpSpPr>
        <p:grpSpPr>
          <a:xfrm rot="7328285">
            <a:off x="8209673" y="230891"/>
            <a:ext cx="962816" cy="781079"/>
            <a:chOff x="4911497" y="423244"/>
            <a:chExt cx="700659" cy="568406"/>
          </a:xfrm>
        </p:grpSpPr>
        <p:sp>
          <p:nvSpPr>
            <p:cNvPr id="30672" name="Google Shape;30672;p68"/>
            <p:cNvSpPr/>
            <p:nvPr/>
          </p:nvSpPr>
          <p:spPr>
            <a:xfrm>
              <a:off x="4984033" y="423244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3" name="Google Shape;30673;p68"/>
            <p:cNvSpPr/>
            <p:nvPr/>
          </p:nvSpPr>
          <p:spPr>
            <a:xfrm>
              <a:off x="5467731" y="438799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4" name="Google Shape;30674;p68"/>
            <p:cNvSpPr/>
            <p:nvPr/>
          </p:nvSpPr>
          <p:spPr>
            <a:xfrm>
              <a:off x="5212476" y="81922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5" name="Google Shape;30675;p68"/>
            <p:cNvSpPr/>
            <p:nvPr/>
          </p:nvSpPr>
          <p:spPr>
            <a:xfrm>
              <a:off x="4911497" y="757039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676" name="Google Shape;30676;p68"/>
            <p:cNvSpPr/>
            <p:nvPr/>
          </p:nvSpPr>
          <p:spPr>
            <a:xfrm>
              <a:off x="5385825" y="689585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0677" name="Google Shape;30677;p68"/>
          <p:cNvGrpSpPr/>
          <p:nvPr/>
        </p:nvGrpSpPr>
        <p:grpSpPr>
          <a:xfrm flipH="1" rot="128057">
            <a:off x="8031511" y="-498442"/>
            <a:ext cx="1510991" cy="1603919"/>
            <a:chOff x="7805848" y="0"/>
            <a:chExt cx="1338163" cy="1420462"/>
          </a:xfrm>
        </p:grpSpPr>
        <p:grpSp>
          <p:nvGrpSpPr>
            <p:cNvPr id="30678" name="Google Shape;30678;p68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0679" name="Google Shape;30679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0" name="Google Shape;30680;p6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1" name="Google Shape;30681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2" name="Google Shape;30682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3" name="Google Shape;30683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4" name="Google Shape;30684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5" name="Google Shape;30685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6" name="Google Shape;30686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7" name="Google Shape;30687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8" name="Google Shape;30688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89" name="Google Shape;30689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0" name="Google Shape;30690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1" name="Google Shape;30691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2" name="Google Shape;30692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3" name="Google Shape;30693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694" name="Google Shape;30694;p68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0695" name="Google Shape;30695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6" name="Google Shape;30696;p6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7" name="Google Shape;30697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8" name="Google Shape;30698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699" name="Google Shape;30699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0" name="Google Shape;30700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1" name="Google Shape;30701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2" name="Google Shape;30702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3" name="Google Shape;30703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4" name="Google Shape;30704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5" name="Google Shape;30705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6" name="Google Shape;30706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7" name="Google Shape;30707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8" name="Google Shape;30708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09" name="Google Shape;30709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710" name="Google Shape;30710;p68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0711" name="Google Shape;30711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2" name="Google Shape;30712;p6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3" name="Google Shape;30713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4" name="Google Shape;30714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5" name="Google Shape;30715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6" name="Google Shape;30716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7" name="Google Shape;30717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8" name="Google Shape;30718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19" name="Google Shape;30719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0" name="Google Shape;30720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1" name="Google Shape;30721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2" name="Google Shape;30722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3" name="Google Shape;30723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4" name="Google Shape;30724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5" name="Google Shape;30725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726" name="Google Shape;30726;p68"/>
          <p:cNvGrpSpPr/>
          <p:nvPr/>
        </p:nvGrpSpPr>
        <p:grpSpPr>
          <a:xfrm flipH="1" rot="128057">
            <a:off x="8115755" y="655981"/>
            <a:ext cx="1510991" cy="1603919"/>
            <a:chOff x="7805848" y="0"/>
            <a:chExt cx="1338163" cy="1420462"/>
          </a:xfrm>
        </p:grpSpPr>
        <p:grpSp>
          <p:nvGrpSpPr>
            <p:cNvPr id="30727" name="Google Shape;30727;p68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0728" name="Google Shape;30728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29" name="Google Shape;30729;p68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0" name="Google Shape;30730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1" name="Google Shape;30731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2" name="Google Shape;30732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3" name="Google Shape;30733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4" name="Google Shape;30734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5" name="Google Shape;30735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6" name="Google Shape;30736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7" name="Google Shape;30737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8" name="Google Shape;30738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39" name="Google Shape;30739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0" name="Google Shape;30740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1" name="Google Shape;30741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2" name="Google Shape;30742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743" name="Google Shape;30743;p68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0744" name="Google Shape;30744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5" name="Google Shape;30745;p68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6" name="Google Shape;30746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7" name="Google Shape;30747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8" name="Google Shape;30748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49" name="Google Shape;30749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0" name="Google Shape;30750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1" name="Google Shape;30751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2" name="Google Shape;30752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3" name="Google Shape;30753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4" name="Google Shape;30754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5" name="Google Shape;30755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6" name="Google Shape;30756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7" name="Google Shape;30757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58" name="Google Shape;30758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759" name="Google Shape;30759;p68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0760" name="Google Shape;30760;p68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1" name="Google Shape;30761;p68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2" name="Google Shape;30762;p68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3" name="Google Shape;30763;p68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4" name="Google Shape;30764;p68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5" name="Google Shape;30765;p68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6" name="Google Shape;30766;p68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7" name="Google Shape;30767;p68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8" name="Google Shape;30768;p68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69" name="Google Shape;30769;p68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0" name="Google Shape;30770;p68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1" name="Google Shape;30771;p68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2" name="Google Shape;30772;p68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3" name="Google Shape;30773;p68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774" name="Google Shape;30774;p68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0775" name="Google Shape;30775;p68"/>
          <p:cNvGrpSpPr/>
          <p:nvPr/>
        </p:nvGrpSpPr>
        <p:grpSpPr>
          <a:xfrm>
            <a:off x="-1044178" y="3346088"/>
            <a:ext cx="4606863" cy="2631107"/>
            <a:chOff x="-1044178" y="3346088"/>
            <a:chExt cx="4606863" cy="2631107"/>
          </a:xfrm>
        </p:grpSpPr>
        <p:grpSp>
          <p:nvGrpSpPr>
            <p:cNvPr id="30776" name="Google Shape;30776;p68"/>
            <p:cNvGrpSpPr/>
            <p:nvPr/>
          </p:nvGrpSpPr>
          <p:grpSpPr>
            <a:xfrm flipH="1" rot="1481150">
              <a:off x="351508" y="3917869"/>
              <a:ext cx="1511048" cy="1603979"/>
              <a:chOff x="7805848" y="0"/>
              <a:chExt cx="1338163" cy="1420462"/>
            </a:xfrm>
          </p:grpSpPr>
          <p:grpSp>
            <p:nvGrpSpPr>
              <p:cNvPr id="30777" name="Google Shape;30777;p68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0778" name="Google Shape;30778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79" name="Google Shape;30779;p68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0" name="Google Shape;30780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1" name="Google Shape;30781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2" name="Google Shape;30782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3" name="Google Shape;30783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4" name="Google Shape;30784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5" name="Google Shape;30785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6" name="Google Shape;30786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7" name="Google Shape;30787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8" name="Google Shape;30788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89" name="Google Shape;30789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0" name="Google Shape;30790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1" name="Google Shape;30791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2" name="Google Shape;30792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793" name="Google Shape;30793;p68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0794" name="Google Shape;30794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5" name="Google Shape;30795;p68"/>
                <p:cNvSpPr/>
                <p:nvPr/>
              </p:nvSpPr>
              <p:spPr>
                <a:xfrm>
                  <a:off x="2092310" y="1107011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6" name="Google Shape;30796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7" name="Google Shape;30797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8" name="Google Shape;30798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799" name="Google Shape;30799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0" name="Google Shape;30800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1" name="Google Shape;30801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2" name="Google Shape;30802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3" name="Google Shape;30803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4" name="Google Shape;30804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5" name="Google Shape;30805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6" name="Google Shape;30806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7" name="Google Shape;30807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08" name="Google Shape;30808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809" name="Google Shape;30809;p68"/>
              <p:cNvGrpSpPr/>
              <p:nvPr/>
            </p:nvGrpSpPr>
            <p:grpSpPr>
              <a:xfrm flipH="1" rot="10800000">
                <a:off x="8257960" y="38962"/>
                <a:ext cx="775450" cy="1381500"/>
                <a:chOff x="2092310" y="847750"/>
                <a:chExt cx="775450" cy="1381500"/>
              </a:xfrm>
            </p:grpSpPr>
            <p:sp>
              <p:nvSpPr>
                <p:cNvPr id="30810" name="Google Shape;30810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1" name="Google Shape;30811;p68"/>
                <p:cNvSpPr/>
                <p:nvPr/>
              </p:nvSpPr>
              <p:spPr>
                <a:xfrm>
                  <a:off x="2092310" y="218671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2" name="Google Shape;30812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3" name="Google Shape;30813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4" name="Google Shape;30814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5" name="Google Shape;30815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6" name="Google Shape;30816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7" name="Google Shape;30817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8" name="Google Shape;30818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19" name="Google Shape;30819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0" name="Google Shape;30820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1" name="Google Shape;30821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2" name="Google Shape;30822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3" name="Google Shape;30823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4" name="Google Shape;30824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825" name="Google Shape;30825;p68"/>
            <p:cNvGrpSpPr/>
            <p:nvPr/>
          </p:nvGrpSpPr>
          <p:grpSpPr>
            <a:xfrm flipH="1" rot="-9318850">
              <a:off x="1785739" y="4130970"/>
              <a:ext cx="1511047" cy="1603979"/>
              <a:chOff x="7805848" y="0"/>
              <a:chExt cx="1338162" cy="1420462"/>
            </a:xfrm>
          </p:grpSpPr>
          <p:grpSp>
            <p:nvGrpSpPr>
              <p:cNvPr id="30826" name="Google Shape;30826;p68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0827" name="Google Shape;30827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8" name="Google Shape;30828;p68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29" name="Google Shape;30829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0" name="Google Shape;30830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1" name="Google Shape;30831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2" name="Google Shape;30832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3" name="Google Shape;30833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4" name="Google Shape;30834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5" name="Google Shape;30835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6" name="Google Shape;30836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7" name="Google Shape;30837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8" name="Google Shape;30838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39" name="Google Shape;30839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0" name="Google Shape;30840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1" name="Google Shape;30841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842" name="Google Shape;30842;p68"/>
              <p:cNvGrpSpPr/>
              <p:nvPr/>
            </p:nvGrpSpPr>
            <p:grpSpPr>
              <a:xfrm rot="-5400000">
                <a:off x="7604532" y="353091"/>
                <a:ext cx="1112857" cy="710224"/>
                <a:chOff x="1754903" y="847750"/>
                <a:chExt cx="1112857" cy="710224"/>
              </a:xfrm>
            </p:grpSpPr>
            <p:sp>
              <p:nvSpPr>
                <p:cNvPr id="30843" name="Google Shape;30843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4" name="Google Shape;30844;p68"/>
                <p:cNvSpPr/>
                <p:nvPr/>
              </p:nvSpPr>
              <p:spPr>
                <a:xfrm>
                  <a:off x="1754903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5" name="Google Shape;30845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6" name="Google Shape;30846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7" name="Google Shape;30847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8" name="Google Shape;30848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49" name="Google Shape;30849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0" name="Google Shape;30850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1" name="Google Shape;30851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2" name="Google Shape;30852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3" name="Google Shape;30853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4" name="Google Shape;30854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5" name="Google Shape;30855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6" name="Google Shape;30856;p68"/>
                <p:cNvSpPr/>
                <p:nvPr/>
              </p:nvSpPr>
              <p:spPr>
                <a:xfrm>
                  <a:off x="2202052" y="1097227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57" name="Google Shape;30857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858" name="Google Shape;30858;p68"/>
              <p:cNvGrpSpPr/>
              <p:nvPr/>
            </p:nvGrpSpPr>
            <p:grpSpPr>
              <a:xfrm flipH="1" rot="10800000">
                <a:off x="8122997" y="710238"/>
                <a:ext cx="910413" cy="710224"/>
                <a:chOff x="1957347" y="847750"/>
                <a:chExt cx="910413" cy="710224"/>
              </a:xfrm>
            </p:grpSpPr>
            <p:sp>
              <p:nvSpPr>
                <p:cNvPr id="30859" name="Google Shape;30859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0" name="Google Shape;30860;p68"/>
                <p:cNvSpPr/>
                <p:nvPr/>
              </p:nvSpPr>
              <p:spPr>
                <a:xfrm>
                  <a:off x="1957347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1" name="Google Shape;30861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2" name="Google Shape;30862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3" name="Google Shape;30863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4" name="Google Shape;30864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5" name="Google Shape;30865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6" name="Google Shape;30866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7" name="Google Shape;30867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8" name="Google Shape;30868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69" name="Google Shape;30869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0" name="Google Shape;30870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1" name="Google Shape;30871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2" name="Google Shape;30872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3" name="Google Shape;30873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874" name="Google Shape;30874;p68"/>
            <p:cNvGrpSpPr/>
            <p:nvPr/>
          </p:nvGrpSpPr>
          <p:grpSpPr>
            <a:xfrm flipH="1" rot="-9318850">
              <a:off x="-778280" y="3588334"/>
              <a:ext cx="1511048" cy="1603979"/>
              <a:chOff x="7805848" y="0"/>
              <a:chExt cx="1338163" cy="1420462"/>
            </a:xfrm>
          </p:grpSpPr>
          <p:grpSp>
            <p:nvGrpSpPr>
              <p:cNvPr id="30875" name="Google Shape;30875;p68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0876" name="Google Shape;30876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7" name="Google Shape;30877;p68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8" name="Google Shape;30878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79" name="Google Shape;30879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0" name="Google Shape;30880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1" name="Google Shape;30881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2" name="Google Shape;30882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3" name="Google Shape;30883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4" name="Google Shape;30884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5" name="Google Shape;30885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6" name="Google Shape;30886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7" name="Google Shape;30887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8" name="Google Shape;30888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89" name="Google Shape;30889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0" name="Google Shape;30890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891" name="Google Shape;30891;p68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0892" name="Google Shape;30892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3" name="Google Shape;30893;p68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4" name="Google Shape;30894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5" name="Google Shape;30895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6" name="Google Shape;30896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7" name="Google Shape;30897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8" name="Google Shape;30898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899" name="Google Shape;30899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0" name="Google Shape;30900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1" name="Google Shape;30901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2" name="Google Shape;30902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3" name="Google Shape;30903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4" name="Google Shape;30904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5" name="Google Shape;30905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6" name="Google Shape;30906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0907" name="Google Shape;30907;p68"/>
              <p:cNvGrpSpPr/>
              <p:nvPr/>
            </p:nvGrpSpPr>
            <p:grpSpPr>
              <a:xfrm flipH="1" rot="10800000">
                <a:off x="8257960" y="710238"/>
                <a:ext cx="775450" cy="710224"/>
                <a:chOff x="2092310" y="847750"/>
                <a:chExt cx="775450" cy="710224"/>
              </a:xfrm>
            </p:grpSpPr>
            <p:sp>
              <p:nvSpPr>
                <p:cNvPr id="30908" name="Google Shape;30908;p68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09" name="Google Shape;30909;p68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0" name="Google Shape;30910;p68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1" name="Google Shape;30911;p68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2" name="Google Shape;30912;p68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3" name="Google Shape;30913;p68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4" name="Google Shape;30914;p68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5" name="Google Shape;30915;p68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6" name="Google Shape;30916;p68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7" name="Google Shape;30917;p68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8" name="Google Shape;30918;p68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19" name="Google Shape;30919;p68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20" name="Google Shape;30920;p68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21" name="Google Shape;30921;p68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0922" name="Google Shape;30922;p68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0923" name="Google Shape;30923;p68"/>
            <p:cNvGrpSpPr/>
            <p:nvPr/>
          </p:nvGrpSpPr>
          <p:grpSpPr>
            <a:xfrm flipH="1" rot="1276294">
              <a:off x="406503" y="4041561"/>
              <a:ext cx="3210242" cy="304776"/>
              <a:chOff x="4493636" y="3756451"/>
              <a:chExt cx="3210144" cy="304766"/>
            </a:xfrm>
          </p:grpSpPr>
          <p:sp>
            <p:nvSpPr>
              <p:cNvPr id="30924" name="Google Shape;30924;p68"/>
              <p:cNvSpPr/>
              <p:nvPr/>
            </p:nvSpPr>
            <p:spPr>
              <a:xfrm>
                <a:off x="7331441" y="3855586"/>
                <a:ext cx="372339" cy="205631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25" name="Google Shape;30925;p68"/>
              <p:cNvSpPr/>
              <p:nvPr/>
            </p:nvSpPr>
            <p:spPr>
              <a:xfrm>
                <a:off x="4493636" y="3756451"/>
                <a:ext cx="435126" cy="240307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0">
  <p:cSld name="CUSTOM_2_1_1_1_1_2_1_1">
    <p:spTree>
      <p:nvGrpSpPr>
        <p:cNvPr id="30926" name="Shape 309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0927" name="Google Shape;30927;p69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0928" name="Google Shape;30928;p6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0929" name="Google Shape;30929;p69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0930" name="Google Shape;30930;p6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1" name="Google Shape;30931;p6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2" name="Google Shape;30932;p6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3" name="Google Shape;30933;p6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4" name="Google Shape;30934;p6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5" name="Google Shape;30935;p6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6" name="Google Shape;30936;p6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7" name="Google Shape;30937;p6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8" name="Google Shape;30938;p6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39" name="Google Shape;30939;p6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0" name="Google Shape;30940;p6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1" name="Google Shape;30941;p6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2" name="Google Shape;30942;p6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3" name="Google Shape;30943;p6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4" name="Google Shape;30944;p6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5" name="Google Shape;30945;p6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6" name="Google Shape;30946;p6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7" name="Google Shape;30947;p6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8" name="Google Shape;30948;p6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49" name="Google Shape;30949;p6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0" name="Google Shape;30950;p6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1" name="Google Shape;30951;p6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2" name="Google Shape;30952;p6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3" name="Google Shape;30953;p6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4" name="Google Shape;30954;p6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0955" name="Google Shape;30955;p69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0956" name="Google Shape;30956;p6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7" name="Google Shape;30957;p6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8" name="Google Shape;30958;p6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59" name="Google Shape;30959;p6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0" name="Google Shape;30960;p6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1" name="Google Shape;30961;p6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2" name="Google Shape;30962;p6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3" name="Google Shape;30963;p6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4" name="Google Shape;30964;p6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5" name="Google Shape;30965;p6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6" name="Google Shape;30966;p6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7" name="Google Shape;30967;p6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8" name="Google Shape;30968;p6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69" name="Google Shape;30969;p6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0" name="Google Shape;30970;p6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1" name="Google Shape;30971;p6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2" name="Google Shape;30972;p6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3" name="Google Shape;30973;p6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4" name="Google Shape;30974;p6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5" name="Google Shape;30975;p6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6" name="Google Shape;30976;p6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7" name="Google Shape;30977;p6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8" name="Google Shape;30978;p6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79" name="Google Shape;30979;p6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0" name="Google Shape;30980;p6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0981" name="Google Shape;30981;p6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0982" name="Google Shape;30982;p6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3" name="Google Shape;30983;p6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4" name="Google Shape;30984;p6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5" name="Google Shape;30985;p6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6" name="Google Shape;30986;p6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7" name="Google Shape;30987;p6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8" name="Google Shape;30988;p6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89" name="Google Shape;30989;p6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0" name="Google Shape;30990;p6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1" name="Google Shape;30991;p6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2" name="Google Shape;30992;p6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3" name="Google Shape;30993;p6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4" name="Google Shape;30994;p6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5" name="Google Shape;30995;p6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6" name="Google Shape;30996;p6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7" name="Google Shape;30997;p6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8" name="Google Shape;30998;p6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0999" name="Google Shape;30999;p6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0" name="Google Shape;31000;p6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1" name="Google Shape;31001;p6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2" name="Google Shape;31002;p6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3" name="Google Shape;31003;p6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4" name="Google Shape;31004;p6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5" name="Google Shape;31005;p6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6" name="Google Shape;31006;p6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7" name="Google Shape;31007;p6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8" name="Google Shape;31008;p6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09" name="Google Shape;31009;p6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0" name="Google Shape;31010;p6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1" name="Google Shape;31011;p6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2" name="Google Shape;31012;p6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3" name="Google Shape;31013;p6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4" name="Google Shape;31014;p6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5" name="Google Shape;31015;p6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6" name="Google Shape;31016;p6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7" name="Google Shape;31017;p6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8" name="Google Shape;31018;p6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19" name="Google Shape;31019;p6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0" name="Google Shape;31020;p6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1" name="Google Shape;31021;p6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2" name="Google Shape;31022;p6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3" name="Google Shape;31023;p6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4" name="Google Shape;31024;p6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5" name="Google Shape;31025;p6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6" name="Google Shape;31026;p6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7" name="Google Shape;31027;p6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8" name="Google Shape;31028;p6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29" name="Google Shape;31029;p6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0" name="Google Shape;31030;p6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1" name="Google Shape;31031;p6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2" name="Google Shape;31032;p6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3" name="Google Shape;31033;p6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4" name="Google Shape;31034;p6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5" name="Google Shape;31035;p6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6" name="Google Shape;31036;p6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7" name="Google Shape;31037;p6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8" name="Google Shape;31038;p6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39" name="Google Shape;31039;p6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0" name="Google Shape;31040;p6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1" name="Google Shape;31041;p6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2" name="Google Shape;31042;p6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3" name="Google Shape;31043;p6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4" name="Google Shape;31044;p6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5" name="Google Shape;31045;p6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6" name="Google Shape;31046;p6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7" name="Google Shape;31047;p6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8" name="Google Shape;31048;p6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49" name="Google Shape;31049;p6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0" name="Google Shape;31050;p6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1" name="Google Shape;31051;p6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2" name="Google Shape;31052;p6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3" name="Google Shape;31053;p6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4" name="Google Shape;31054;p6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5" name="Google Shape;31055;p6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6" name="Google Shape;31056;p6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7" name="Google Shape;31057;p6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8" name="Google Shape;31058;p6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59" name="Google Shape;31059;p6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0" name="Google Shape;31060;p6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1" name="Google Shape;31061;p6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2" name="Google Shape;31062;p6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3" name="Google Shape;31063;p6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4" name="Google Shape;31064;p6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5" name="Google Shape;31065;p6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6" name="Google Shape;31066;p6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7" name="Google Shape;31067;p6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8" name="Google Shape;31068;p6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69" name="Google Shape;31069;p6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0" name="Google Shape;31070;p6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1" name="Google Shape;31071;p6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2" name="Google Shape;31072;p6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3" name="Google Shape;31073;p6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4" name="Google Shape;31074;p6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5" name="Google Shape;31075;p6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6" name="Google Shape;31076;p6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7" name="Google Shape;31077;p6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8" name="Google Shape;31078;p6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79" name="Google Shape;31079;p6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0" name="Google Shape;31080;p6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081" name="Google Shape;31081;p6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082" name="Google Shape;31082;p69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1083" name="Google Shape;31083;p6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4" name="Google Shape;31084;p6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5" name="Google Shape;31085;p6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6" name="Google Shape;31086;p6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7" name="Google Shape;31087;p6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8" name="Google Shape;31088;p6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89" name="Google Shape;31089;p6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0" name="Google Shape;31090;p6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1" name="Google Shape;31091;p6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2" name="Google Shape;31092;p6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3" name="Google Shape;31093;p6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4" name="Google Shape;31094;p6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5" name="Google Shape;31095;p6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6" name="Google Shape;31096;p6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7" name="Google Shape;31097;p6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8" name="Google Shape;31098;p6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099" name="Google Shape;31099;p6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0" name="Google Shape;31100;p6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1" name="Google Shape;31101;p6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2" name="Google Shape;31102;p6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3" name="Google Shape;31103;p6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4" name="Google Shape;31104;p6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5" name="Google Shape;31105;p6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6" name="Google Shape;31106;p6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7" name="Google Shape;31107;p6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08" name="Google Shape;31108;p6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109" name="Google Shape;31109;p6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0" name="Google Shape;31110;p6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1" name="Google Shape;31111;p6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2" name="Google Shape;31112;p6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113" name="Google Shape;31113;p6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114" name="Google Shape;31114;p6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1115" name="Google Shape;31115;p6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6" name="Google Shape;31116;p6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7" name="Google Shape;31117;p6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8" name="Google Shape;31118;p6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19" name="Google Shape;31119;p6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0" name="Google Shape;31120;p6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1" name="Google Shape;31121;p6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2" name="Google Shape;31122;p6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3" name="Google Shape;31123;p6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4" name="Google Shape;31124;p6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5" name="Google Shape;31125;p6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6" name="Google Shape;31126;p6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7" name="Google Shape;31127;p6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8" name="Google Shape;31128;p6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29" name="Google Shape;31129;p6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0" name="Google Shape;31130;p6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1" name="Google Shape;31131;p6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2" name="Google Shape;31132;p6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3" name="Google Shape;31133;p6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4" name="Google Shape;31134;p6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5" name="Google Shape;31135;p6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6" name="Google Shape;31136;p6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7" name="Google Shape;31137;p6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8" name="Google Shape;31138;p6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39" name="Google Shape;31139;p6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0" name="Google Shape;31140;p6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141" name="Google Shape;31141;p6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142" name="Google Shape;31142;p69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1143" name="Google Shape;31143;p6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4" name="Google Shape;31144;p6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5" name="Google Shape;31145;p6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6" name="Google Shape;31146;p6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7" name="Google Shape;31147;p6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8" name="Google Shape;31148;p6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49" name="Google Shape;31149;p6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0" name="Google Shape;31150;p6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1" name="Google Shape;31151;p6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2" name="Google Shape;31152;p6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3" name="Google Shape;31153;p6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4" name="Google Shape;31154;p6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5" name="Google Shape;31155;p6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6" name="Google Shape;31156;p6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7" name="Google Shape;31157;p6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8" name="Google Shape;31158;p6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59" name="Google Shape;31159;p6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0" name="Google Shape;31160;p6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1" name="Google Shape;31161;p6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2" name="Google Shape;31162;p6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3" name="Google Shape;31163;p6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4" name="Google Shape;31164;p6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5" name="Google Shape;31165;p6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6" name="Google Shape;31166;p6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7" name="Google Shape;31167;p6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68" name="Google Shape;31168;p6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1169" name="Google Shape;31169;p6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170" name="Google Shape;31170;p69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171" name="Google Shape;31171;p69"/>
          <p:cNvGrpSpPr/>
          <p:nvPr/>
        </p:nvGrpSpPr>
        <p:grpSpPr>
          <a:xfrm flipH="1" rot="128057">
            <a:off x="8031511" y="-498442"/>
            <a:ext cx="1510991" cy="1603919"/>
            <a:chOff x="7805848" y="0"/>
            <a:chExt cx="1338163" cy="1420462"/>
          </a:xfrm>
        </p:grpSpPr>
        <p:grpSp>
          <p:nvGrpSpPr>
            <p:cNvPr id="31172" name="Google Shape;31172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173" name="Google Shape;31173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4" name="Google Shape;31174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5" name="Google Shape;31175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6" name="Google Shape;31176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7" name="Google Shape;31177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8" name="Google Shape;31178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79" name="Google Shape;31179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0" name="Google Shape;31180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1" name="Google Shape;31181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2" name="Google Shape;31182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3" name="Google Shape;31183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4" name="Google Shape;31184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5" name="Google Shape;31185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6" name="Google Shape;31186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87" name="Google Shape;31187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188" name="Google Shape;31188;p69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1189" name="Google Shape;31189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0" name="Google Shape;31190;p69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1" name="Google Shape;31191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2" name="Google Shape;31192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3" name="Google Shape;31193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4" name="Google Shape;31194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5" name="Google Shape;31195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6" name="Google Shape;31196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7" name="Google Shape;31197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8" name="Google Shape;31198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199" name="Google Shape;31199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0" name="Google Shape;31200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1" name="Google Shape;31201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2" name="Google Shape;31202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3" name="Google Shape;31203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204" name="Google Shape;31204;p69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1205" name="Google Shape;31205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6" name="Google Shape;31206;p69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7" name="Google Shape;31207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8" name="Google Shape;31208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09" name="Google Shape;31209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0" name="Google Shape;31210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1" name="Google Shape;31211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2" name="Google Shape;31212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3" name="Google Shape;31213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4" name="Google Shape;31214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5" name="Google Shape;31215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6" name="Google Shape;31216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7" name="Google Shape;31217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8" name="Google Shape;31218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19" name="Google Shape;31219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220" name="Google Shape;31220;p69"/>
          <p:cNvGrpSpPr/>
          <p:nvPr/>
        </p:nvGrpSpPr>
        <p:grpSpPr>
          <a:xfrm flipH="1" rot="128057">
            <a:off x="8115755" y="655981"/>
            <a:ext cx="1510991" cy="1603919"/>
            <a:chOff x="7805848" y="0"/>
            <a:chExt cx="1338163" cy="1420462"/>
          </a:xfrm>
        </p:grpSpPr>
        <p:grpSp>
          <p:nvGrpSpPr>
            <p:cNvPr id="31221" name="Google Shape;31221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222" name="Google Shape;31222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3" name="Google Shape;31223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4" name="Google Shape;31224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5" name="Google Shape;31225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6" name="Google Shape;31226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7" name="Google Shape;31227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8" name="Google Shape;31228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29" name="Google Shape;31229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0" name="Google Shape;31230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1" name="Google Shape;31231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2" name="Google Shape;31232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3" name="Google Shape;31233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4" name="Google Shape;31234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5" name="Google Shape;31235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6" name="Google Shape;31236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237" name="Google Shape;31237;p69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1238" name="Google Shape;31238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39" name="Google Shape;31239;p69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0" name="Google Shape;31240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1" name="Google Shape;31241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2" name="Google Shape;31242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3" name="Google Shape;31243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4" name="Google Shape;31244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5" name="Google Shape;31245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6" name="Google Shape;31246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7" name="Google Shape;31247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8" name="Google Shape;31248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49" name="Google Shape;31249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0" name="Google Shape;31250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1" name="Google Shape;31251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2" name="Google Shape;31252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253" name="Google Shape;31253;p69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1254" name="Google Shape;31254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5" name="Google Shape;31255;p69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6" name="Google Shape;31256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7" name="Google Shape;31257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8" name="Google Shape;31258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59" name="Google Shape;31259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0" name="Google Shape;31260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1" name="Google Shape;31261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2" name="Google Shape;31262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3" name="Google Shape;31263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4" name="Google Shape;31264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5" name="Google Shape;31265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6" name="Google Shape;31266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7" name="Google Shape;31267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68" name="Google Shape;31268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269" name="Google Shape;31269;p69"/>
          <p:cNvGrpSpPr/>
          <p:nvPr/>
        </p:nvGrpSpPr>
        <p:grpSpPr>
          <a:xfrm flipH="1" rot="1481150">
            <a:off x="-391092" y="-341081"/>
            <a:ext cx="1511048" cy="1603979"/>
            <a:chOff x="7805848" y="0"/>
            <a:chExt cx="1338163" cy="1420462"/>
          </a:xfrm>
        </p:grpSpPr>
        <p:grpSp>
          <p:nvGrpSpPr>
            <p:cNvPr id="31270" name="Google Shape;31270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271" name="Google Shape;31271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2" name="Google Shape;31272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3" name="Google Shape;31273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4" name="Google Shape;31274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5" name="Google Shape;31275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6" name="Google Shape;31276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7" name="Google Shape;31277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8" name="Google Shape;31278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79" name="Google Shape;31279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0" name="Google Shape;31280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1" name="Google Shape;31281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2" name="Google Shape;31282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3" name="Google Shape;31283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4" name="Google Shape;31284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5" name="Google Shape;31285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286" name="Google Shape;31286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287" name="Google Shape;31287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8" name="Google Shape;31288;p69"/>
              <p:cNvSpPr/>
              <p:nvPr/>
            </p:nvSpPr>
            <p:spPr>
              <a:xfrm>
                <a:off x="2092310" y="1107011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89" name="Google Shape;31289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0" name="Google Shape;31290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1" name="Google Shape;31291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2" name="Google Shape;31292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3" name="Google Shape;31293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4" name="Google Shape;31294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5" name="Google Shape;31295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6" name="Google Shape;31296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7" name="Google Shape;31297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8" name="Google Shape;31298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299" name="Google Shape;31299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0" name="Google Shape;31300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1" name="Google Shape;31301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302" name="Google Shape;31302;p69"/>
            <p:cNvGrpSpPr/>
            <p:nvPr/>
          </p:nvGrpSpPr>
          <p:grpSpPr>
            <a:xfrm flipH="1" rot="10800000">
              <a:off x="8257960" y="38962"/>
              <a:ext cx="775450" cy="1381500"/>
              <a:chOff x="2092310" y="847750"/>
              <a:chExt cx="775450" cy="1381500"/>
            </a:xfrm>
          </p:grpSpPr>
          <p:sp>
            <p:nvSpPr>
              <p:cNvPr id="31303" name="Google Shape;31303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4" name="Google Shape;31304;p69"/>
              <p:cNvSpPr/>
              <p:nvPr/>
            </p:nvSpPr>
            <p:spPr>
              <a:xfrm>
                <a:off x="2092310" y="218671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5" name="Google Shape;31305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6" name="Google Shape;31306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7" name="Google Shape;31307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8" name="Google Shape;31308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09" name="Google Shape;31309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0" name="Google Shape;31310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1" name="Google Shape;31311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2" name="Google Shape;31312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3" name="Google Shape;31313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4" name="Google Shape;31314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5" name="Google Shape;31315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6" name="Google Shape;31316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17" name="Google Shape;31317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318" name="Google Shape;31318;p69"/>
          <p:cNvGrpSpPr/>
          <p:nvPr/>
        </p:nvGrpSpPr>
        <p:grpSpPr>
          <a:xfrm flipH="1" rot="-9318850">
            <a:off x="8534539" y="1575595"/>
            <a:ext cx="1511047" cy="1603979"/>
            <a:chOff x="7805848" y="0"/>
            <a:chExt cx="1338162" cy="1420462"/>
          </a:xfrm>
        </p:grpSpPr>
        <p:grpSp>
          <p:nvGrpSpPr>
            <p:cNvPr id="31319" name="Google Shape;31319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320" name="Google Shape;31320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1" name="Google Shape;31321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2" name="Google Shape;31322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3" name="Google Shape;31323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4" name="Google Shape;31324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5" name="Google Shape;31325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6" name="Google Shape;31326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7" name="Google Shape;31327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8" name="Google Shape;31328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29" name="Google Shape;31329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0" name="Google Shape;31330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1" name="Google Shape;31331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2" name="Google Shape;31332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3" name="Google Shape;31333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4" name="Google Shape;31334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335" name="Google Shape;31335;p69"/>
            <p:cNvGrpSpPr/>
            <p:nvPr/>
          </p:nvGrpSpPr>
          <p:grpSpPr>
            <a:xfrm rot="-5400000">
              <a:off x="7604532" y="353091"/>
              <a:ext cx="1112857" cy="710224"/>
              <a:chOff x="1754903" y="847750"/>
              <a:chExt cx="1112857" cy="710224"/>
            </a:xfrm>
          </p:grpSpPr>
          <p:sp>
            <p:nvSpPr>
              <p:cNvPr id="31336" name="Google Shape;31336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7" name="Google Shape;31337;p69"/>
              <p:cNvSpPr/>
              <p:nvPr/>
            </p:nvSpPr>
            <p:spPr>
              <a:xfrm>
                <a:off x="1754903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8" name="Google Shape;31338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39" name="Google Shape;31339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0" name="Google Shape;31340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1" name="Google Shape;31341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2" name="Google Shape;31342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3" name="Google Shape;31343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4" name="Google Shape;31344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5" name="Google Shape;31345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6" name="Google Shape;31346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7" name="Google Shape;31347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8" name="Google Shape;31348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49" name="Google Shape;31349;p69"/>
              <p:cNvSpPr/>
              <p:nvPr/>
            </p:nvSpPr>
            <p:spPr>
              <a:xfrm>
                <a:off x="2202052" y="1097227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0" name="Google Shape;31350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351" name="Google Shape;31351;p69"/>
            <p:cNvGrpSpPr/>
            <p:nvPr/>
          </p:nvGrpSpPr>
          <p:grpSpPr>
            <a:xfrm flipH="1" rot="10800000">
              <a:off x="8122997" y="710238"/>
              <a:ext cx="910413" cy="710224"/>
              <a:chOff x="1957347" y="847750"/>
              <a:chExt cx="910413" cy="710224"/>
            </a:xfrm>
          </p:grpSpPr>
          <p:sp>
            <p:nvSpPr>
              <p:cNvPr id="31352" name="Google Shape;31352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3" name="Google Shape;31353;p69"/>
              <p:cNvSpPr/>
              <p:nvPr/>
            </p:nvSpPr>
            <p:spPr>
              <a:xfrm>
                <a:off x="1957347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4" name="Google Shape;31354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5" name="Google Shape;31355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6" name="Google Shape;31356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7" name="Google Shape;31357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8" name="Google Shape;31358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59" name="Google Shape;31359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0" name="Google Shape;31360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1" name="Google Shape;31361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2" name="Google Shape;31362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3" name="Google Shape;31363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4" name="Google Shape;31364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5" name="Google Shape;31365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66" name="Google Shape;31366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367" name="Google Shape;31367;p69"/>
          <p:cNvGrpSpPr/>
          <p:nvPr/>
        </p:nvGrpSpPr>
        <p:grpSpPr>
          <a:xfrm flipH="1" rot="-9318850">
            <a:off x="-781280" y="781734"/>
            <a:ext cx="1511048" cy="1603979"/>
            <a:chOff x="7805848" y="0"/>
            <a:chExt cx="1338163" cy="1420462"/>
          </a:xfrm>
        </p:grpSpPr>
        <p:grpSp>
          <p:nvGrpSpPr>
            <p:cNvPr id="31368" name="Google Shape;31368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369" name="Google Shape;31369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0" name="Google Shape;31370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1" name="Google Shape;31371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2" name="Google Shape;31372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3" name="Google Shape;31373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4" name="Google Shape;31374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5" name="Google Shape;31375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6" name="Google Shape;31376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7" name="Google Shape;31377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8" name="Google Shape;31378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79" name="Google Shape;31379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0" name="Google Shape;31380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1" name="Google Shape;31381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2" name="Google Shape;31382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3" name="Google Shape;31383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384" name="Google Shape;31384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385" name="Google Shape;31385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6" name="Google Shape;31386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7" name="Google Shape;31387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8" name="Google Shape;31388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89" name="Google Shape;31389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0" name="Google Shape;31390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1" name="Google Shape;31391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2" name="Google Shape;31392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3" name="Google Shape;31393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4" name="Google Shape;31394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5" name="Google Shape;31395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6" name="Google Shape;31396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7" name="Google Shape;31397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8" name="Google Shape;31398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399" name="Google Shape;31399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00" name="Google Shape;31400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401" name="Google Shape;31401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2" name="Google Shape;31402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3" name="Google Shape;31403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4" name="Google Shape;31404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5" name="Google Shape;31405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6" name="Google Shape;31406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7" name="Google Shape;31407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8" name="Google Shape;31408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09" name="Google Shape;31409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0" name="Google Shape;31410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1" name="Google Shape;31411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2" name="Google Shape;31412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3" name="Google Shape;31413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4" name="Google Shape;31414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15" name="Google Shape;31415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1416" name="Google Shape;31416;p69"/>
          <p:cNvSpPr/>
          <p:nvPr/>
        </p:nvSpPr>
        <p:spPr>
          <a:xfrm flipH="1" rot="1276294">
            <a:off x="124816" y="781319"/>
            <a:ext cx="372350" cy="205638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1417" name="Google Shape;31417;p69"/>
          <p:cNvGrpSpPr/>
          <p:nvPr/>
        </p:nvGrpSpPr>
        <p:grpSpPr>
          <a:xfrm flipH="1" rot="925987">
            <a:off x="-860997" y="2179242"/>
            <a:ext cx="1511077" cy="1604011"/>
            <a:chOff x="7805848" y="0"/>
            <a:chExt cx="1338163" cy="1420462"/>
          </a:xfrm>
        </p:grpSpPr>
        <p:grpSp>
          <p:nvGrpSpPr>
            <p:cNvPr id="31418" name="Google Shape;31418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419" name="Google Shape;31419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0" name="Google Shape;31420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1" name="Google Shape;31421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2" name="Google Shape;31422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3" name="Google Shape;31423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4" name="Google Shape;31424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5" name="Google Shape;31425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6" name="Google Shape;31426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7" name="Google Shape;31427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8" name="Google Shape;31428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29" name="Google Shape;31429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0" name="Google Shape;31430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1" name="Google Shape;31431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2" name="Google Shape;31432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3" name="Google Shape;31433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34" name="Google Shape;31434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435" name="Google Shape;31435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6" name="Google Shape;31436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7" name="Google Shape;31437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8" name="Google Shape;31438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39" name="Google Shape;31439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0" name="Google Shape;31440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1" name="Google Shape;31441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2" name="Google Shape;31442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3" name="Google Shape;31443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4" name="Google Shape;31444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5" name="Google Shape;31445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6" name="Google Shape;31446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7" name="Google Shape;31447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8" name="Google Shape;31448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49" name="Google Shape;31449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50" name="Google Shape;31450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451" name="Google Shape;31451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2" name="Google Shape;31452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3" name="Google Shape;31453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4" name="Google Shape;31454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5" name="Google Shape;31455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6" name="Google Shape;31456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7" name="Google Shape;31457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8" name="Google Shape;31458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59" name="Google Shape;31459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0" name="Google Shape;31460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1" name="Google Shape;31461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2" name="Google Shape;31462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3" name="Google Shape;31463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4" name="Google Shape;31464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5" name="Google Shape;31465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466" name="Google Shape;31466;p69"/>
          <p:cNvGrpSpPr/>
          <p:nvPr/>
        </p:nvGrpSpPr>
        <p:grpSpPr>
          <a:xfrm flipH="1" rot="-6327617">
            <a:off x="319047" y="-631714"/>
            <a:ext cx="1510998" cy="1603926"/>
            <a:chOff x="7805848" y="0"/>
            <a:chExt cx="1338163" cy="1420462"/>
          </a:xfrm>
        </p:grpSpPr>
        <p:grpSp>
          <p:nvGrpSpPr>
            <p:cNvPr id="31467" name="Google Shape;31467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468" name="Google Shape;31468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69" name="Google Shape;31469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0" name="Google Shape;31470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1" name="Google Shape;31471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2" name="Google Shape;31472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3" name="Google Shape;31473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4" name="Google Shape;31474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5" name="Google Shape;31475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6" name="Google Shape;31476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7" name="Google Shape;31477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8" name="Google Shape;31478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79" name="Google Shape;31479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0" name="Google Shape;31480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1" name="Google Shape;31481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2" name="Google Shape;31482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83" name="Google Shape;31483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484" name="Google Shape;31484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5" name="Google Shape;31485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6" name="Google Shape;31486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7" name="Google Shape;31487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8" name="Google Shape;31488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89" name="Google Shape;31489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0" name="Google Shape;31490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1" name="Google Shape;31491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2" name="Google Shape;31492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3" name="Google Shape;31493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4" name="Google Shape;31494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5" name="Google Shape;31495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6" name="Google Shape;31496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7" name="Google Shape;31497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498" name="Google Shape;31498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499" name="Google Shape;31499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500" name="Google Shape;31500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1" name="Google Shape;31501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2" name="Google Shape;31502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3" name="Google Shape;31503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4" name="Google Shape;31504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5" name="Google Shape;31505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6" name="Google Shape;31506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7" name="Google Shape;31507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8" name="Google Shape;31508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09" name="Google Shape;31509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0" name="Google Shape;31510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1" name="Google Shape;31511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2" name="Google Shape;31512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3" name="Google Shape;31513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4" name="Google Shape;31514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515" name="Google Shape;31515;p69"/>
          <p:cNvGrpSpPr/>
          <p:nvPr/>
        </p:nvGrpSpPr>
        <p:grpSpPr>
          <a:xfrm flipH="1" rot="-5400000">
            <a:off x="1825574" y="-915788"/>
            <a:ext cx="1511054" cy="1603986"/>
            <a:chOff x="7805848" y="0"/>
            <a:chExt cx="1338163" cy="1420462"/>
          </a:xfrm>
        </p:grpSpPr>
        <p:grpSp>
          <p:nvGrpSpPr>
            <p:cNvPr id="31516" name="Google Shape;31516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517" name="Google Shape;31517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8" name="Google Shape;31518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19" name="Google Shape;31519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0" name="Google Shape;31520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1" name="Google Shape;31521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2" name="Google Shape;31522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3" name="Google Shape;31523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4" name="Google Shape;31524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5" name="Google Shape;31525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6" name="Google Shape;31526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7" name="Google Shape;31527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8" name="Google Shape;31528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29" name="Google Shape;31529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0" name="Google Shape;31530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1" name="Google Shape;31531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532" name="Google Shape;31532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533" name="Google Shape;31533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4" name="Google Shape;31534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5" name="Google Shape;31535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6" name="Google Shape;31536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7" name="Google Shape;31537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8" name="Google Shape;31538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39" name="Google Shape;31539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0" name="Google Shape;31540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1" name="Google Shape;31541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2" name="Google Shape;31542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3" name="Google Shape;31543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4" name="Google Shape;31544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5" name="Google Shape;31545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6" name="Google Shape;31546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47" name="Google Shape;31547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548" name="Google Shape;31548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549" name="Google Shape;31549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0" name="Google Shape;31550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1" name="Google Shape;31551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2" name="Google Shape;31552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3" name="Google Shape;31553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4" name="Google Shape;31554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5" name="Google Shape;31555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6" name="Google Shape;31556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7" name="Google Shape;31557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8" name="Google Shape;31558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59" name="Google Shape;31559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0" name="Google Shape;31560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1" name="Google Shape;31561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2" name="Google Shape;31562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3" name="Google Shape;31563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564" name="Google Shape;31564;p69"/>
          <p:cNvGrpSpPr/>
          <p:nvPr/>
        </p:nvGrpSpPr>
        <p:grpSpPr>
          <a:xfrm flipH="1" rot="5400000">
            <a:off x="2928049" y="-1156538"/>
            <a:ext cx="1511054" cy="1603986"/>
            <a:chOff x="7805848" y="0"/>
            <a:chExt cx="1338163" cy="1420462"/>
          </a:xfrm>
        </p:grpSpPr>
        <p:grpSp>
          <p:nvGrpSpPr>
            <p:cNvPr id="31565" name="Google Shape;31565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566" name="Google Shape;31566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7" name="Google Shape;31567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8" name="Google Shape;31568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69" name="Google Shape;31569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0" name="Google Shape;31570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1" name="Google Shape;31571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2" name="Google Shape;31572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3" name="Google Shape;31573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4" name="Google Shape;31574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5" name="Google Shape;31575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6" name="Google Shape;31576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7" name="Google Shape;31577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8" name="Google Shape;31578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79" name="Google Shape;31579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0" name="Google Shape;31580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581" name="Google Shape;31581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582" name="Google Shape;31582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3" name="Google Shape;31583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4" name="Google Shape;31584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5" name="Google Shape;31585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6" name="Google Shape;31586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7" name="Google Shape;31587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8" name="Google Shape;31588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89" name="Google Shape;31589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0" name="Google Shape;31590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1" name="Google Shape;31591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2" name="Google Shape;31592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3" name="Google Shape;31593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4" name="Google Shape;31594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5" name="Google Shape;31595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6" name="Google Shape;31596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597" name="Google Shape;31597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598" name="Google Shape;31598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599" name="Google Shape;31599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0" name="Google Shape;31600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1" name="Google Shape;31601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2" name="Google Shape;31602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3" name="Google Shape;31603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4" name="Google Shape;31604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5" name="Google Shape;31605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6" name="Google Shape;31606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7" name="Google Shape;31607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8" name="Google Shape;31608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09" name="Google Shape;31609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0" name="Google Shape;31610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1" name="Google Shape;31611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2" name="Google Shape;31612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613" name="Google Shape;31613;p69"/>
          <p:cNvGrpSpPr/>
          <p:nvPr/>
        </p:nvGrpSpPr>
        <p:grpSpPr>
          <a:xfrm flipH="1" rot="5400000">
            <a:off x="8376824" y="2179262"/>
            <a:ext cx="1511054" cy="1603986"/>
            <a:chOff x="7805848" y="0"/>
            <a:chExt cx="1338163" cy="1420462"/>
          </a:xfrm>
        </p:grpSpPr>
        <p:grpSp>
          <p:nvGrpSpPr>
            <p:cNvPr id="31614" name="Google Shape;31614;p69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1615" name="Google Shape;31615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6" name="Google Shape;31616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7" name="Google Shape;31617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8" name="Google Shape;31618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19" name="Google Shape;31619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0" name="Google Shape;31620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1" name="Google Shape;31621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2" name="Google Shape;31622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3" name="Google Shape;31623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4" name="Google Shape;31624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5" name="Google Shape;31625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6" name="Google Shape;31626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7" name="Google Shape;31627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8" name="Google Shape;31628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29" name="Google Shape;31629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30" name="Google Shape;31630;p69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1631" name="Google Shape;31631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2" name="Google Shape;31632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3" name="Google Shape;31633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4" name="Google Shape;31634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5" name="Google Shape;31635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6" name="Google Shape;31636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7" name="Google Shape;31637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8" name="Google Shape;31638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39" name="Google Shape;31639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0" name="Google Shape;31640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1" name="Google Shape;31641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2" name="Google Shape;31642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3" name="Google Shape;31643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4" name="Google Shape;31644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5" name="Google Shape;31645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46" name="Google Shape;31646;p69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1647" name="Google Shape;31647;p69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8" name="Google Shape;31648;p69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49" name="Google Shape;31649;p69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0" name="Google Shape;31650;p69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1" name="Google Shape;31651;p69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2" name="Google Shape;31652;p69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3" name="Google Shape;31653;p69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4" name="Google Shape;31654;p69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5" name="Google Shape;31655;p69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6" name="Google Shape;31656;p69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7" name="Google Shape;31657;p69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8" name="Google Shape;31658;p69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59" name="Google Shape;31659;p69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0" name="Google Shape;31660;p69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1" name="Google Shape;31661;p69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1662" name="Google Shape;31662;p69"/>
          <p:cNvGrpSpPr/>
          <p:nvPr/>
        </p:nvGrpSpPr>
        <p:grpSpPr>
          <a:xfrm>
            <a:off x="8219836" y="1077552"/>
            <a:ext cx="531685" cy="338593"/>
            <a:chOff x="8315725" y="3909900"/>
            <a:chExt cx="402000" cy="256025"/>
          </a:xfrm>
        </p:grpSpPr>
        <p:sp>
          <p:nvSpPr>
            <p:cNvPr id="31663" name="Google Shape;31663;p69"/>
            <p:cNvSpPr/>
            <p:nvPr/>
          </p:nvSpPr>
          <p:spPr>
            <a:xfrm>
              <a:off x="8386625" y="3909900"/>
              <a:ext cx="255200" cy="256025"/>
            </a:xfrm>
            <a:custGeom>
              <a:rect b="b" l="l" r="r" t="t"/>
              <a:pathLst>
                <a:path extrusionOk="0" h="10241" w="10208">
                  <a:moveTo>
                    <a:pt x="5151" y="1"/>
                  </a:moveTo>
                  <a:cubicBezTo>
                    <a:pt x="2707" y="1"/>
                    <a:pt x="297" y="1732"/>
                    <a:pt x="34" y="4666"/>
                  </a:cubicBezTo>
                  <a:cubicBezTo>
                    <a:pt x="0" y="4732"/>
                    <a:pt x="0" y="4832"/>
                    <a:pt x="0" y="4932"/>
                  </a:cubicBezTo>
                  <a:lnTo>
                    <a:pt x="0" y="5133"/>
                  </a:lnTo>
                  <a:cubicBezTo>
                    <a:pt x="0" y="5433"/>
                    <a:pt x="34" y="5733"/>
                    <a:pt x="67" y="6033"/>
                  </a:cubicBezTo>
                  <a:cubicBezTo>
                    <a:pt x="167" y="6500"/>
                    <a:pt x="301" y="6967"/>
                    <a:pt x="534" y="7401"/>
                  </a:cubicBezTo>
                  <a:cubicBezTo>
                    <a:pt x="701" y="7734"/>
                    <a:pt x="901" y="8068"/>
                    <a:pt x="1168" y="8368"/>
                  </a:cubicBezTo>
                  <a:cubicBezTo>
                    <a:pt x="2223" y="9656"/>
                    <a:pt x="3657" y="10241"/>
                    <a:pt x="5071" y="10241"/>
                  </a:cubicBezTo>
                  <a:cubicBezTo>
                    <a:pt x="7504" y="10241"/>
                    <a:pt x="9879" y="8513"/>
                    <a:pt x="10174" y="5666"/>
                  </a:cubicBezTo>
                  <a:cubicBezTo>
                    <a:pt x="10208" y="5466"/>
                    <a:pt x="10208" y="5299"/>
                    <a:pt x="10208" y="5133"/>
                  </a:cubicBezTo>
                  <a:cubicBezTo>
                    <a:pt x="10208" y="5032"/>
                    <a:pt x="10208" y="4966"/>
                    <a:pt x="10208" y="4832"/>
                  </a:cubicBezTo>
                  <a:cubicBezTo>
                    <a:pt x="10208" y="4732"/>
                    <a:pt x="10208" y="4632"/>
                    <a:pt x="10174" y="4499"/>
                  </a:cubicBezTo>
                  <a:cubicBezTo>
                    <a:pt x="10174" y="4332"/>
                    <a:pt x="10141" y="4199"/>
                    <a:pt x="10108" y="4032"/>
                  </a:cubicBezTo>
                  <a:cubicBezTo>
                    <a:pt x="9974" y="3431"/>
                    <a:pt x="9707" y="2831"/>
                    <a:pt x="9374" y="2331"/>
                  </a:cubicBezTo>
                  <a:cubicBezTo>
                    <a:pt x="8337" y="729"/>
                    <a:pt x="6737" y="1"/>
                    <a:pt x="51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64" name="Google Shape;31664;p69"/>
            <p:cNvGrpSpPr/>
            <p:nvPr/>
          </p:nvGrpSpPr>
          <p:grpSpPr>
            <a:xfrm>
              <a:off x="8386625" y="3910600"/>
              <a:ext cx="255200" cy="221025"/>
              <a:chOff x="8386625" y="3910600"/>
              <a:chExt cx="255200" cy="221025"/>
            </a:xfrm>
          </p:grpSpPr>
          <p:sp>
            <p:nvSpPr>
              <p:cNvPr id="31665" name="Google Shape;31665;p69"/>
              <p:cNvSpPr/>
              <p:nvPr/>
            </p:nvSpPr>
            <p:spPr>
              <a:xfrm>
                <a:off x="8407475" y="3910600"/>
                <a:ext cx="213500" cy="57575"/>
              </a:xfrm>
              <a:custGeom>
                <a:rect b="b" l="l" r="r" t="t"/>
                <a:pathLst>
                  <a:path extrusionOk="0" h="2303" w="8540">
                    <a:moveTo>
                      <a:pt x="4270" y="1"/>
                    </a:moveTo>
                    <a:cubicBezTo>
                      <a:pt x="2635" y="1"/>
                      <a:pt x="1001" y="768"/>
                      <a:pt x="0" y="2303"/>
                    </a:cubicBezTo>
                    <a:cubicBezTo>
                      <a:pt x="167" y="2303"/>
                      <a:pt x="334" y="2303"/>
                      <a:pt x="501" y="2269"/>
                    </a:cubicBezTo>
                    <a:cubicBezTo>
                      <a:pt x="734" y="2169"/>
                      <a:pt x="968" y="2102"/>
                      <a:pt x="1234" y="2069"/>
                    </a:cubicBezTo>
                    <a:cubicBezTo>
                      <a:pt x="1735" y="1969"/>
                      <a:pt x="1802" y="1936"/>
                      <a:pt x="2335" y="1869"/>
                    </a:cubicBezTo>
                    <a:cubicBezTo>
                      <a:pt x="2869" y="1802"/>
                      <a:pt x="3203" y="1735"/>
                      <a:pt x="3703" y="1702"/>
                    </a:cubicBezTo>
                    <a:cubicBezTo>
                      <a:pt x="3870" y="1669"/>
                      <a:pt x="4045" y="1652"/>
                      <a:pt x="4220" y="1652"/>
                    </a:cubicBezTo>
                    <a:cubicBezTo>
                      <a:pt x="4395" y="1652"/>
                      <a:pt x="4570" y="1669"/>
                      <a:pt x="4737" y="1702"/>
                    </a:cubicBezTo>
                    <a:cubicBezTo>
                      <a:pt x="5104" y="1802"/>
                      <a:pt x="5404" y="1769"/>
                      <a:pt x="5738" y="1869"/>
                    </a:cubicBezTo>
                    <a:cubicBezTo>
                      <a:pt x="6005" y="2002"/>
                      <a:pt x="6271" y="2069"/>
                      <a:pt x="6538" y="2136"/>
                    </a:cubicBezTo>
                    <a:cubicBezTo>
                      <a:pt x="6972" y="2202"/>
                      <a:pt x="7406" y="2269"/>
                      <a:pt x="7839" y="2303"/>
                    </a:cubicBezTo>
                    <a:lnTo>
                      <a:pt x="8540" y="2303"/>
                    </a:lnTo>
                    <a:cubicBezTo>
                      <a:pt x="7539" y="768"/>
                      <a:pt x="5904" y="1"/>
                      <a:pt x="42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6" name="Google Shape;31666;p69"/>
              <p:cNvSpPr/>
              <p:nvPr/>
            </p:nvSpPr>
            <p:spPr>
              <a:xfrm>
                <a:off x="8386625" y="4010675"/>
                <a:ext cx="254375" cy="22550"/>
              </a:xfrm>
              <a:custGeom>
                <a:rect b="b" l="l" r="r" t="t"/>
                <a:pathLst>
                  <a:path extrusionOk="0" h="902" w="10175">
                    <a:moveTo>
                      <a:pt x="10108" y="1"/>
                    </a:moveTo>
                    <a:lnTo>
                      <a:pt x="8773" y="134"/>
                    </a:lnTo>
                    <a:cubicBezTo>
                      <a:pt x="8206" y="201"/>
                      <a:pt x="7572" y="234"/>
                      <a:pt x="6605" y="268"/>
                    </a:cubicBezTo>
                    <a:cubicBezTo>
                      <a:pt x="6105" y="268"/>
                      <a:pt x="5604" y="268"/>
                      <a:pt x="5104" y="201"/>
                    </a:cubicBezTo>
                    <a:cubicBezTo>
                      <a:pt x="4618" y="137"/>
                      <a:pt x="4118" y="114"/>
                      <a:pt x="3622" y="114"/>
                    </a:cubicBezTo>
                    <a:cubicBezTo>
                      <a:pt x="3335" y="114"/>
                      <a:pt x="3050" y="122"/>
                      <a:pt x="2769" y="134"/>
                    </a:cubicBezTo>
                    <a:cubicBezTo>
                      <a:pt x="2169" y="201"/>
                      <a:pt x="868" y="468"/>
                      <a:pt x="34" y="635"/>
                    </a:cubicBezTo>
                    <a:cubicBezTo>
                      <a:pt x="0" y="735"/>
                      <a:pt x="0" y="801"/>
                      <a:pt x="0" y="901"/>
                    </a:cubicBezTo>
                    <a:cubicBezTo>
                      <a:pt x="1068" y="768"/>
                      <a:pt x="3670" y="401"/>
                      <a:pt x="4137" y="401"/>
                    </a:cubicBezTo>
                    <a:cubicBezTo>
                      <a:pt x="4704" y="434"/>
                      <a:pt x="4804" y="468"/>
                      <a:pt x="5304" y="501"/>
                    </a:cubicBezTo>
                    <a:cubicBezTo>
                      <a:pt x="5638" y="534"/>
                      <a:pt x="6005" y="568"/>
                      <a:pt x="6372" y="568"/>
                    </a:cubicBezTo>
                    <a:cubicBezTo>
                      <a:pt x="6738" y="534"/>
                      <a:pt x="7706" y="568"/>
                      <a:pt x="8373" y="501"/>
                    </a:cubicBezTo>
                    <a:cubicBezTo>
                      <a:pt x="8707" y="468"/>
                      <a:pt x="9507" y="468"/>
                      <a:pt x="10174" y="468"/>
                    </a:cubicBezTo>
                    <a:cubicBezTo>
                      <a:pt x="10174" y="301"/>
                      <a:pt x="10141" y="168"/>
                      <a:pt x="1010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7" name="Google Shape;31667;p69"/>
              <p:cNvSpPr/>
              <p:nvPr/>
            </p:nvSpPr>
            <p:spPr>
              <a:xfrm>
                <a:off x="8386625" y="4024850"/>
                <a:ext cx="255200" cy="39225"/>
              </a:xfrm>
              <a:custGeom>
                <a:rect b="b" l="l" r="r" t="t"/>
                <a:pathLst>
                  <a:path extrusionOk="0" h="1569" w="10208">
                    <a:moveTo>
                      <a:pt x="4070" y="1"/>
                    </a:moveTo>
                    <a:cubicBezTo>
                      <a:pt x="3870" y="1"/>
                      <a:pt x="3670" y="1"/>
                      <a:pt x="3469" y="34"/>
                    </a:cubicBezTo>
                    <a:cubicBezTo>
                      <a:pt x="3169" y="101"/>
                      <a:pt x="2969" y="101"/>
                      <a:pt x="2836" y="134"/>
                    </a:cubicBezTo>
                    <a:cubicBezTo>
                      <a:pt x="2669" y="168"/>
                      <a:pt x="2369" y="168"/>
                      <a:pt x="2135" y="201"/>
                    </a:cubicBezTo>
                    <a:cubicBezTo>
                      <a:pt x="1902" y="234"/>
                      <a:pt x="1735" y="234"/>
                      <a:pt x="1535" y="268"/>
                    </a:cubicBezTo>
                    <a:cubicBezTo>
                      <a:pt x="1368" y="301"/>
                      <a:pt x="1401" y="301"/>
                      <a:pt x="1134" y="368"/>
                    </a:cubicBezTo>
                    <a:cubicBezTo>
                      <a:pt x="868" y="468"/>
                      <a:pt x="634" y="501"/>
                      <a:pt x="367" y="501"/>
                    </a:cubicBezTo>
                    <a:cubicBezTo>
                      <a:pt x="100" y="501"/>
                      <a:pt x="34" y="501"/>
                      <a:pt x="0" y="535"/>
                    </a:cubicBezTo>
                    <a:cubicBezTo>
                      <a:pt x="0" y="835"/>
                      <a:pt x="34" y="1135"/>
                      <a:pt x="67" y="1435"/>
                    </a:cubicBezTo>
                    <a:cubicBezTo>
                      <a:pt x="634" y="1235"/>
                      <a:pt x="1201" y="1102"/>
                      <a:pt x="1768" y="968"/>
                    </a:cubicBezTo>
                    <a:cubicBezTo>
                      <a:pt x="1935" y="952"/>
                      <a:pt x="2102" y="943"/>
                      <a:pt x="2269" y="943"/>
                    </a:cubicBezTo>
                    <a:cubicBezTo>
                      <a:pt x="2435" y="943"/>
                      <a:pt x="2602" y="952"/>
                      <a:pt x="2769" y="968"/>
                    </a:cubicBezTo>
                    <a:cubicBezTo>
                      <a:pt x="3069" y="1002"/>
                      <a:pt x="3369" y="1068"/>
                      <a:pt x="3670" y="1135"/>
                    </a:cubicBezTo>
                    <a:cubicBezTo>
                      <a:pt x="4070" y="1268"/>
                      <a:pt x="4470" y="1368"/>
                      <a:pt x="4904" y="1368"/>
                    </a:cubicBezTo>
                    <a:cubicBezTo>
                      <a:pt x="5771" y="1469"/>
                      <a:pt x="6071" y="1569"/>
                      <a:pt x="6672" y="1569"/>
                    </a:cubicBezTo>
                    <a:lnTo>
                      <a:pt x="7973" y="1569"/>
                    </a:lnTo>
                    <a:cubicBezTo>
                      <a:pt x="8133" y="1562"/>
                      <a:pt x="8267" y="1561"/>
                      <a:pt x="8382" y="1561"/>
                    </a:cubicBezTo>
                    <a:cubicBezTo>
                      <a:pt x="8509" y="1561"/>
                      <a:pt x="8613" y="1563"/>
                      <a:pt x="8704" y="1563"/>
                    </a:cubicBezTo>
                    <a:cubicBezTo>
                      <a:pt x="8982" y="1563"/>
                      <a:pt x="9146" y="1545"/>
                      <a:pt x="9474" y="1402"/>
                    </a:cubicBezTo>
                    <a:cubicBezTo>
                      <a:pt x="9807" y="1235"/>
                      <a:pt x="10041" y="1135"/>
                      <a:pt x="10174" y="1068"/>
                    </a:cubicBezTo>
                    <a:cubicBezTo>
                      <a:pt x="10208" y="868"/>
                      <a:pt x="10208" y="701"/>
                      <a:pt x="10208" y="535"/>
                    </a:cubicBezTo>
                    <a:cubicBezTo>
                      <a:pt x="10208" y="434"/>
                      <a:pt x="10208" y="368"/>
                      <a:pt x="10174" y="234"/>
                    </a:cubicBezTo>
                    <a:cubicBezTo>
                      <a:pt x="9774" y="334"/>
                      <a:pt x="9340" y="368"/>
                      <a:pt x="8907" y="368"/>
                    </a:cubicBezTo>
                    <a:cubicBezTo>
                      <a:pt x="8873" y="346"/>
                      <a:pt x="8829" y="338"/>
                      <a:pt x="8765" y="338"/>
                    </a:cubicBezTo>
                    <a:cubicBezTo>
                      <a:pt x="8636" y="338"/>
                      <a:pt x="8429" y="368"/>
                      <a:pt x="8073" y="368"/>
                    </a:cubicBezTo>
                    <a:cubicBezTo>
                      <a:pt x="7906" y="379"/>
                      <a:pt x="7728" y="383"/>
                      <a:pt x="7565" y="383"/>
                    </a:cubicBezTo>
                    <a:cubicBezTo>
                      <a:pt x="7239" y="383"/>
                      <a:pt x="6972" y="368"/>
                      <a:pt x="6972" y="368"/>
                    </a:cubicBezTo>
                    <a:cubicBezTo>
                      <a:pt x="6972" y="368"/>
                      <a:pt x="6271" y="301"/>
                      <a:pt x="6038" y="268"/>
                    </a:cubicBezTo>
                    <a:cubicBezTo>
                      <a:pt x="5771" y="268"/>
                      <a:pt x="4303" y="1"/>
                      <a:pt x="40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68" name="Google Shape;31668;p69"/>
              <p:cNvSpPr/>
              <p:nvPr/>
            </p:nvSpPr>
            <p:spPr>
              <a:xfrm>
                <a:off x="8399975" y="4094900"/>
                <a:ext cx="205150" cy="36725"/>
              </a:xfrm>
              <a:custGeom>
                <a:rect b="b" l="l" r="r" t="t"/>
                <a:pathLst>
                  <a:path extrusionOk="0" h="1469" w="8206">
                    <a:moveTo>
                      <a:pt x="0" y="1"/>
                    </a:moveTo>
                    <a:cubicBezTo>
                      <a:pt x="167" y="334"/>
                      <a:pt x="400" y="668"/>
                      <a:pt x="634" y="968"/>
                    </a:cubicBezTo>
                    <a:cubicBezTo>
                      <a:pt x="1001" y="1002"/>
                      <a:pt x="1801" y="1135"/>
                      <a:pt x="2302" y="1202"/>
                    </a:cubicBezTo>
                    <a:cubicBezTo>
                      <a:pt x="2835" y="1302"/>
                      <a:pt x="3069" y="1369"/>
                      <a:pt x="3503" y="1435"/>
                    </a:cubicBezTo>
                    <a:cubicBezTo>
                      <a:pt x="3658" y="1457"/>
                      <a:pt x="3795" y="1469"/>
                      <a:pt x="3962" y="1469"/>
                    </a:cubicBezTo>
                    <a:cubicBezTo>
                      <a:pt x="4296" y="1469"/>
                      <a:pt x="4748" y="1424"/>
                      <a:pt x="5704" y="1335"/>
                    </a:cubicBezTo>
                    <a:cubicBezTo>
                      <a:pt x="6605" y="1235"/>
                      <a:pt x="7472" y="902"/>
                      <a:pt x="8206" y="368"/>
                    </a:cubicBezTo>
                    <a:lnTo>
                      <a:pt x="8206" y="368"/>
                    </a:lnTo>
                    <a:cubicBezTo>
                      <a:pt x="7447" y="874"/>
                      <a:pt x="6475" y="977"/>
                      <a:pt x="5669" y="977"/>
                    </a:cubicBezTo>
                    <a:cubicBezTo>
                      <a:pt x="5518" y="977"/>
                      <a:pt x="5374" y="973"/>
                      <a:pt x="5237" y="968"/>
                    </a:cubicBezTo>
                    <a:cubicBezTo>
                      <a:pt x="4603" y="935"/>
                      <a:pt x="3970" y="801"/>
                      <a:pt x="3402" y="568"/>
                    </a:cubicBezTo>
                    <a:cubicBezTo>
                      <a:pt x="2602" y="368"/>
                      <a:pt x="1801" y="201"/>
                      <a:pt x="1001" y="101"/>
                    </a:cubicBezTo>
                    <a:cubicBezTo>
                      <a:pt x="667" y="34"/>
                      <a:pt x="334" y="1"/>
                      <a:pt x="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669" name="Google Shape;31669;p69"/>
            <p:cNvSpPr/>
            <p:nvPr/>
          </p:nvSpPr>
          <p:spPr>
            <a:xfrm>
              <a:off x="8315725" y="3920125"/>
              <a:ext cx="402000" cy="237400"/>
            </a:xfrm>
            <a:custGeom>
              <a:rect b="b" l="l" r="r" t="t"/>
              <a:pathLst>
                <a:path extrusionOk="0" h="9496" w="16080">
                  <a:moveTo>
                    <a:pt x="14796" y="0"/>
                  </a:moveTo>
                  <a:cubicBezTo>
                    <a:pt x="14054" y="0"/>
                    <a:pt x="12845" y="340"/>
                    <a:pt x="11376" y="954"/>
                  </a:cubicBezTo>
                  <a:lnTo>
                    <a:pt x="11476" y="1054"/>
                  </a:lnTo>
                  <a:cubicBezTo>
                    <a:pt x="12860" y="478"/>
                    <a:pt x="13989" y="156"/>
                    <a:pt x="14631" y="156"/>
                  </a:cubicBezTo>
                  <a:cubicBezTo>
                    <a:pt x="14917" y="156"/>
                    <a:pt x="15106" y="220"/>
                    <a:pt x="15178" y="354"/>
                  </a:cubicBezTo>
                  <a:cubicBezTo>
                    <a:pt x="15612" y="1088"/>
                    <a:pt x="12677" y="3589"/>
                    <a:pt x="8640" y="5958"/>
                  </a:cubicBezTo>
                  <a:cubicBezTo>
                    <a:pt x="5382" y="7885"/>
                    <a:pt x="2368" y="9128"/>
                    <a:pt x="1124" y="9128"/>
                  </a:cubicBezTo>
                  <a:cubicBezTo>
                    <a:pt x="840" y="9128"/>
                    <a:pt x="649" y="9063"/>
                    <a:pt x="568" y="8927"/>
                  </a:cubicBezTo>
                  <a:cubicBezTo>
                    <a:pt x="301" y="8460"/>
                    <a:pt x="1302" y="7359"/>
                    <a:pt x="3003" y="6024"/>
                  </a:cubicBezTo>
                  <a:lnTo>
                    <a:pt x="2970" y="5891"/>
                  </a:lnTo>
                  <a:cubicBezTo>
                    <a:pt x="1068" y="7359"/>
                    <a:pt x="1" y="8660"/>
                    <a:pt x="335" y="9227"/>
                  </a:cubicBezTo>
                  <a:cubicBezTo>
                    <a:pt x="440" y="9409"/>
                    <a:pt x="692" y="9496"/>
                    <a:pt x="1065" y="9496"/>
                  </a:cubicBezTo>
                  <a:cubicBezTo>
                    <a:pt x="2464" y="9496"/>
                    <a:pt x="5554" y="8274"/>
                    <a:pt x="8874" y="6325"/>
                  </a:cubicBezTo>
                  <a:cubicBezTo>
                    <a:pt x="13077" y="3890"/>
                    <a:pt x="16079" y="1188"/>
                    <a:pt x="15545" y="287"/>
                  </a:cubicBezTo>
                  <a:cubicBezTo>
                    <a:pt x="15443" y="93"/>
                    <a:pt x="15183" y="0"/>
                    <a:pt x="1479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1">
  <p:cSld name="CUSTOM_2_1_1_1_1_2_1_1_1">
    <p:spTree>
      <p:nvGrpSpPr>
        <p:cNvPr id="31670" name="Shape 316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1671" name="Google Shape;31671;p70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1672" name="Google Shape;31672;p7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673" name="Google Shape;31673;p70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1674" name="Google Shape;31674;p7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5" name="Google Shape;31675;p7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6" name="Google Shape;31676;p7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7" name="Google Shape;31677;p7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8" name="Google Shape;31678;p7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79" name="Google Shape;31679;p7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0" name="Google Shape;31680;p7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1" name="Google Shape;31681;p7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2" name="Google Shape;31682;p7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3" name="Google Shape;31683;p7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4" name="Google Shape;31684;p7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5" name="Google Shape;31685;p7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6" name="Google Shape;31686;p7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7" name="Google Shape;31687;p7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8" name="Google Shape;31688;p7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89" name="Google Shape;31689;p7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0" name="Google Shape;31690;p7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1" name="Google Shape;31691;p7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2" name="Google Shape;31692;p7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3" name="Google Shape;31693;p7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4" name="Google Shape;31694;p7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5" name="Google Shape;31695;p7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6" name="Google Shape;31696;p7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7" name="Google Shape;31697;p7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698" name="Google Shape;31698;p7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1699" name="Google Shape;31699;p70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1700" name="Google Shape;31700;p7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1" name="Google Shape;31701;p7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2" name="Google Shape;31702;p7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3" name="Google Shape;31703;p7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4" name="Google Shape;31704;p7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5" name="Google Shape;31705;p7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6" name="Google Shape;31706;p7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7" name="Google Shape;31707;p7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8" name="Google Shape;31708;p7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09" name="Google Shape;31709;p7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0" name="Google Shape;31710;p7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1" name="Google Shape;31711;p7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2" name="Google Shape;31712;p7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3" name="Google Shape;31713;p7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4" name="Google Shape;31714;p7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5" name="Google Shape;31715;p7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6" name="Google Shape;31716;p7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7" name="Google Shape;31717;p7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8" name="Google Shape;31718;p7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19" name="Google Shape;31719;p7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0" name="Google Shape;31720;p7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1" name="Google Shape;31721;p7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2" name="Google Shape;31722;p7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3" name="Google Shape;31723;p7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4" name="Google Shape;31724;p7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725" name="Google Shape;31725;p7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726" name="Google Shape;31726;p7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7" name="Google Shape;31727;p7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8" name="Google Shape;31728;p7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29" name="Google Shape;31729;p7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0" name="Google Shape;31730;p7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1" name="Google Shape;31731;p7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2" name="Google Shape;31732;p7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3" name="Google Shape;31733;p7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4" name="Google Shape;31734;p7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5" name="Google Shape;31735;p7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6" name="Google Shape;31736;p7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7" name="Google Shape;31737;p7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8" name="Google Shape;31738;p7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39" name="Google Shape;31739;p7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0" name="Google Shape;31740;p7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1" name="Google Shape;31741;p7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2" name="Google Shape;31742;p7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3" name="Google Shape;31743;p7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4" name="Google Shape;31744;p7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5" name="Google Shape;31745;p7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6" name="Google Shape;31746;p7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7" name="Google Shape;31747;p7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8" name="Google Shape;31748;p7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49" name="Google Shape;31749;p7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0" name="Google Shape;31750;p7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1" name="Google Shape;31751;p7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2" name="Google Shape;31752;p7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3" name="Google Shape;31753;p7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4" name="Google Shape;31754;p7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5" name="Google Shape;31755;p7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6" name="Google Shape;31756;p7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7" name="Google Shape;31757;p7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8" name="Google Shape;31758;p7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59" name="Google Shape;31759;p7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0" name="Google Shape;31760;p7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1" name="Google Shape;31761;p7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2" name="Google Shape;31762;p7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3" name="Google Shape;31763;p7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4" name="Google Shape;31764;p7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5" name="Google Shape;31765;p7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6" name="Google Shape;31766;p7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7" name="Google Shape;31767;p7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8" name="Google Shape;31768;p7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69" name="Google Shape;31769;p7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0" name="Google Shape;31770;p7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1" name="Google Shape;31771;p7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2" name="Google Shape;31772;p7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3" name="Google Shape;31773;p7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4" name="Google Shape;31774;p7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5" name="Google Shape;31775;p7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6" name="Google Shape;31776;p7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7" name="Google Shape;31777;p7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8" name="Google Shape;31778;p7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79" name="Google Shape;31779;p7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0" name="Google Shape;31780;p7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1" name="Google Shape;31781;p7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2" name="Google Shape;31782;p7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3" name="Google Shape;31783;p7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4" name="Google Shape;31784;p7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5" name="Google Shape;31785;p7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6" name="Google Shape;31786;p7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7" name="Google Shape;31787;p7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8" name="Google Shape;31788;p7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89" name="Google Shape;31789;p7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0" name="Google Shape;31790;p7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1" name="Google Shape;31791;p7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2" name="Google Shape;31792;p7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3" name="Google Shape;31793;p7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4" name="Google Shape;31794;p7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5" name="Google Shape;31795;p7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6" name="Google Shape;31796;p7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7" name="Google Shape;31797;p7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8" name="Google Shape;31798;p7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799" name="Google Shape;31799;p7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0" name="Google Shape;31800;p7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1" name="Google Shape;31801;p7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2" name="Google Shape;31802;p7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3" name="Google Shape;31803;p7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4" name="Google Shape;31804;p7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5" name="Google Shape;31805;p7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6" name="Google Shape;31806;p7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7" name="Google Shape;31807;p7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8" name="Google Shape;31808;p7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09" name="Google Shape;31809;p7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0" name="Google Shape;31810;p7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1" name="Google Shape;31811;p7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2" name="Google Shape;31812;p7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3" name="Google Shape;31813;p7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4" name="Google Shape;31814;p7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5" name="Google Shape;31815;p7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6" name="Google Shape;31816;p7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7" name="Google Shape;31817;p7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8" name="Google Shape;31818;p7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19" name="Google Shape;31819;p7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0" name="Google Shape;31820;p7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1" name="Google Shape;31821;p7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2" name="Google Shape;31822;p7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3" name="Google Shape;31823;p7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4" name="Google Shape;31824;p7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25" name="Google Shape;31825;p7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826" name="Google Shape;31826;p70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1827" name="Google Shape;31827;p7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28" name="Google Shape;31828;p7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29" name="Google Shape;31829;p7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0" name="Google Shape;31830;p7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1" name="Google Shape;31831;p7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2" name="Google Shape;31832;p7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3" name="Google Shape;31833;p7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4" name="Google Shape;31834;p7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5" name="Google Shape;31835;p7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6" name="Google Shape;31836;p7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7" name="Google Shape;31837;p7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8" name="Google Shape;31838;p7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39" name="Google Shape;31839;p7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0" name="Google Shape;31840;p7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1" name="Google Shape;31841;p7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2" name="Google Shape;31842;p7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3" name="Google Shape;31843;p7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4" name="Google Shape;31844;p7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5" name="Google Shape;31845;p7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6" name="Google Shape;31846;p7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7" name="Google Shape;31847;p7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8" name="Google Shape;31848;p7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49" name="Google Shape;31849;p7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0" name="Google Shape;31850;p7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1" name="Google Shape;31851;p7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52" name="Google Shape;31852;p7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53" name="Google Shape;31853;p7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4" name="Google Shape;31854;p7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5" name="Google Shape;31855;p7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6" name="Google Shape;31856;p7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857" name="Google Shape;31857;p7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858" name="Google Shape;31858;p7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1859" name="Google Shape;31859;p7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0" name="Google Shape;31860;p7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1" name="Google Shape;31861;p7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2" name="Google Shape;31862;p7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3" name="Google Shape;31863;p7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4" name="Google Shape;31864;p7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5" name="Google Shape;31865;p7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6" name="Google Shape;31866;p7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7" name="Google Shape;31867;p7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8" name="Google Shape;31868;p7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69" name="Google Shape;31869;p7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0" name="Google Shape;31870;p7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1" name="Google Shape;31871;p7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2" name="Google Shape;31872;p7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3" name="Google Shape;31873;p7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4" name="Google Shape;31874;p7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5" name="Google Shape;31875;p7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6" name="Google Shape;31876;p7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7" name="Google Shape;31877;p7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8" name="Google Shape;31878;p7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79" name="Google Shape;31879;p7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0" name="Google Shape;31880;p7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1" name="Google Shape;31881;p7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2" name="Google Shape;31882;p7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3" name="Google Shape;31883;p7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4" name="Google Shape;31884;p7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1885" name="Google Shape;31885;p7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1886" name="Google Shape;31886;p70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1887" name="Google Shape;31887;p7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8" name="Google Shape;31888;p7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89" name="Google Shape;31889;p7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0" name="Google Shape;31890;p7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1" name="Google Shape;31891;p7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2" name="Google Shape;31892;p7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3" name="Google Shape;31893;p7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4" name="Google Shape;31894;p7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5" name="Google Shape;31895;p7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6" name="Google Shape;31896;p7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7" name="Google Shape;31897;p7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8" name="Google Shape;31898;p7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899" name="Google Shape;31899;p7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0" name="Google Shape;31900;p7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1" name="Google Shape;31901;p7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2" name="Google Shape;31902;p7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3" name="Google Shape;31903;p7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4" name="Google Shape;31904;p7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5" name="Google Shape;31905;p7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6" name="Google Shape;31906;p7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7" name="Google Shape;31907;p7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8" name="Google Shape;31908;p7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09" name="Google Shape;31909;p7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0" name="Google Shape;31910;p7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1" name="Google Shape;31911;p7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1912" name="Google Shape;31912;p7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1913" name="Google Shape;31913;p70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1914" name="Google Shape;31914;p70"/>
          <p:cNvGrpSpPr/>
          <p:nvPr/>
        </p:nvGrpSpPr>
        <p:grpSpPr>
          <a:xfrm>
            <a:off x="7648771" y="1272521"/>
            <a:ext cx="3172449" cy="3172449"/>
            <a:chOff x="5007123" y="2079403"/>
            <a:chExt cx="687600" cy="687600"/>
          </a:xfrm>
        </p:grpSpPr>
        <p:sp>
          <p:nvSpPr>
            <p:cNvPr id="31915" name="Google Shape;31915;p70"/>
            <p:cNvSpPr/>
            <p:nvPr/>
          </p:nvSpPr>
          <p:spPr>
            <a:xfrm>
              <a:off x="5007123" y="2079403"/>
              <a:ext cx="687600" cy="6876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6" name="Google Shape;31916;p70"/>
            <p:cNvSpPr/>
            <p:nvPr/>
          </p:nvSpPr>
          <p:spPr>
            <a:xfrm>
              <a:off x="5146403" y="2218605"/>
              <a:ext cx="409200" cy="4092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17" name="Google Shape;31917;p70"/>
            <p:cNvSpPr/>
            <p:nvPr/>
          </p:nvSpPr>
          <p:spPr>
            <a:xfrm>
              <a:off x="5273439" y="2345617"/>
              <a:ext cx="155100" cy="155100"/>
            </a:xfrm>
            <a:prstGeom prst="ellipse">
              <a:avLst/>
            </a:prstGeom>
            <a:noFill/>
            <a:ln cap="flat" cmpd="sng" w="9525">
              <a:solidFill>
                <a:srgbClr val="FFD69C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1918" name="Google Shape;31918;p70"/>
          <p:cNvGrpSpPr/>
          <p:nvPr/>
        </p:nvGrpSpPr>
        <p:grpSpPr>
          <a:xfrm flipH="1" rot="5509917">
            <a:off x="7557542" y="782328"/>
            <a:ext cx="3607845" cy="3378307"/>
            <a:chOff x="5272775" y="2011375"/>
            <a:chExt cx="3027200" cy="2935100"/>
          </a:xfrm>
        </p:grpSpPr>
        <p:sp>
          <p:nvSpPr>
            <p:cNvPr id="31919" name="Google Shape;31919;p70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0" name="Google Shape;31920;p70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1" name="Google Shape;31921;p70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2" name="Google Shape;31922;p70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3" name="Google Shape;31923;p70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4" name="Google Shape;31924;p70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5" name="Google Shape;31925;p70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6" name="Google Shape;31926;p70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7" name="Google Shape;31927;p70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8" name="Google Shape;31928;p70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29" name="Google Shape;31929;p70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0" name="Google Shape;31930;p70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1" name="Google Shape;31931;p70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2" name="Google Shape;31932;p70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3" name="Google Shape;31933;p70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4" name="Google Shape;31934;p70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5" name="Google Shape;31935;p70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6" name="Google Shape;31936;p70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7" name="Google Shape;31937;p70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8" name="Google Shape;31938;p70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39" name="Google Shape;31939;p70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0" name="Google Shape;31940;p70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1" name="Google Shape;31941;p70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2" name="Google Shape;31942;p70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3" name="Google Shape;31943;p70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4" name="Google Shape;31944;p70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5" name="Google Shape;31945;p70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6" name="Google Shape;31946;p70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7" name="Google Shape;31947;p70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8" name="Google Shape;31948;p70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49" name="Google Shape;31949;p70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0" name="Google Shape;31950;p70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1" name="Google Shape;31951;p70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2" name="Google Shape;31952;p70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3" name="Google Shape;31953;p70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4" name="Google Shape;31954;p70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5" name="Google Shape;31955;p70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6" name="Google Shape;31956;p70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7" name="Google Shape;31957;p70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8" name="Google Shape;31958;p70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59" name="Google Shape;31959;p70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0" name="Google Shape;31960;p70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1" name="Google Shape;31961;p70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2" name="Google Shape;31962;p70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3" name="Google Shape;31963;p70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4" name="Google Shape;31964;p70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5" name="Google Shape;31965;p70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6" name="Google Shape;31966;p70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7" name="Google Shape;31967;p70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8" name="Google Shape;31968;p70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69" name="Google Shape;31969;p70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0" name="Google Shape;31970;p70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1" name="Google Shape;31971;p70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2" name="Google Shape;31972;p70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3" name="Google Shape;31973;p70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4" name="Google Shape;31974;p70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5" name="Google Shape;31975;p70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6" name="Google Shape;31976;p70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7" name="Google Shape;31977;p70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8" name="Google Shape;31978;p70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79" name="Google Shape;31979;p70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0" name="Google Shape;31980;p70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1" name="Google Shape;31981;p70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2" name="Google Shape;31982;p70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3" name="Google Shape;31983;p70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4" name="Google Shape;31984;p70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5" name="Google Shape;31985;p70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6" name="Google Shape;31986;p70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7" name="Google Shape;31987;p70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8" name="Google Shape;31988;p70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89" name="Google Shape;31989;p70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0" name="Google Shape;31990;p70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1" name="Google Shape;31991;p70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2" name="Google Shape;31992;p70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3" name="Google Shape;31993;p70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4" name="Google Shape;31994;p70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5" name="Google Shape;31995;p70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6" name="Google Shape;31996;p70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7" name="Google Shape;31997;p70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8" name="Google Shape;31998;p70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1999" name="Google Shape;31999;p70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0" name="Google Shape;32000;p70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1" name="Google Shape;32001;p70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2" name="Google Shape;32002;p70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3" name="Google Shape;32003;p70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4" name="Google Shape;32004;p70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5" name="Google Shape;32005;p70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6" name="Google Shape;32006;p70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7" name="Google Shape;32007;p70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8" name="Google Shape;32008;p70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09" name="Google Shape;32009;p70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0" name="Google Shape;32010;p70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1" name="Google Shape;32011;p70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2" name="Google Shape;32012;p70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3" name="Google Shape;32013;p70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4" name="Google Shape;32014;p70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5" name="Google Shape;32015;p70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6" name="Google Shape;32016;p70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7" name="Google Shape;32017;p70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8" name="Google Shape;32018;p70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19" name="Google Shape;32019;p70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0" name="Google Shape;32020;p70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1" name="Google Shape;32021;p70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2" name="Google Shape;32022;p70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3" name="Google Shape;32023;p70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4" name="Google Shape;32024;p70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5" name="Google Shape;32025;p70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6" name="Google Shape;32026;p70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7" name="Google Shape;32027;p70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8" name="Google Shape;32028;p70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29" name="Google Shape;32029;p70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0" name="Google Shape;32030;p70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1" name="Google Shape;32031;p70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2" name="Google Shape;32032;p70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3" name="Google Shape;32033;p70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4" name="Google Shape;32034;p70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5" name="Google Shape;32035;p70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6" name="Google Shape;32036;p70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7" name="Google Shape;32037;p70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8" name="Google Shape;32038;p70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39" name="Google Shape;32039;p70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0" name="Google Shape;32040;p70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1" name="Google Shape;32041;p70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2" name="Google Shape;32042;p70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3" name="Google Shape;32043;p70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4" name="Google Shape;32044;p70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5" name="Google Shape;32045;p70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6" name="Google Shape;32046;p70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7" name="Google Shape;32047;p70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8" name="Google Shape;32048;p70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49" name="Google Shape;32049;p70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0" name="Google Shape;32050;p70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1" name="Google Shape;32051;p70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2" name="Google Shape;32052;p70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3" name="Google Shape;32053;p70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4" name="Google Shape;32054;p70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5" name="Google Shape;32055;p70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6" name="Google Shape;32056;p70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7" name="Google Shape;32057;p70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8" name="Google Shape;32058;p70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59" name="Google Shape;32059;p70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0" name="Google Shape;32060;p70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1" name="Google Shape;32061;p70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2" name="Google Shape;32062;p70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3" name="Google Shape;32063;p70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4" name="Google Shape;32064;p70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5" name="Google Shape;32065;p70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6" name="Google Shape;32066;p70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7" name="Google Shape;32067;p70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8" name="Google Shape;32068;p70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69" name="Google Shape;32069;p70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0" name="Google Shape;32070;p70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1" name="Google Shape;32071;p70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2" name="Google Shape;32072;p70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3" name="Google Shape;32073;p70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4" name="Google Shape;32074;p70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5" name="Google Shape;32075;p70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6" name="Google Shape;32076;p70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7" name="Google Shape;32077;p70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8" name="Google Shape;32078;p70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79" name="Google Shape;32079;p70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0" name="Google Shape;32080;p70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1" name="Google Shape;32081;p70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2" name="Google Shape;32082;p70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3" name="Google Shape;32083;p70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4" name="Google Shape;32084;p70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5" name="Google Shape;32085;p70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6" name="Google Shape;32086;p70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7" name="Google Shape;32087;p70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8" name="Google Shape;32088;p70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89" name="Google Shape;32089;p70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0" name="Google Shape;32090;p70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1" name="Google Shape;32091;p70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2" name="Google Shape;32092;p70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3" name="Google Shape;32093;p70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4" name="Google Shape;32094;p70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5" name="Google Shape;32095;p70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6" name="Google Shape;32096;p70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7" name="Google Shape;32097;p70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8" name="Google Shape;32098;p70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099" name="Google Shape;32099;p70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0" name="Google Shape;32100;p70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1" name="Google Shape;32101;p70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2" name="Google Shape;32102;p70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3" name="Google Shape;32103;p70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4" name="Google Shape;32104;p70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5" name="Google Shape;32105;p70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6" name="Google Shape;32106;p70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7" name="Google Shape;32107;p70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8" name="Google Shape;32108;p70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09" name="Google Shape;32109;p70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0" name="Google Shape;32110;p70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1" name="Google Shape;32111;p70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2" name="Google Shape;32112;p70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3" name="Google Shape;32113;p70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4" name="Google Shape;32114;p70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5" name="Google Shape;32115;p70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6" name="Google Shape;32116;p70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7" name="Google Shape;32117;p70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8" name="Google Shape;32118;p70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19" name="Google Shape;32119;p70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0" name="Google Shape;32120;p70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1" name="Google Shape;32121;p70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2" name="Google Shape;32122;p70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3" name="Google Shape;32123;p70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4" name="Google Shape;32124;p70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5" name="Google Shape;32125;p70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6" name="Google Shape;32126;p70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7" name="Google Shape;32127;p70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8" name="Google Shape;32128;p70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29" name="Google Shape;32129;p70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0" name="Google Shape;32130;p70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1" name="Google Shape;32131;p70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2" name="Google Shape;32132;p70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3" name="Google Shape;32133;p70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4" name="Google Shape;32134;p70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5" name="Google Shape;32135;p70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6" name="Google Shape;32136;p70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7" name="Google Shape;32137;p70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8" name="Google Shape;32138;p70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39" name="Google Shape;32139;p70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0" name="Google Shape;32140;p70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1" name="Google Shape;32141;p70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2" name="Google Shape;32142;p70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3" name="Google Shape;32143;p70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4" name="Google Shape;32144;p70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5" name="Google Shape;32145;p70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6" name="Google Shape;32146;p70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7" name="Google Shape;32147;p70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8" name="Google Shape;32148;p70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49" name="Google Shape;32149;p70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0" name="Google Shape;32150;p70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1" name="Google Shape;32151;p70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2" name="Google Shape;32152;p70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3" name="Google Shape;32153;p70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4" name="Google Shape;32154;p70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5" name="Google Shape;32155;p70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6" name="Google Shape;32156;p70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7" name="Google Shape;32157;p70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8" name="Google Shape;32158;p70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59" name="Google Shape;32159;p70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0" name="Google Shape;32160;p70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1" name="Google Shape;32161;p70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2" name="Google Shape;32162;p70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3" name="Google Shape;32163;p70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4" name="Google Shape;32164;p70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5" name="Google Shape;32165;p70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6" name="Google Shape;32166;p70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7" name="Google Shape;32167;p70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8" name="Google Shape;32168;p70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69" name="Google Shape;32169;p70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0" name="Google Shape;32170;p70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1" name="Google Shape;32171;p70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2" name="Google Shape;32172;p70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3" name="Google Shape;32173;p70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4" name="Google Shape;32174;p70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5" name="Google Shape;32175;p70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6" name="Google Shape;32176;p70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7" name="Google Shape;32177;p70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8" name="Google Shape;32178;p70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79" name="Google Shape;32179;p70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0" name="Google Shape;32180;p70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1" name="Google Shape;32181;p70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2" name="Google Shape;32182;p70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3" name="Google Shape;32183;p70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4" name="Google Shape;32184;p70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5" name="Google Shape;32185;p70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6" name="Google Shape;32186;p70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7" name="Google Shape;32187;p70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8" name="Google Shape;32188;p70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89" name="Google Shape;32189;p70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0" name="Google Shape;32190;p70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1" name="Google Shape;32191;p70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2" name="Google Shape;32192;p70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3" name="Google Shape;32193;p70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4" name="Google Shape;32194;p70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5" name="Google Shape;32195;p70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6" name="Google Shape;32196;p70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7" name="Google Shape;32197;p70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8" name="Google Shape;32198;p70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199" name="Google Shape;32199;p70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0" name="Google Shape;32200;p70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1" name="Google Shape;32201;p70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2" name="Google Shape;32202;p70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3" name="Google Shape;32203;p70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4" name="Google Shape;32204;p70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5" name="Google Shape;32205;p70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6" name="Google Shape;32206;p70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7" name="Google Shape;32207;p70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8" name="Google Shape;32208;p70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09" name="Google Shape;32209;p70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0" name="Google Shape;32210;p70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1" name="Google Shape;32211;p70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2" name="Google Shape;32212;p70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3" name="Google Shape;32213;p70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4" name="Google Shape;32214;p70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5" name="Google Shape;32215;p70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6" name="Google Shape;32216;p70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7" name="Google Shape;32217;p70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8" name="Google Shape;32218;p70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19" name="Google Shape;32219;p70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0" name="Google Shape;32220;p70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1" name="Google Shape;32221;p70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2" name="Google Shape;32222;p70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3" name="Google Shape;32223;p70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4" name="Google Shape;32224;p70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5" name="Google Shape;32225;p70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6" name="Google Shape;32226;p70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7" name="Google Shape;32227;p70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8" name="Google Shape;32228;p70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29" name="Google Shape;32229;p70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0" name="Google Shape;32230;p70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1" name="Google Shape;32231;p70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2" name="Google Shape;32232;p70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3" name="Google Shape;32233;p70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4" name="Google Shape;32234;p70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5" name="Google Shape;32235;p70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6" name="Google Shape;32236;p70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7" name="Google Shape;32237;p70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8" name="Google Shape;32238;p70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39" name="Google Shape;32239;p70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0" name="Google Shape;32240;p70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1" name="Google Shape;32241;p70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2" name="Google Shape;32242;p70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3" name="Google Shape;32243;p70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4" name="Google Shape;32244;p70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5" name="Google Shape;32245;p70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6" name="Google Shape;32246;p70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7" name="Google Shape;32247;p70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8" name="Google Shape;32248;p70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49" name="Google Shape;32249;p70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0" name="Google Shape;32250;p70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1" name="Google Shape;32251;p70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2" name="Google Shape;32252;p70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3" name="Google Shape;32253;p70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4" name="Google Shape;32254;p70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5" name="Google Shape;32255;p70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6" name="Google Shape;32256;p70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7" name="Google Shape;32257;p70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8" name="Google Shape;32258;p70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59" name="Google Shape;32259;p70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0" name="Google Shape;32260;p70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1" name="Google Shape;32261;p70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2" name="Google Shape;32262;p70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3" name="Google Shape;32263;p70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4" name="Google Shape;32264;p70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5" name="Google Shape;32265;p70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6" name="Google Shape;32266;p70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7" name="Google Shape;32267;p70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8" name="Google Shape;32268;p70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69" name="Google Shape;32269;p70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0" name="Google Shape;32270;p70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1" name="Google Shape;32271;p70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2" name="Google Shape;32272;p70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3" name="Google Shape;32273;p70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4" name="Google Shape;32274;p70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5" name="Google Shape;32275;p70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6" name="Google Shape;32276;p70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7" name="Google Shape;32277;p70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8" name="Google Shape;32278;p70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79" name="Google Shape;32279;p70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0" name="Google Shape;32280;p70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1" name="Google Shape;32281;p70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2" name="Google Shape;32282;p70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3" name="Google Shape;32283;p70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4" name="Google Shape;32284;p70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5" name="Google Shape;32285;p70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6" name="Google Shape;32286;p70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7" name="Google Shape;32287;p70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8" name="Google Shape;32288;p70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89" name="Google Shape;32289;p70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0" name="Google Shape;32290;p70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1" name="Google Shape;32291;p70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2" name="Google Shape;32292;p70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3" name="Google Shape;32293;p70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4" name="Google Shape;32294;p70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5" name="Google Shape;32295;p70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6" name="Google Shape;32296;p70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297" name="Google Shape;32297;p70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2298" name="Google Shape;32298;p70"/>
          <p:cNvGrpSpPr/>
          <p:nvPr/>
        </p:nvGrpSpPr>
        <p:grpSpPr>
          <a:xfrm flipH="1" rot="-5290083">
            <a:off x="8154077" y="1084657"/>
            <a:ext cx="3607845" cy="3378307"/>
            <a:chOff x="5272775" y="2011375"/>
            <a:chExt cx="3027200" cy="2935100"/>
          </a:xfrm>
        </p:grpSpPr>
        <p:sp>
          <p:nvSpPr>
            <p:cNvPr id="32299" name="Google Shape;32299;p70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0" name="Google Shape;32300;p70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1" name="Google Shape;32301;p70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2" name="Google Shape;32302;p70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3" name="Google Shape;32303;p70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4" name="Google Shape;32304;p70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5" name="Google Shape;32305;p70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6" name="Google Shape;32306;p70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7" name="Google Shape;32307;p70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8" name="Google Shape;32308;p70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09" name="Google Shape;32309;p70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0" name="Google Shape;32310;p70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1" name="Google Shape;32311;p70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2" name="Google Shape;32312;p70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3" name="Google Shape;32313;p70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4" name="Google Shape;32314;p70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5" name="Google Shape;32315;p70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6" name="Google Shape;32316;p70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7" name="Google Shape;32317;p70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8" name="Google Shape;32318;p70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19" name="Google Shape;32319;p70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0" name="Google Shape;32320;p70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1" name="Google Shape;32321;p70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2" name="Google Shape;32322;p70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3" name="Google Shape;32323;p70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4" name="Google Shape;32324;p70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5" name="Google Shape;32325;p70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6" name="Google Shape;32326;p70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7" name="Google Shape;32327;p70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8" name="Google Shape;32328;p70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29" name="Google Shape;32329;p70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0" name="Google Shape;32330;p70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1" name="Google Shape;32331;p70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2" name="Google Shape;32332;p70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3" name="Google Shape;32333;p70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4" name="Google Shape;32334;p70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5" name="Google Shape;32335;p70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6" name="Google Shape;32336;p70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7" name="Google Shape;32337;p70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8" name="Google Shape;32338;p70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39" name="Google Shape;32339;p70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0" name="Google Shape;32340;p70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1" name="Google Shape;32341;p70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2" name="Google Shape;32342;p70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3" name="Google Shape;32343;p70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4" name="Google Shape;32344;p70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5" name="Google Shape;32345;p70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6" name="Google Shape;32346;p70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7" name="Google Shape;32347;p70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8" name="Google Shape;32348;p70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49" name="Google Shape;32349;p70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0" name="Google Shape;32350;p70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1" name="Google Shape;32351;p70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2" name="Google Shape;32352;p70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3" name="Google Shape;32353;p70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4" name="Google Shape;32354;p70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5" name="Google Shape;32355;p70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6" name="Google Shape;32356;p70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7" name="Google Shape;32357;p70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8" name="Google Shape;32358;p70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59" name="Google Shape;32359;p70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0" name="Google Shape;32360;p70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1" name="Google Shape;32361;p70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2" name="Google Shape;32362;p70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3" name="Google Shape;32363;p70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4" name="Google Shape;32364;p70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5" name="Google Shape;32365;p70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6" name="Google Shape;32366;p70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7" name="Google Shape;32367;p70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8" name="Google Shape;32368;p70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69" name="Google Shape;32369;p70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0" name="Google Shape;32370;p70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1" name="Google Shape;32371;p70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2" name="Google Shape;32372;p70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3" name="Google Shape;32373;p70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4" name="Google Shape;32374;p70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5" name="Google Shape;32375;p70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6" name="Google Shape;32376;p70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7" name="Google Shape;32377;p70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8" name="Google Shape;32378;p70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79" name="Google Shape;32379;p70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0" name="Google Shape;32380;p70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1" name="Google Shape;32381;p70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2" name="Google Shape;32382;p70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3" name="Google Shape;32383;p70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4" name="Google Shape;32384;p70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5" name="Google Shape;32385;p70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6" name="Google Shape;32386;p70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7" name="Google Shape;32387;p70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8" name="Google Shape;32388;p70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89" name="Google Shape;32389;p70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0" name="Google Shape;32390;p70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1" name="Google Shape;32391;p70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2" name="Google Shape;32392;p70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3" name="Google Shape;32393;p70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4" name="Google Shape;32394;p70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5" name="Google Shape;32395;p70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6" name="Google Shape;32396;p70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7" name="Google Shape;32397;p70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8" name="Google Shape;32398;p70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399" name="Google Shape;32399;p70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0" name="Google Shape;32400;p70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1" name="Google Shape;32401;p70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2" name="Google Shape;32402;p70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3" name="Google Shape;32403;p70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4" name="Google Shape;32404;p70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5" name="Google Shape;32405;p70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6" name="Google Shape;32406;p70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7" name="Google Shape;32407;p70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8" name="Google Shape;32408;p70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09" name="Google Shape;32409;p70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0" name="Google Shape;32410;p70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1" name="Google Shape;32411;p70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2" name="Google Shape;32412;p70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3" name="Google Shape;32413;p70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4" name="Google Shape;32414;p70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5" name="Google Shape;32415;p70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6" name="Google Shape;32416;p70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7" name="Google Shape;32417;p70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8" name="Google Shape;32418;p70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19" name="Google Shape;32419;p70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0" name="Google Shape;32420;p70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1" name="Google Shape;32421;p70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2" name="Google Shape;32422;p70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3" name="Google Shape;32423;p70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4" name="Google Shape;32424;p70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5" name="Google Shape;32425;p70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6" name="Google Shape;32426;p70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7" name="Google Shape;32427;p70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8" name="Google Shape;32428;p70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29" name="Google Shape;32429;p70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0" name="Google Shape;32430;p70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1" name="Google Shape;32431;p70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2" name="Google Shape;32432;p70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3" name="Google Shape;32433;p70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4" name="Google Shape;32434;p70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5" name="Google Shape;32435;p70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6" name="Google Shape;32436;p70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7" name="Google Shape;32437;p70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8" name="Google Shape;32438;p70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39" name="Google Shape;32439;p70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0" name="Google Shape;32440;p70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1" name="Google Shape;32441;p70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2" name="Google Shape;32442;p70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3" name="Google Shape;32443;p70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4" name="Google Shape;32444;p70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5" name="Google Shape;32445;p70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6" name="Google Shape;32446;p70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7" name="Google Shape;32447;p70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8" name="Google Shape;32448;p70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49" name="Google Shape;32449;p70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0" name="Google Shape;32450;p70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1" name="Google Shape;32451;p70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2" name="Google Shape;32452;p70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3" name="Google Shape;32453;p70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4" name="Google Shape;32454;p70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5" name="Google Shape;32455;p70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6" name="Google Shape;32456;p70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7" name="Google Shape;32457;p70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8" name="Google Shape;32458;p70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59" name="Google Shape;32459;p70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0" name="Google Shape;32460;p70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1" name="Google Shape;32461;p70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2" name="Google Shape;32462;p70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3" name="Google Shape;32463;p70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4" name="Google Shape;32464;p70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5" name="Google Shape;32465;p70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6" name="Google Shape;32466;p70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7" name="Google Shape;32467;p70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8" name="Google Shape;32468;p70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69" name="Google Shape;32469;p70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0" name="Google Shape;32470;p70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1" name="Google Shape;32471;p70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2" name="Google Shape;32472;p70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3" name="Google Shape;32473;p70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4" name="Google Shape;32474;p70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5" name="Google Shape;32475;p70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6" name="Google Shape;32476;p70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7" name="Google Shape;32477;p70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8" name="Google Shape;32478;p70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79" name="Google Shape;32479;p70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0" name="Google Shape;32480;p70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1" name="Google Shape;32481;p70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2" name="Google Shape;32482;p70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3" name="Google Shape;32483;p70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4" name="Google Shape;32484;p70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5" name="Google Shape;32485;p70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6" name="Google Shape;32486;p70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7" name="Google Shape;32487;p70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8" name="Google Shape;32488;p70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89" name="Google Shape;32489;p70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0" name="Google Shape;32490;p70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1" name="Google Shape;32491;p70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2" name="Google Shape;32492;p70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3" name="Google Shape;32493;p70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4" name="Google Shape;32494;p70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5" name="Google Shape;32495;p70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6" name="Google Shape;32496;p70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7" name="Google Shape;32497;p70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8" name="Google Shape;32498;p70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499" name="Google Shape;32499;p70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0" name="Google Shape;32500;p70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1" name="Google Shape;32501;p70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2" name="Google Shape;32502;p70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3" name="Google Shape;32503;p70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4" name="Google Shape;32504;p70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5" name="Google Shape;32505;p70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6" name="Google Shape;32506;p70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7" name="Google Shape;32507;p70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8" name="Google Shape;32508;p70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09" name="Google Shape;32509;p70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0" name="Google Shape;32510;p70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1" name="Google Shape;32511;p70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2" name="Google Shape;32512;p70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3" name="Google Shape;32513;p70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4" name="Google Shape;32514;p70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5" name="Google Shape;32515;p70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6" name="Google Shape;32516;p70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7" name="Google Shape;32517;p70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8" name="Google Shape;32518;p70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19" name="Google Shape;32519;p70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0" name="Google Shape;32520;p70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1" name="Google Shape;32521;p70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2" name="Google Shape;32522;p70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3" name="Google Shape;32523;p70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4" name="Google Shape;32524;p70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5" name="Google Shape;32525;p70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6" name="Google Shape;32526;p70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7" name="Google Shape;32527;p70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8" name="Google Shape;32528;p70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29" name="Google Shape;32529;p70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0" name="Google Shape;32530;p70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1" name="Google Shape;32531;p70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2" name="Google Shape;32532;p70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3" name="Google Shape;32533;p70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4" name="Google Shape;32534;p70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5" name="Google Shape;32535;p70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6" name="Google Shape;32536;p70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7" name="Google Shape;32537;p70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8" name="Google Shape;32538;p70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39" name="Google Shape;32539;p70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0" name="Google Shape;32540;p70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1" name="Google Shape;32541;p70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2" name="Google Shape;32542;p70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3" name="Google Shape;32543;p70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4" name="Google Shape;32544;p70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5" name="Google Shape;32545;p70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6" name="Google Shape;32546;p70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7" name="Google Shape;32547;p70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8" name="Google Shape;32548;p70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49" name="Google Shape;32549;p70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0" name="Google Shape;32550;p70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1" name="Google Shape;32551;p70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2" name="Google Shape;32552;p70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3" name="Google Shape;32553;p70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4" name="Google Shape;32554;p70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5" name="Google Shape;32555;p70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6" name="Google Shape;32556;p70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7" name="Google Shape;32557;p70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8" name="Google Shape;32558;p70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59" name="Google Shape;32559;p70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0" name="Google Shape;32560;p70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1" name="Google Shape;32561;p70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2" name="Google Shape;32562;p70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3" name="Google Shape;32563;p70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4" name="Google Shape;32564;p70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5" name="Google Shape;32565;p70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6" name="Google Shape;32566;p70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7" name="Google Shape;32567;p70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8" name="Google Shape;32568;p70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69" name="Google Shape;32569;p70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0" name="Google Shape;32570;p70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1" name="Google Shape;32571;p70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2" name="Google Shape;32572;p70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3" name="Google Shape;32573;p70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4" name="Google Shape;32574;p70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5" name="Google Shape;32575;p70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6" name="Google Shape;32576;p70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7" name="Google Shape;32577;p70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8" name="Google Shape;32578;p70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79" name="Google Shape;32579;p70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0" name="Google Shape;32580;p70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1" name="Google Shape;32581;p70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2" name="Google Shape;32582;p70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3" name="Google Shape;32583;p70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4" name="Google Shape;32584;p70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5" name="Google Shape;32585;p70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6" name="Google Shape;32586;p70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7" name="Google Shape;32587;p70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8" name="Google Shape;32588;p70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89" name="Google Shape;32589;p70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0" name="Google Shape;32590;p70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1" name="Google Shape;32591;p70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2" name="Google Shape;32592;p70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3" name="Google Shape;32593;p70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4" name="Google Shape;32594;p70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5" name="Google Shape;32595;p70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6" name="Google Shape;32596;p70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7" name="Google Shape;32597;p70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8" name="Google Shape;32598;p70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599" name="Google Shape;32599;p70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0" name="Google Shape;32600;p70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1" name="Google Shape;32601;p70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2" name="Google Shape;32602;p70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3" name="Google Shape;32603;p70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4" name="Google Shape;32604;p70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5" name="Google Shape;32605;p70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6" name="Google Shape;32606;p70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7" name="Google Shape;32607;p70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8" name="Google Shape;32608;p70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09" name="Google Shape;32609;p70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0" name="Google Shape;32610;p70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1" name="Google Shape;32611;p70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2" name="Google Shape;32612;p70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3" name="Google Shape;32613;p70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4" name="Google Shape;32614;p70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5" name="Google Shape;32615;p70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6" name="Google Shape;32616;p70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7" name="Google Shape;32617;p70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8" name="Google Shape;32618;p70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19" name="Google Shape;32619;p70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0" name="Google Shape;32620;p70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1" name="Google Shape;32621;p70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2" name="Google Shape;32622;p70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3" name="Google Shape;32623;p70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4" name="Google Shape;32624;p70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5" name="Google Shape;32625;p70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6" name="Google Shape;32626;p70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7" name="Google Shape;32627;p70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8" name="Google Shape;32628;p70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29" name="Google Shape;32629;p70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0" name="Google Shape;32630;p70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1" name="Google Shape;32631;p70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2" name="Google Shape;32632;p70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3" name="Google Shape;32633;p70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4" name="Google Shape;32634;p70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5" name="Google Shape;32635;p70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6" name="Google Shape;32636;p70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7" name="Google Shape;32637;p70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8" name="Google Shape;32638;p70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39" name="Google Shape;32639;p70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0" name="Google Shape;32640;p70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1" name="Google Shape;32641;p70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2" name="Google Shape;32642;p70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3" name="Google Shape;32643;p70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4" name="Google Shape;32644;p70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5" name="Google Shape;32645;p70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6" name="Google Shape;32646;p70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7" name="Google Shape;32647;p70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8" name="Google Shape;32648;p70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49" name="Google Shape;32649;p70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0" name="Google Shape;32650;p70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1" name="Google Shape;32651;p70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2" name="Google Shape;32652;p70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3" name="Google Shape;32653;p70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4" name="Google Shape;32654;p70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5" name="Google Shape;32655;p70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6" name="Google Shape;32656;p70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7" name="Google Shape;32657;p70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8" name="Google Shape;32658;p70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59" name="Google Shape;32659;p70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0" name="Google Shape;32660;p70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1" name="Google Shape;32661;p70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2" name="Google Shape;32662;p70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3" name="Google Shape;32663;p70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4" name="Google Shape;32664;p70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5" name="Google Shape;32665;p70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6" name="Google Shape;32666;p70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7" name="Google Shape;32667;p70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8" name="Google Shape;32668;p70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69" name="Google Shape;32669;p70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0" name="Google Shape;32670;p70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1" name="Google Shape;32671;p70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2" name="Google Shape;32672;p70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3" name="Google Shape;32673;p70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4" name="Google Shape;32674;p70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5" name="Google Shape;32675;p70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6" name="Google Shape;32676;p70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77" name="Google Shape;32677;p70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2678" name="Google Shape;32678;p70"/>
          <p:cNvSpPr/>
          <p:nvPr/>
        </p:nvSpPr>
        <p:spPr>
          <a:xfrm rot="-1276185">
            <a:off x="8747098" y="934211"/>
            <a:ext cx="372298" cy="205609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32679" name="Google Shape;32679;p70"/>
          <p:cNvSpPr/>
          <p:nvPr/>
        </p:nvSpPr>
        <p:spPr>
          <a:xfrm rot="-1276185">
            <a:off x="8113223" y="3969586"/>
            <a:ext cx="372298" cy="205609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2680" name="Google Shape;32680;p70"/>
          <p:cNvGrpSpPr/>
          <p:nvPr/>
        </p:nvGrpSpPr>
        <p:grpSpPr>
          <a:xfrm flipH="1" rot="5509917">
            <a:off x="7862342" y="934728"/>
            <a:ext cx="3607845" cy="3378307"/>
            <a:chOff x="5272775" y="2011375"/>
            <a:chExt cx="3027200" cy="2935100"/>
          </a:xfrm>
        </p:grpSpPr>
        <p:sp>
          <p:nvSpPr>
            <p:cNvPr id="32681" name="Google Shape;32681;p70"/>
            <p:cNvSpPr/>
            <p:nvPr/>
          </p:nvSpPr>
          <p:spPr>
            <a:xfrm>
              <a:off x="6106700" y="247180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0" y="1"/>
                  </a:moveTo>
                  <a:cubicBezTo>
                    <a:pt x="218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34" y="459"/>
                    <a:pt x="193" y="484"/>
                    <a:pt x="255" y="484"/>
                  </a:cubicBezTo>
                  <a:cubicBezTo>
                    <a:pt x="318" y="484"/>
                    <a:pt x="384" y="459"/>
                    <a:pt x="435" y="409"/>
                  </a:cubicBezTo>
                  <a:cubicBezTo>
                    <a:pt x="535" y="309"/>
                    <a:pt x="535" y="176"/>
                    <a:pt x="435" y="76"/>
                  </a:cubicBezTo>
                  <a:cubicBezTo>
                    <a:pt x="401" y="26"/>
                    <a:pt x="343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2" name="Google Shape;32682;p70"/>
            <p:cNvSpPr/>
            <p:nvPr/>
          </p:nvSpPr>
          <p:spPr>
            <a:xfrm>
              <a:off x="5595700" y="3047225"/>
              <a:ext cx="14025" cy="12000"/>
            </a:xfrm>
            <a:custGeom>
              <a:rect b="b" l="l" r="r" t="t"/>
              <a:pathLst>
                <a:path extrusionOk="0" h="480" w="561">
                  <a:moveTo>
                    <a:pt x="293" y="0"/>
                  </a:moveTo>
                  <a:cubicBezTo>
                    <a:pt x="235" y="0"/>
                    <a:pt x="176" y="25"/>
                    <a:pt x="126" y="75"/>
                  </a:cubicBezTo>
                  <a:lnTo>
                    <a:pt x="126" y="108"/>
                  </a:lnTo>
                  <a:cubicBezTo>
                    <a:pt x="1" y="284"/>
                    <a:pt x="140" y="479"/>
                    <a:pt x="316" y="479"/>
                  </a:cubicBezTo>
                  <a:cubicBezTo>
                    <a:pt x="374" y="479"/>
                    <a:pt x="436" y="458"/>
                    <a:pt x="493" y="409"/>
                  </a:cubicBezTo>
                  <a:cubicBezTo>
                    <a:pt x="560" y="309"/>
                    <a:pt x="560" y="175"/>
                    <a:pt x="460" y="75"/>
                  </a:cubicBezTo>
                  <a:cubicBezTo>
                    <a:pt x="410" y="25"/>
                    <a:pt x="352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3" name="Google Shape;32683;p70"/>
            <p:cNvSpPr/>
            <p:nvPr/>
          </p:nvSpPr>
          <p:spPr>
            <a:xfrm>
              <a:off x="5931575" y="2955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38" y="0"/>
                  </a:moveTo>
                  <a:cubicBezTo>
                    <a:pt x="215" y="0"/>
                    <a:pt x="191" y="3"/>
                    <a:pt x="168" y="9"/>
                  </a:cubicBezTo>
                  <a:cubicBezTo>
                    <a:pt x="68" y="76"/>
                    <a:pt x="1" y="209"/>
                    <a:pt x="34" y="343"/>
                  </a:cubicBezTo>
                  <a:cubicBezTo>
                    <a:pt x="85" y="445"/>
                    <a:pt x="175" y="488"/>
                    <a:pt x="274" y="488"/>
                  </a:cubicBezTo>
                  <a:cubicBezTo>
                    <a:pt x="305" y="488"/>
                    <a:pt x="336" y="484"/>
                    <a:pt x="368" y="476"/>
                  </a:cubicBezTo>
                  <a:cubicBezTo>
                    <a:pt x="501" y="409"/>
                    <a:pt x="535" y="276"/>
                    <a:pt x="501" y="143"/>
                  </a:cubicBezTo>
                  <a:cubicBezTo>
                    <a:pt x="446" y="60"/>
                    <a:pt x="346" y="0"/>
                    <a:pt x="2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4" name="Google Shape;32684;p70"/>
            <p:cNvSpPr/>
            <p:nvPr/>
          </p:nvSpPr>
          <p:spPr>
            <a:xfrm>
              <a:off x="8152325" y="2173500"/>
              <a:ext cx="16325" cy="12700"/>
            </a:xfrm>
            <a:custGeom>
              <a:rect b="b" l="l" r="r" t="t"/>
              <a:pathLst>
                <a:path extrusionOk="0" h="508" w="653">
                  <a:moveTo>
                    <a:pt x="293" y="0"/>
                  </a:moveTo>
                  <a:cubicBezTo>
                    <a:pt x="254" y="0"/>
                    <a:pt x="212" y="10"/>
                    <a:pt x="168" y="32"/>
                  </a:cubicBezTo>
                  <a:cubicBezTo>
                    <a:pt x="68" y="66"/>
                    <a:pt x="1" y="199"/>
                    <a:pt x="34" y="333"/>
                  </a:cubicBezTo>
                  <a:cubicBezTo>
                    <a:pt x="62" y="443"/>
                    <a:pt x="158" y="508"/>
                    <a:pt x="266" y="508"/>
                  </a:cubicBezTo>
                  <a:cubicBezTo>
                    <a:pt x="289" y="508"/>
                    <a:pt x="312" y="505"/>
                    <a:pt x="335" y="499"/>
                  </a:cubicBezTo>
                  <a:cubicBezTo>
                    <a:pt x="653" y="413"/>
                    <a:pt x="545" y="0"/>
                    <a:pt x="29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5" name="Google Shape;32685;p70"/>
            <p:cNvSpPr/>
            <p:nvPr/>
          </p:nvSpPr>
          <p:spPr>
            <a:xfrm>
              <a:off x="8125650" y="2210475"/>
              <a:ext cx="13175" cy="12225"/>
            </a:xfrm>
            <a:custGeom>
              <a:rect b="b" l="l" r="r" t="t"/>
              <a:pathLst>
                <a:path extrusionOk="0" h="489" w="527">
                  <a:moveTo>
                    <a:pt x="264" y="0"/>
                  </a:moveTo>
                  <a:cubicBezTo>
                    <a:pt x="186" y="0"/>
                    <a:pt x="109" y="37"/>
                    <a:pt x="67" y="121"/>
                  </a:cubicBezTo>
                  <a:cubicBezTo>
                    <a:pt x="1" y="221"/>
                    <a:pt x="1" y="355"/>
                    <a:pt x="134" y="455"/>
                  </a:cubicBezTo>
                  <a:cubicBezTo>
                    <a:pt x="172" y="478"/>
                    <a:pt x="214" y="488"/>
                    <a:pt x="255" y="488"/>
                  </a:cubicBezTo>
                  <a:cubicBezTo>
                    <a:pt x="394" y="488"/>
                    <a:pt x="527" y="368"/>
                    <a:pt x="501" y="188"/>
                  </a:cubicBezTo>
                  <a:cubicBezTo>
                    <a:pt x="482" y="72"/>
                    <a:pt x="372" y="0"/>
                    <a:pt x="26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6" name="Google Shape;32686;p70"/>
            <p:cNvSpPr/>
            <p:nvPr/>
          </p:nvSpPr>
          <p:spPr>
            <a:xfrm>
              <a:off x="6069175" y="328137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47" y="1"/>
                  </a:moveTo>
                  <a:cubicBezTo>
                    <a:pt x="220" y="1"/>
                    <a:pt x="193" y="6"/>
                    <a:pt x="168" y="16"/>
                  </a:cubicBezTo>
                  <a:cubicBezTo>
                    <a:pt x="34" y="82"/>
                    <a:pt x="1" y="249"/>
                    <a:pt x="68" y="349"/>
                  </a:cubicBezTo>
                  <a:cubicBezTo>
                    <a:pt x="113" y="441"/>
                    <a:pt x="194" y="484"/>
                    <a:pt x="275" y="484"/>
                  </a:cubicBezTo>
                  <a:cubicBezTo>
                    <a:pt x="370" y="484"/>
                    <a:pt x="465" y="424"/>
                    <a:pt x="501" y="316"/>
                  </a:cubicBezTo>
                  <a:cubicBezTo>
                    <a:pt x="558" y="146"/>
                    <a:pt x="399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7" name="Google Shape;32687;p70"/>
            <p:cNvSpPr/>
            <p:nvPr/>
          </p:nvSpPr>
          <p:spPr>
            <a:xfrm>
              <a:off x="5326975" y="3766100"/>
              <a:ext cx="16450" cy="12700"/>
            </a:xfrm>
            <a:custGeom>
              <a:rect b="b" l="l" r="r" t="t"/>
              <a:pathLst>
                <a:path extrusionOk="0" h="508" w="658">
                  <a:moveTo>
                    <a:pt x="298" y="1"/>
                  </a:moveTo>
                  <a:cubicBezTo>
                    <a:pt x="256" y="1"/>
                    <a:pt x="212" y="13"/>
                    <a:pt x="168" y="41"/>
                  </a:cubicBezTo>
                  <a:cubicBezTo>
                    <a:pt x="34" y="107"/>
                    <a:pt x="1" y="274"/>
                    <a:pt x="101" y="374"/>
                  </a:cubicBezTo>
                  <a:cubicBezTo>
                    <a:pt x="145" y="463"/>
                    <a:pt x="234" y="508"/>
                    <a:pt x="318" y="508"/>
                  </a:cubicBezTo>
                  <a:cubicBezTo>
                    <a:pt x="360" y="508"/>
                    <a:pt x="401" y="497"/>
                    <a:pt x="435" y="474"/>
                  </a:cubicBezTo>
                  <a:cubicBezTo>
                    <a:pt x="657" y="307"/>
                    <a:pt x="508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8" name="Google Shape;32688;p70"/>
            <p:cNvSpPr/>
            <p:nvPr/>
          </p:nvSpPr>
          <p:spPr>
            <a:xfrm>
              <a:off x="6218575" y="3441950"/>
              <a:ext cx="10750" cy="10325"/>
            </a:xfrm>
            <a:custGeom>
              <a:rect b="b" l="l" r="r" t="t"/>
              <a:pathLst>
                <a:path extrusionOk="0" h="413" w="430">
                  <a:moveTo>
                    <a:pt x="302" y="0"/>
                  </a:moveTo>
                  <a:cubicBezTo>
                    <a:pt x="165" y="0"/>
                    <a:pt x="1" y="413"/>
                    <a:pt x="189" y="413"/>
                  </a:cubicBezTo>
                  <a:cubicBezTo>
                    <a:pt x="210" y="413"/>
                    <a:pt x="234" y="408"/>
                    <a:pt x="263" y="398"/>
                  </a:cubicBezTo>
                  <a:cubicBezTo>
                    <a:pt x="363" y="364"/>
                    <a:pt x="429" y="231"/>
                    <a:pt x="396" y="97"/>
                  </a:cubicBezTo>
                  <a:cubicBezTo>
                    <a:pt x="371" y="28"/>
                    <a:pt x="337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89" name="Google Shape;32689;p70"/>
            <p:cNvSpPr/>
            <p:nvPr/>
          </p:nvSpPr>
          <p:spPr>
            <a:xfrm>
              <a:off x="6526175" y="4097550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88" y="1"/>
                  </a:moveTo>
                  <a:cubicBezTo>
                    <a:pt x="239" y="1"/>
                    <a:pt x="187" y="19"/>
                    <a:pt x="134" y="59"/>
                  </a:cubicBezTo>
                  <a:cubicBezTo>
                    <a:pt x="34" y="126"/>
                    <a:pt x="1" y="259"/>
                    <a:pt x="67" y="392"/>
                  </a:cubicBezTo>
                  <a:cubicBezTo>
                    <a:pt x="132" y="457"/>
                    <a:pt x="210" y="494"/>
                    <a:pt x="285" y="494"/>
                  </a:cubicBezTo>
                  <a:cubicBezTo>
                    <a:pt x="326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0" name="Google Shape;32690;p70"/>
            <p:cNvSpPr/>
            <p:nvPr/>
          </p:nvSpPr>
          <p:spPr>
            <a:xfrm>
              <a:off x="6346050" y="4366175"/>
              <a:ext cx="13825" cy="12225"/>
            </a:xfrm>
            <a:custGeom>
              <a:rect b="b" l="l" r="r" t="t"/>
              <a:pathLst>
                <a:path extrusionOk="0" h="489" w="553">
                  <a:moveTo>
                    <a:pt x="278" y="1"/>
                  </a:moveTo>
                  <a:cubicBezTo>
                    <a:pt x="202" y="1"/>
                    <a:pt x="123" y="38"/>
                    <a:pt x="67" y="122"/>
                  </a:cubicBezTo>
                  <a:cubicBezTo>
                    <a:pt x="0" y="222"/>
                    <a:pt x="34" y="388"/>
                    <a:pt x="134" y="455"/>
                  </a:cubicBezTo>
                  <a:cubicBezTo>
                    <a:pt x="180" y="478"/>
                    <a:pt x="227" y="489"/>
                    <a:pt x="273" y="489"/>
                  </a:cubicBezTo>
                  <a:cubicBezTo>
                    <a:pt x="425" y="489"/>
                    <a:pt x="552" y="368"/>
                    <a:pt x="501" y="188"/>
                  </a:cubicBezTo>
                  <a:cubicBezTo>
                    <a:pt x="481" y="72"/>
                    <a:pt x="383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1" name="Google Shape;32691;p70"/>
            <p:cNvSpPr/>
            <p:nvPr/>
          </p:nvSpPr>
          <p:spPr>
            <a:xfrm>
              <a:off x="8083500" y="3369150"/>
              <a:ext cx="13825" cy="12125"/>
            </a:xfrm>
            <a:custGeom>
              <a:rect b="b" l="l" r="r" t="t"/>
              <a:pathLst>
                <a:path extrusionOk="0" h="485" w="553">
                  <a:moveTo>
                    <a:pt x="292" y="1"/>
                  </a:moveTo>
                  <a:cubicBezTo>
                    <a:pt x="192" y="1"/>
                    <a:pt x="90" y="60"/>
                    <a:pt x="52" y="174"/>
                  </a:cubicBezTo>
                  <a:cubicBezTo>
                    <a:pt x="0" y="329"/>
                    <a:pt x="129" y="484"/>
                    <a:pt x="282" y="484"/>
                  </a:cubicBezTo>
                  <a:cubicBezTo>
                    <a:pt x="327" y="484"/>
                    <a:pt x="374" y="471"/>
                    <a:pt x="419" y="441"/>
                  </a:cubicBezTo>
                  <a:cubicBezTo>
                    <a:pt x="519" y="374"/>
                    <a:pt x="552" y="241"/>
                    <a:pt x="486" y="107"/>
                  </a:cubicBezTo>
                  <a:cubicBezTo>
                    <a:pt x="442" y="35"/>
                    <a:pt x="368" y="1"/>
                    <a:pt x="29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2" name="Google Shape;32692;p70"/>
            <p:cNvSpPr/>
            <p:nvPr/>
          </p:nvSpPr>
          <p:spPr>
            <a:xfrm>
              <a:off x="7163850" y="4549850"/>
              <a:ext cx="15325" cy="12225"/>
            </a:xfrm>
            <a:custGeom>
              <a:rect b="b" l="l" r="r" t="t"/>
              <a:pathLst>
                <a:path extrusionOk="0" h="489" w="613">
                  <a:moveTo>
                    <a:pt x="336" y="0"/>
                  </a:moveTo>
                  <a:cubicBezTo>
                    <a:pt x="151" y="0"/>
                    <a:pt x="1" y="236"/>
                    <a:pt x="179" y="413"/>
                  </a:cubicBezTo>
                  <a:cubicBezTo>
                    <a:pt x="212" y="463"/>
                    <a:pt x="270" y="488"/>
                    <a:pt x="333" y="488"/>
                  </a:cubicBezTo>
                  <a:cubicBezTo>
                    <a:pt x="395" y="488"/>
                    <a:pt x="462" y="463"/>
                    <a:pt x="512" y="413"/>
                  </a:cubicBezTo>
                  <a:cubicBezTo>
                    <a:pt x="612" y="347"/>
                    <a:pt x="612" y="180"/>
                    <a:pt x="512" y="80"/>
                  </a:cubicBezTo>
                  <a:cubicBezTo>
                    <a:pt x="456" y="24"/>
                    <a:pt x="394" y="0"/>
                    <a:pt x="33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3" name="Google Shape;32693;p70"/>
            <p:cNvSpPr/>
            <p:nvPr/>
          </p:nvSpPr>
          <p:spPr>
            <a:xfrm>
              <a:off x="5533200" y="4799325"/>
              <a:ext cx="16475" cy="12300"/>
            </a:xfrm>
            <a:custGeom>
              <a:rect b="b" l="l" r="r" t="t"/>
              <a:pathLst>
                <a:path extrusionOk="0" h="492" w="659">
                  <a:moveTo>
                    <a:pt x="362" y="1"/>
                  </a:moveTo>
                  <a:cubicBezTo>
                    <a:pt x="166" y="1"/>
                    <a:pt x="1" y="267"/>
                    <a:pt x="225" y="442"/>
                  </a:cubicBezTo>
                  <a:cubicBezTo>
                    <a:pt x="258" y="475"/>
                    <a:pt x="316" y="492"/>
                    <a:pt x="379" y="492"/>
                  </a:cubicBezTo>
                  <a:cubicBezTo>
                    <a:pt x="441" y="492"/>
                    <a:pt x="508" y="475"/>
                    <a:pt x="558" y="442"/>
                  </a:cubicBezTo>
                  <a:cubicBezTo>
                    <a:pt x="625" y="341"/>
                    <a:pt x="658" y="175"/>
                    <a:pt x="558" y="108"/>
                  </a:cubicBezTo>
                  <a:cubicBezTo>
                    <a:pt x="499" y="32"/>
                    <a:pt x="429" y="1"/>
                    <a:pt x="3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4" name="Google Shape;32694;p70"/>
            <p:cNvSpPr/>
            <p:nvPr/>
          </p:nvSpPr>
          <p:spPr>
            <a:xfrm>
              <a:off x="7781700" y="4934425"/>
              <a:ext cx="16600" cy="12050"/>
            </a:xfrm>
            <a:custGeom>
              <a:rect b="b" l="l" r="r" t="t"/>
              <a:pathLst>
                <a:path extrusionOk="0" h="482" w="664">
                  <a:moveTo>
                    <a:pt x="310" y="1"/>
                  </a:moveTo>
                  <a:cubicBezTo>
                    <a:pt x="291" y="1"/>
                    <a:pt x="270" y="3"/>
                    <a:pt x="249" y="8"/>
                  </a:cubicBezTo>
                  <a:cubicBezTo>
                    <a:pt x="1" y="101"/>
                    <a:pt x="99" y="482"/>
                    <a:pt x="354" y="482"/>
                  </a:cubicBezTo>
                  <a:cubicBezTo>
                    <a:pt x="374" y="482"/>
                    <a:pt x="394" y="479"/>
                    <a:pt x="416" y="475"/>
                  </a:cubicBezTo>
                  <a:cubicBezTo>
                    <a:pt x="664" y="382"/>
                    <a:pt x="566" y="1"/>
                    <a:pt x="3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5" name="Google Shape;32695;p70"/>
            <p:cNvSpPr/>
            <p:nvPr/>
          </p:nvSpPr>
          <p:spPr>
            <a:xfrm>
              <a:off x="7923850" y="20658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33" y="101"/>
                    <a:pt x="33" y="234"/>
                  </a:cubicBezTo>
                  <a:cubicBezTo>
                    <a:pt x="0" y="368"/>
                    <a:pt x="134" y="501"/>
                    <a:pt x="267" y="501"/>
                  </a:cubicBezTo>
                  <a:cubicBezTo>
                    <a:pt x="400" y="501"/>
                    <a:pt x="500" y="401"/>
                    <a:pt x="500" y="268"/>
                  </a:cubicBezTo>
                  <a:cubicBezTo>
                    <a:pt x="500" y="134"/>
                    <a:pt x="400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6" name="Google Shape;32696;p70"/>
            <p:cNvSpPr/>
            <p:nvPr/>
          </p:nvSpPr>
          <p:spPr>
            <a:xfrm>
              <a:off x="8007525" y="2054175"/>
              <a:ext cx="16975" cy="11775"/>
            </a:xfrm>
            <a:custGeom>
              <a:rect b="b" l="l" r="r" t="t"/>
              <a:pathLst>
                <a:path extrusionOk="0" h="471" w="679">
                  <a:moveTo>
                    <a:pt x="353" y="0"/>
                  </a:moveTo>
                  <a:cubicBezTo>
                    <a:pt x="343" y="0"/>
                    <a:pt x="333" y="1"/>
                    <a:pt x="322" y="2"/>
                  </a:cubicBezTo>
                  <a:cubicBezTo>
                    <a:pt x="0" y="34"/>
                    <a:pt x="51" y="471"/>
                    <a:pt x="356" y="471"/>
                  </a:cubicBezTo>
                  <a:cubicBezTo>
                    <a:pt x="366" y="471"/>
                    <a:pt x="378" y="470"/>
                    <a:pt x="389" y="469"/>
                  </a:cubicBezTo>
                  <a:cubicBezTo>
                    <a:pt x="679" y="437"/>
                    <a:pt x="62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7" name="Google Shape;32697;p70"/>
            <p:cNvSpPr/>
            <p:nvPr/>
          </p:nvSpPr>
          <p:spPr>
            <a:xfrm>
              <a:off x="8209875" y="248282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70" y="0"/>
                  </a:moveTo>
                  <a:cubicBezTo>
                    <a:pt x="208" y="0"/>
                    <a:pt x="146" y="22"/>
                    <a:pt x="101" y="68"/>
                  </a:cubicBezTo>
                  <a:cubicBezTo>
                    <a:pt x="1" y="168"/>
                    <a:pt x="34" y="335"/>
                    <a:pt x="134" y="435"/>
                  </a:cubicBezTo>
                  <a:cubicBezTo>
                    <a:pt x="181" y="472"/>
                    <a:pt x="232" y="489"/>
                    <a:pt x="283" y="489"/>
                  </a:cubicBezTo>
                  <a:cubicBezTo>
                    <a:pt x="413" y="489"/>
                    <a:pt x="534" y="379"/>
                    <a:pt x="534" y="235"/>
                  </a:cubicBezTo>
                  <a:cubicBezTo>
                    <a:pt x="512" y="82"/>
                    <a:pt x="390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8" name="Google Shape;32698;p70"/>
            <p:cNvSpPr/>
            <p:nvPr/>
          </p:nvSpPr>
          <p:spPr>
            <a:xfrm>
              <a:off x="7394300" y="4304825"/>
              <a:ext cx="24625" cy="20625"/>
            </a:xfrm>
            <a:custGeom>
              <a:rect b="b" l="l" r="r" t="t"/>
              <a:pathLst>
                <a:path extrusionOk="0" h="825" w="985">
                  <a:moveTo>
                    <a:pt x="475" y="0"/>
                  </a:moveTo>
                  <a:cubicBezTo>
                    <a:pt x="451" y="0"/>
                    <a:pt x="426" y="2"/>
                    <a:pt x="401" y="7"/>
                  </a:cubicBezTo>
                  <a:cubicBezTo>
                    <a:pt x="167" y="7"/>
                    <a:pt x="0" y="241"/>
                    <a:pt x="34" y="474"/>
                  </a:cubicBezTo>
                  <a:cubicBezTo>
                    <a:pt x="54" y="700"/>
                    <a:pt x="252" y="825"/>
                    <a:pt x="448" y="825"/>
                  </a:cubicBezTo>
                  <a:cubicBezTo>
                    <a:pt x="570" y="825"/>
                    <a:pt x="691" y="777"/>
                    <a:pt x="768" y="674"/>
                  </a:cubicBezTo>
                  <a:cubicBezTo>
                    <a:pt x="985" y="395"/>
                    <a:pt x="798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699" name="Google Shape;32699;p70"/>
            <p:cNvSpPr/>
            <p:nvPr/>
          </p:nvSpPr>
          <p:spPr>
            <a:xfrm>
              <a:off x="7711550" y="3810525"/>
              <a:ext cx="23025" cy="21375"/>
            </a:xfrm>
            <a:custGeom>
              <a:rect b="b" l="l" r="r" t="t"/>
              <a:pathLst>
                <a:path extrusionOk="0" h="855" w="921">
                  <a:moveTo>
                    <a:pt x="465" y="1"/>
                  </a:moveTo>
                  <a:cubicBezTo>
                    <a:pt x="212" y="1"/>
                    <a:pt x="1" y="246"/>
                    <a:pt x="53" y="532"/>
                  </a:cubicBezTo>
                  <a:cubicBezTo>
                    <a:pt x="91" y="743"/>
                    <a:pt x="272" y="854"/>
                    <a:pt x="458" y="854"/>
                  </a:cubicBezTo>
                  <a:cubicBezTo>
                    <a:pt x="595" y="854"/>
                    <a:pt x="735" y="793"/>
                    <a:pt x="820" y="665"/>
                  </a:cubicBezTo>
                  <a:cubicBezTo>
                    <a:pt x="920" y="465"/>
                    <a:pt x="887" y="198"/>
                    <a:pt x="687" y="65"/>
                  </a:cubicBezTo>
                  <a:cubicBezTo>
                    <a:pt x="613" y="21"/>
                    <a:pt x="537" y="1"/>
                    <a:pt x="4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0" name="Google Shape;32700;p70"/>
            <p:cNvSpPr/>
            <p:nvPr/>
          </p:nvSpPr>
          <p:spPr>
            <a:xfrm>
              <a:off x="8108700" y="2112275"/>
              <a:ext cx="26150" cy="20775"/>
            </a:xfrm>
            <a:custGeom>
              <a:rect b="b" l="l" r="r" t="t"/>
              <a:pathLst>
                <a:path extrusionOk="0" h="831" w="1046">
                  <a:moveTo>
                    <a:pt x="547" y="0"/>
                  </a:moveTo>
                  <a:cubicBezTo>
                    <a:pt x="396" y="0"/>
                    <a:pt x="247" y="75"/>
                    <a:pt x="178" y="213"/>
                  </a:cubicBezTo>
                  <a:cubicBezTo>
                    <a:pt x="1" y="509"/>
                    <a:pt x="216" y="830"/>
                    <a:pt x="523" y="830"/>
                  </a:cubicBezTo>
                  <a:cubicBezTo>
                    <a:pt x="562" y="830"/>
                    <a:pt x="603" y="825"/>
                    <a:pt x="645" y="814"/>
                  </a:cubicBezTo>
                  <a:cubicBezTo>
                    <a:pt x="1012" y="713"/>
                    <a:pt x="1045" y="246"/>
                    <a:pt x="745" y="46"/>
                  </a:cubicBezTo>
                  <a:cubicBezTo>
                    <a:pt x="683" y="15"/>
                    <a:pt x="615" y="0"/>
                    <a:pt x="5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1" name="Google Shape;32701;p70"/>
            <p:cNvSpPr/>
            <p:nvPr/>
          </p:nvSpPr>
          <p:spPr>
            <a:xfrm>
              <a:off x="7454350" y="4887975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28" y="0"/>
                  </a:moveTo>
                  <a:cubicBezTo>
                    <a:pt x="219" y="0"/>
                    <a:pt x="22" y="155"/>
                    <a:pt x="0" y="398"/>
                  </a:cubicBezTo>
                  <a:cubicBezTo>
                    <a:pt x="0" y="656"/>
                    <a:pt x="215" y="832"/>
                    <a:pt x="435" y="832"/>
                  </a:cubicBezTo>
                  <a:cubicBezTo>
                    <a:pt x="528" y="832"/>
                    <a:pt x="621" y="801"/>
                    <a:pt x="701" y="732"/>
                  </a:cubicBezTo>
                  <a:cubicBezTo>
                    <a:pt x="867" y="565"/>
                    <a:pt x="867" y="298"/>
                    <a:pt x="734" y="131"/>
                  </a:cubicBezTo>
                  <a:cubicBezTo>
                    <a:pt x="644" y="41"/>
                    <a:pt x="534" y="0"/>
                    <a:pt x="4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2" name="Google Shape;32702;p70"/>
            <p:cNvSpPr/>
            <p:nvPr/>
          </p:nvSpPr>
          <p:spPr>
            <a:xfrm>
              <a:off x="7936600" y="4793775"/>
              <a:ext cx="44800" cy="38500"/>
            </a:xfrm>
            <a:custGeom>
              <a:rect b="b" l="l" r="r" t="t"/>
              <a:pathLst>
                <a:path extrusionOk="0" h="1540" w="1792">
                  <a:moveTo>
                    <a:pt x="922" y="0"/>
                  </a:moveTo>
                  <a:cubicBezTo>
                    <a:pt x="410" y="0"/>
                    <a:pt x="0" y="532"/>
                    <a:pt x="224" y="1064"/>
                  </a:cubicBezTo>
                  <a:cubicBezTo>
                    <a:pt x="357" y="1381"/>
                    <a:pt x="649" y="1539"/>
                    <a:pt x="937" y="1539"/>
                  </a:cubicBezTo>
                  <a:cubicBezTo>
                    <a:pt x="1225" y="1539"/>
                    <a:pt x="1508" y="1381"/>
                    <a:pt x="1625" y="1064"/>
                  </a:cubicBezTo>
                  <a:cubicBezTo>
                    <a:pt x="1792" y="664"/>
                    <a:pt x="1592" y="230"/>
                    <a:pt x="1225" y="63"/>
                  </a:cubicBezTo>
                  <a:cubicBezTo>
                    <a:pt x="1123" y="20"/>
                    <a:pt x="1020" y="0"/>
                    <a:pt x="9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3" name="Google Shape;32703;p70"/>
            <p:cNvSpPr/>
            <p:nvPr/>
          </p:nvSpPr>
          <p:spPr>
            <a:xfrm>
              <a:off x="5984125" y="4653325"/>
              <a:ext cx="44025" cy="38125"/>
            </a:xfrm>
            <a:custGeom>
              <a:rect b="b" l="l" r="r" t="t"/>
              <a:pathLst>
                <a:path extrusionOk="0" h="1525" w="1761">
                  <a:moveTo>
                    <a:pt x="883" y="0"/>
                  </a:moveTo>
                  <a:cubicBezTo>
                    <a:pt x="780" y="0"/>
                    <a:pt x="673" y="24"/>
                    <a:pt x="567" y="77"/>
                  </a:cubicBezTo>
                  <a:cubicBezTo>
                    <a:pt x="167" y="244"/>
                    <a:pt x="0" y="678"/>
                    <a:pt x="167" y="1078"/>
                  </a:cubicBezTo>
                  <a:cubicBezTo>
                    <a:pt x="299" y="1374"/>
                    <a:pt x="585" y="1524"/>
                    <a:pt x="868" y="1524"/>
                  </a:cubicBezTo>
                  <a:cubicBezTo>
                    <a:pt x="1160" y="1524"/>
                    <a:pt x="1450" y="1366"/>
                    <a:pt x="1568" y="1044"/>
                  </a:cubicBezTo>
                  <a:cubicBezTo>
                    <a:pt x="1761" y="522"/>
                    <a:pt x="1364" y="0"/>
                    <a:pt x="8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4" name="Google Shape;32704;p70"/>
            <p:cNvSpPr/>
            <p:nvPr/>
          </p:nvSpPr>
          <p:spPr>
            <a:xfrm>
              <a:off x="5495625" y="4410425"/>
              <a:ext cx="47375" cy="38350"/>
            </a:xfrm>
            <a:custGeom>
              <a:rect b="b" l="l" r="r" t="t"/>
              <a:pathLst>
                <a:path extrusionOk="0" h="1534" w="1895">
                  <a:moveTo>
                    <a:pt x="956" y="1"/>
                  </a:moveTo>
                  <a:cubicBezTo>
                    <a:pt x="677" y="1"/>
                    <a:pt x="402" y="160"/>
                    <a:pt x="260" y="420"/>
                  </a:cubicBezTo>
                  <a:cubicBezTo>
                    <a:pt x="0" y="939"/>
                    <a:pt x="414" y="1533"/>
                    <a:pt x="941" y="1533"/>
                  </a:cubicBezTo>
                  <a:cubicBezTo>
                    <a:pt x="1023" y="1533"/>
                    <a:pt x="1108" y="1519"/>
                    <a:pt x="1194" y="1487"/>
                  </a:cubicBezTo>
                  <a:cubicBezTo>
                    <a:pt x="1828" y="1287"/>
                    <a:pt x="1894" y="386"/>
                    <a:pt x="1294" y="86"/>
                  </a:cubicBezTo>
                  <a:cubicBezTo>
                    <a:pt x="1187" y="28"/>
                    <a:pt x="1071" y="1"/>
                    <a:pt x="9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5" name="Google Shape;32705;p70"/>
            <p:cNvSpPr/>
            <p:nvPr/>
          </p:nvSpPr>
          <p:spPr>
            <a:xfrm>
              <a:off x="7260875" y="3364475"/>
              <a:ext cx="43375" cy="38025"/>
            </a:xfrm>
            <a:custGeom>
              <a:rect b="b" l="l" r="r" t="t"/>
              <a:pathLst>
                <a:path extrusionOk="0" h="1521" w="1735">
                  <a:moveTo>
                    <a:pt x="866" y="0"/>
                  </a:moveTo>
                  <a:cubicBezTo>
                    <a:pt x="720" y="0"/>
                    <a:pt x="570" y="41"/>
                    <a:pt x="434" y="128"/>
                  </a:cubicBezTo>
                  <a:cubicBezTo>
                    <a:pt x="100" y="361"/>
                    <a:pt x="0" y="828"/>
                    <a:pt x="234" y="1162"/>
                  </a:cubicBezTo>
                  <a:cubicBezTo>
                    <a:pt x="382" y="1395"/>
                    <a:pt x="626" y="1521"/>
                    <a:pt x="878" y="1521"/>
                  </a:cubicBezTo>
                  <a:cubicBezTo>
                    <a:pt x="1021" y="1521"/>
                    <a:pt x="1168" y="1480"/>
                    <a:pt x="1301" y="1395"/>
                  </a:cubicBezTo>
                  <a:cubicBezTo>
                    <a:pt x="1635" y="1162"/>
                    <a:pt x="1735" y="695"/>
                    <a:pt x="1501" y="328"/>
                  </a:cubicBezTo>
                  <a:cubicBezTo>
                    <a:pt x="1354" y="118"/>
                    <a:pt x="1115" y="0"/>
                    <a:pt x="8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6" name="Google Shape;32706;p70"/>
            <p:cNvSpPr/>
            <p:nvPr/>
          </p:nvSpPr>
          <p:spPr>
            <a:xfrm>
              <a:off x="7432725" y="2516450"/>
              <a:ext cx="45000" cy="37875"/>
            </a:xfrm>
            <a:custGeom>
              <a:rect b="b" l="l" r="r" t="t"/>
              <a:pathLst>
                <a:path extrusionOk="0" h="1515" w="1800">
                  <a:moveTo>
                    <a:pt x="973" y="0"/>
                  </a:moveTo>
                  <a:cubicBezTo>
                    <a:pt x="402" y="0"/>
                    <a:pt x="0" y="647"/>
                    <a:pt x="331" y="1158"/>
                  </a:cubicBezTo>
                  <a:cubicBezTo>
                    <a:pt x="488" y="1400"/>
                    <a:pt x="735" y="1515"/>
                    <a:pt x="981" y="1515"/>
                  </a:cubicBezTo>
                  <a:cubicBezTo>
                    <a:pt x="1311" y="1515"/>
                    <a:pt x="1637" y="1307"/>
                    <a:pt x="1732" y="925"/>
                  </a:cubicBezTo>
                  <a:cubicBezTo>
                    <a:pt x="1799" y="525"/>
                    <a:pt x="1566" y="91"/>
                    <a:pt x="1165" y="24"/>
                  </a:cubicBezTo>
                  <a:cubicBezTo>
                    <a:pt x="1100" y="8"/>
                    <a:pt x="1035" y="0"/>
                    <a:pt x="9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7" name="Google Shape;32707;p70"/>
            <p:cNvSpPr/>
            <p:nvPr/>
          </p:nvSpPr>
          <p:spPr>
            <a:xfrm>
              <a:off x="7765300" y="2445900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963" y="1"/>
                  </a:moveTo>
                  <a:cubicBezTo>
                    <a:pt x="727" y="1"/>
                    <a:pt x="490" y="110"/>
                    <a:pt x="338" y="344"/>
                  </a:cubicBezTo>
                  <a:cubicBezTo>
                    <a:pt x="1" y="866"/>
                    <a:pt x="396" y="1528"/>
                    <a:pt x="980" y="1528"/>
                  </a:cubicBezTo>
                  <a:cubicBezTo>
                    <a:pt x="1032" y="1528"/>
                    <a:pt x="1084" y="1523"/>
                    <a:pt x="1138" y="1512"/>
                  </a:cubicBezTo>
                  <a:cubicBezTo>
                    <a:pt x="1539" y="1412"/>
                    <a:pt x="1806" y="1012"/>
                    <a:pt x="1705" y="611"/>
                  </a:cubicBezTo>
                  <a:cubicBezTo>
                    <a:pt x="1627" y="220"/>
                    <a:pt x="1297" y="1"/>
                    <a:pt x="9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8" name="Google Shape;32708;p70"/>
            <p:cNvSpPr/>
            <p:nvPr/>
          </p:nvSpPr>
          <p:spPr>
            <a:xfrm>
              <a:off x="8059775" y="3876125"/>
              <a:ext cx="15675" cy="11950"/>
            </a:xfrm>
            <a:custGeom>
              <a:rect b="b" l="l" r="r" t="t"/>
              <a:pathLst>
                <a:path extrusionOk="0" h="478" w="627">
                  <a:moveTo>
                    <a:pt x="272" y="1"/>
                  </a:moveTo>
                  <a:cubicBezTo>
                    <a:pt x="228" y="1"/>
                    <a:pt x="181" y="13"/>
                    <a:pt x="134" y="43"/>
                  </a:cubicBezTo>
                  <a:cubicBezTo>
                    <a:pt x="34" y="110"/>
                    <a:pt x="0" y="276"/>
                    <a:pt x="100" y="376"/>
                  </a:cubicBezTo>
                  <a:cubicBezTo>
                    <a:pt x="143" y="441"/>
                    <a:pt x="214" y="478"/>
                    <a:pt x="295" y="478"/>
                  </a:cubicBezTo>
                  <a:cubicBezTo>
                    <a:pt x="339" y="478"/>
                    <a:pt x="387" y="467"/>
                    <a:pt x="434" y="443"/>
                  </a:cubicBezTo>
                  <a:cubicBezTo>
                    <a:pt x="626" y="278"/>
                    <a:pt x="479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09" name="Google Shape;32709;p70"/>
            <p:cNvSpPr/>
            <p:nvPr/>
          </p:nvSpPr>
          <p:spPr>
            <a:xfrm>
              <a:off x="7967200" y="3380650"/>
              <a:ext cx="15150" cy="12250"/>
            </a:xfrm>
            <a:custGeom>
              <a:rect b="b" l="l" r="r" t="t"/>
              <a:pathLst>
                <a:path extrusionOk="0" h="490" w="606">
                  <a:moveTo>
                    <a:pt x="282" y="0"/>
                  </a:moveTo>
                  <a:cubicBezTo>
                    <a:pt x="257" y="0"/>
                    <a:pt x="230" y="5"/>
                    <a:pt x="201" y="14"/>
                  </a:cubicBezTo>
                  <a:cubicBezTo>
                    <a:pt x="67" y="48"/>
                    <a:pt x="1" y="181"/>
                    <a:pt x="34" y="314"/>
                  </a:cubicBezTo>
                  <a:cubicBezTo>
                    <a:pt x="62" y="425"/>
                    <a:pt x="158" y="490"/>
                    <a:pt x="266" y="490"/>
                  </a:cubicBezTo>
                  <a:cubicBezTo>
                    <a:pt x="288" y="490"/>
                    <a:pt x="311" y="487"/>
                    <a:pt x="334" y="481"/>
                  </a:cubicBezTo>
                  <a:cubicBezTo>
                    <a:pt x="606" y="391"/>
                    <a:pt x="523" y="0"/>
                    <a:pt x="28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0" name="Google Shape;32710;p70"/>
            <p:cNvSpPr/>
            <p:nvPr/>
          </p:nvSpPr>
          <p:spPr>
            <a:xfrm>
              <a:off x="7610275" y="2819725"/>
              <a:ext cx="11925" cy="10225"/>
            </a:xfrm>
            <a:custGeom>
              <a:rect b="b" l="l" r="r" t="t"/>
              <a:pathLst>
                <a:path extrusionOk="0" h="409" w="477">
                  <a:moveTo>
                    <a:pt x="225" y="1"/>
                  </a:moveTo>
                  <a:cubicBezTo>
                    <a:pt x="218" y="1"/>
                    <a:pt x="210" y="1"/>
                    <a:pt x="201" y="2"/>
                  </a:cubicBezTo>
                  <a:cubicBezTo>
                    <a:pt x="68" y="35"/>
                    <a:pt x="1" y="169"/>
                    <a:pt x="1" y="302"/>
                  </a:cubicBezTo>
                  <a:cubicBezTo>
                    <a:pt x="15" y="379"/>
                    <a:pt x="48" y="409"/>
                    <a:pt x="87" y="409"/>
                  </a:cubicBezTo>
                  <a:cubicBezTo>
                    <a:pt x="234" y="409"/>
                    <a:pt x="477" y="1"/>
                    <a:pt x="22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1" name="Google Shape;32711;p70"/>
            <p:cNvSpPr/>
            <p:nvPr/>
          </p:nvSpPr>
          <p:spPr>
            <a:xfrm>
              <a:off x="8060125" y="2302950"/>
              <a:ext cx="16350" cy="12525"/>
            </a:xfrm>
            <a:custGeom>
              <a:rect b="b" l="l" r="r" t="t"/>
              <a:pathLst>
                <a:path extrusionOk="0" h="501" w="654">
                  <a:moveTo>
                    <a:pt x="371" y="0"/>
                  </a:moveTo>
                  <a:cubicBezTo>
                    <a:pt x="174" y="0"/>
                    <a:pt x="0" y="266"/>
                    <a:pt x="186" y="425"/>
                  </a:cubicBezTo>
                  <a:cubicBezTo>
                    <a:pt x="237" y="475"/>
                    <a:pt x="303" y="500"/>
                    <a:pt x="370" y="500"/>
                  </a:cubicBezTo>
                  <a:cubicBezTo>
                    <a:pt x="437" y="500"/>
                    <a:pt x="503" y="475"/>
                    <a:pt x="553" y="425"/>
                  </a:cubicBezTo>
                  <a:cubicBezTo>
                    <a:pt x="653" y="325"/>
                    <a:pt x="620" y="158"/>
                    <a:pt x="520" y="58"/>
                  </a:cubicBezTo>
                  <a:cubicBezTo>
                    <a:pt x="473" y="17"/>
                    <a:pt x="421" y="0"/>
                    <a:pt x="3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2" name="Google Shape;32712;p70"/>
            <p:cNvSpPr/>
            <p:nvPr/>
          </p:nvSpPr>
          <p:spPr>
            <a:xfrm>
              <a:off x="8283225" y="2064975"/>
              <a:ext cx="16750" cy="12825"/>
            </a:xfrm>
            <a:custGeom>
              <a:rect b="b" l="l" r="r" t="t"/>
              <a:pathLst>
                <a:path extrusionOk="0" h="513" w="670">
                  <a:moveTo>
                    <a:pt x="352" y="1"/>
                  </a:moveTo>
                  <a:cubicBezTo>
                    <a:pt x="161" y="1"/>
                    <a:pt x="0" y="286"/>
                    <a:pt x="202" y="437"/>
                  </a:cubicBezTo>
                  <a:cubicBezTo>
                    <a:pt x="252" y="487"/>
                    <a:pt x="319" y="512"/>
                    <a:pt x="386" y="512"/>
                  </a:cubicBezTo>
                  <a:cubicBezTo>
                    <a:pt x="452" y="512"/>
                    <a:pt x="519" y="487"/>
                    <a:pt x="569" y="437"/>
                  </a:cubicBezTo>
                  <a:cubicBezTo>
                    <a:pt x="669" y="337"/>
                    <a:pt x="636" y="170"/>
                    <a:pt x="536" y="104"/>
                  </a:cubicBezTo>
                  <a:cubicBezTo>
                    <a:pt x="479" y="30"/>
                    <a:pt x="414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3" name="Google Shape;32713;p70"/>
            <p:cNvSpPr/>
            <p:nvPr/>
          </p:nvSpPr>
          <p:spPr>
            <a:xfrm>
              <a:off x="7496875" y="206505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84"/>
                    <a:pt x="125" y="459"/>
                    <a:pt x="250" y="459"/>
                  </a:cubicBezTo>
                  <a:cubicBezTo>
                    <a:pt x="376" y="459"/>
                    <a:pt x="501" y="384"/>
                    <a:pt x="501" y="234"/>
                  </a:cubicBezTo>
                  <a:cubicBezTo>
                    <a:pt x="501" y="101"/>
                    <a:pt x="367" y="1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4" name="Google Shape;32714;p70"/>
            <p:cNvSpPr/>
            <p:nvPr/>
          </p:nvSpPr>
          <p:spPr>
            <a:xfrm>
              <a:off x="6738000" y="2077350"/>
              <a:ext cx="14200" cy="12125"/>
            </a:xfrm>
            <a:custGeom>
              <a:rect b="b" l="l" r="r" t="t"/>
              <a:pathLst>
                <a:path extrusionOk="0" h="485" w="568">
                  <a:moveTo>
                    <a:pt x="269" y="0"/>
                  </a:moveTo>
                  <a:cubicBezTo>
                    <a:pt x="246" y="0"/>
                    <a:pt x="223" y="3"/>
                    <a:pt x="200" y="9"/>
                  </a:cubicBezTo>
                  <a:cubicBezTo>
                    <a:pt x="100" y="42"/>
                    <a:pt x="0" y="176"/>
                    <a:pt x="67" y="309"/>
                  </a:cubicBezTo>
                  <a:cubicBezTo>
                    <a:pt x="95" y="420"/>
                    <a:pt x="191" y="484"/>
                    <a:pt x="280" y="484"/>
                  </a:cubicBezTo>
                  <a:cubicBezTo>
                    <a:pt x="298" y="484"/>
                    <a:pt x="317" y="482"/>
                    <a:pt x="334" y="476"/>
                  </a:cubicBezTo>
                  <a:cubicBezTo>
                    <a:pt x="467" y="443"/>
                    <a:pt x="567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5" name="Google Shape;32715;p70"/>
            <p:cNvSpPr/>
            <p:nvPr/>
          </p:nvSpPr>
          <p:spPr>
            <a:xfrm>
              <a:off x="6400250" y="2372275"/>
              <a:ext cx="13150" cy="12625"/>
            </a:xfrm>
            <a:custGeom>
              <a:rect b="b" l="l" r="r" t="t"/>
              <a:pathLst>
                <a:path extrusionOk="0" h="505" w="526">
                  <a:moveTo>
                    <a:pt x="252" y="1"/>
                  </a:moveTo>
                  <a:cubicBezTo>
                    <a:pt x="199" y="1"/>
                    <a:pt x="146" y="17"/>
                    <a:pt x="101" y="54"/>
                  </a:cubicBezTo>
                  <a:cubicBezTo>
                    <a:pt x="1" y="154"/>
                    <a:pt x="1" y="287"/>
                    <a:pt x="67" y="421"/>
                  </a:cubicBezTo>
                  <a:cubicBezTo>
                    <a:pt x="114" y="479"/>
                    <a:pt x="177" y="505"/>
                    <a:pt x="241" y="505"/>
                  </a:cubicBezTo>
                  <a:cubicBezTo>
                    <a:pt x="359" y="505"/>
                    <a:pt x="479" y="417"/>
                    <a:pt x="501" y="287"/>
                  </a:cubicBezTo>
                  <a:cubicBezTo>
                    <a:pt x="525" y="118"/>
                    <a:pt x="391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6" name="Google Shape;32716;p70"/>
            <p:cNvSpPr/>
            <p:nvPr/>
          </p:nvSpPr>
          <p:spPr>
            <a:xfrm>
              <a:off x="7253350" y="2963125"/>
              <a:ext cx="15725" cy="12450"/>
            </a:xfrm>
            <a:custGeom>
              <a:rect b="b" l="l" r="r" t="t"/>
              <a:pathLst>
                <a:path extrusionOk="0" h="498" w="629">
                  <a:moveTo>
                    <a:pt x="339" y="0"/>
                  </a:moveTo>
                  <a:cubicBezTo>
                    <a:pt x="327" y="0"/>
                    <a:pt x="314" y="1"/>
                    <a:pt x="301" y="3"/>
                  </a:cubicBezTo>
                  <a:cubicBezTo>
                    <a:pt x="68" y="37"/>
                    <a:pt x="1" y="337"/>
                    <a:pt x="201" y="437"/>
                  </a:cubicBezTo>
                  <a:cubicBezTo>
                    <a:pt x="243" y="479"/>
                    <a:pt x="291" y="497"/>
                    <a:pt x="340" y="497"/>
                  </a:cubicBezTo>
                  <a:cubicBezTo>
                    <a:pt x="407" y="497"/>
                    <a:pt x="477" y="462"/>
                    <a:pt x="535" y="404"/>
                  </a:cubicBezTo>
                  <a:cubicBezTo>
                    <a:pt x="628" y="216"/>
                    <a:pt x="518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7" name="Google Shape;32717;p70"/>
            <p:cNvSpPr/>
            <p:nvPr/>
          </p:nvSpPr>
          <p:spPr>
            <a:xfrm>
              <a:off x="7628625" y="330845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34" y="0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34" y="400"/>
                    <a:pt x="134" y="501"/>
                    <a:pt x="268" y="501"/>
                  </a:cubicBezTo>
                  <a:cubicBezTo>
                    <a:pt x="401" y="501"/>
                    <a:pt x="501" y="367"/>
                    <a:pt x="501" y="234"/>
                  </a:cubicBezTo>
                  <a:cubicBezTo>
                    <a:pt x="501" y="100"/>
                    <a:pt x="368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8" name="Google Shape;32718;p70"/>
            <p:cNvSpPr/>
            <p:nvPr/>
          </p:nvSpPr>
          <p:spPr>
            <a:xfrm>
              <a:off x="7041550" y="352087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80" y="1"/>
                    <a:pt x="257" y="4"/>
                    <a:pt x="234" y="9"/>
                  </a:cubicBezTo>
                  <a:cubicBezTo>
                    <a:pt x="34" y="76"/>
                    <a:pt x="0" y="376"/>
                    <a:pt x="200" y="443"/>
                  </a:cubicBezTo>
                  <a:cubicBezTo>
                    <a:pt x="242" y="464"/>
                    <a:pt x="283" y="473"/>
                    <a:pt x="322" y="473"/>
                  </a:cubicBezTo>
                  <a:cubicBezTo>
                    <a:pt x="472" y="473"/>
                    <a:pt x="587" y="335"/>
                    <a:pt x="534" y="176"/>
                  </a:cubicBezTo>
                  <a:cubicBezTo>
                    <a:pt x="506" y="66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19" name="Google Shape;32719;p70"/>
            <p:cNvSpPr/>
            <p:nvPr/>
          </p:nvSpPr>
          <p:spPr>
            <a:xfrm>
              <a:off x="7300900" y="2835400"/>
              <a:ext cx="13375" cy="12200"/>
            </a:xfrm>
            <a:custGeom>
              <a:rect b="b" l="l" r="r" t="t"/>
              <a:pathLst>
                <a:path extrusionOk="0" h="488" w="535">
                  <a:moveTo>
                    <a:pt x="299" y="0"/>
                  </a:moveTo>
                  <a:cubicBezTo>
                    <a:pt x="190" y="0"/>
                    <a:pt x="89" y="65"/>
                    <a:pt x="34" y="175"/>
                  </a:cubicBezTo>
                  <a:cubicBezTo>
                    <a:pt x="0" y="275"/>
                    <a:pt x="67" y="409"/>
                    <a:pt x="167" y="476"/>
                  </a:cubicBezTo>
                  <a:cubicBezTo>
                    <a:pt x="199" y="484"/>
                    <a:pt x="230" y="488"/>
                    <a:pt x="261" y="488"/>
                  </a:cubicBezTo>
                  <a:cubicBezTo>
                    <a:pt x="360" y="488"/>
                    <a:pt x="450" y="444"/>
                    <a:pt x="501" y="342"/>
                  </a:cubicBezTo>
                  <a:cubicBezTo>
                    <a:pt x="534" y="209"/>
                    <a:pt x="467" y="75"/>
                    <a:pt x="367" y="9"/>
                  </a:cubicBezTo>
                  <a:cubicBezTo>
                    <a:pt x="344" y="3"/>
                    <a:pt x="321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0" name="Google Shape;32720;p70"/>
            <p:cNvSpPr/>
            <p:nvPr/>
          </p:nvSpPr>
          <p:spPr>
            <a:xfrm>
              <a:off x="7146625" y="2396750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71" y="0"/>
                  </a:moveTo>
                  <a:cubicBezTo>
                    <a:pt x="248" y="0"/>
                    <a:pt x="224" y="3"/>
                    <a:pt x="200" y="9"/>
                  </a:cubicBezTo>
                  <a:cubicBezTo>
                    <a:pt x="67" y="42"/>
                    <a:pt x="0" y="176"/>
                    <a:pt x="34" y="309"/>
                  </a:cubicBezTo>
                  <a:cubicBezTo>
                    <a:pt x="89" y="419"/>
                    <a:pt x="190" y="484"/>
                    <a:pt x="299" y="484"/>
                  </a:cubicBezTo>
                  <a:cubicBezTo>
                    <a:pt x="321" y="484"/>
                    <a:pt x="344" y="481"/>
                    <a:pt x="367" y="476"/>
                  </a:cubicBezTo>
                  <a:cubicBezTo>
                    <a:pt x="467" y="409"/>
                    <a:pt x="534" y="276"/>
                    <a:pt x="501" y="142"/>
                  </a:cubicBezTo>
                  <a:cubicBezTo>
                    <a:pt x="473" y="60"/>
                    <a:pt x="378" y="0"/>
                    <a:pt x="2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1" name="Google Shape;32721;p70"/>
            <p:cNvSpPr/>
            <p:nvPr/>
          </p:nvSpPr>
          <p:spPr>
            <a:xfrm>
              <a:off x="6674025" y="2247475"/>
              <a:ext cx="14800" cy="12275"/>
            </a:xfrm>
            <a:custGeom>
              <a:rect b="b" l="l" r="r" t="t"/>
              <a:pathLst>
                <a:path extrusionOk="0" h="491" w="592">
                  <a:moveTo>
                    <a:pt x="289" y="0"/>
                  </a:moveTo>
                  <a:cubicBezTo>
                    <a:pt x="181" y="0"/>
                    <a:pt x="85" y="65"/>
                    <a:pt x="57" y="176"/>
                  </a:cubicBezTo>
                  <a:cubicBezTo>
                    <a:pt x="1" y="345"/>
                    <a:pt x="136" y="491"/>
                    <a:pt x="300" y="491"/>
                  </a:cubicBezTo>
                  <a:cubicBezTo>
                    <a:pt x="330" y="491"/>
                    <a:pt x="360" y="486"/>
                    <a:pt x="391" y="476"/>
                  </a:cubicBezTo>
                  <a:cubicBezTo>
                    <a:pt x="591" y="376"/>
                    <a:pt x="558" y="76"/>
                    <a:pt x="358" y="9"/>
                  </a:cubicBezTo>
                  <a:cubicBezTo>
                    <a:pt x="335" y="3"/>
                    <a:pt x="312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2" name="Google Shape;32722;p70"/>
            <p:cNvSpPr/>
            <p:nvPr/>
          </p:nvSpPr>
          <p:spPr>
            <a:xfrm>
              <a:off x="6623075" y="2036025"/>
              <a:ext cx="14225" cy="12425"/>
            </a:xfrm>
            <a:custGeom>
              <a:rect b="b" l="l" r="r" t="t"/>
              <a:pathLst>
                <a:path extrusionOk="0" h="497" w="569">
                  <a:moveTo>
                    <a:pt x="289" y="1"/>
                  </a:moveTo>
                  <a:cubicBezTo>
                    <a:pt x="143" y="1"/>
                    <a:pt x="1" y="129"/>
                    <a:pt x="61" y="328"/>
                  </a:cubicBezTo>
                  <a:cubicBezTo>
                    <a:pt x="87" y="446"/>
                    <a:pt x="175" y="497"/>
                    <a:pt x="269" y="497"/>
                  </a:cubicBezTo>
                  <a:cubicBezTo>
                    <a:pt x="412" y="497"/>
                    <a:pt x="568" y="376"/>
                    <a:pt x="528" y="194"/>
                  </a:cubicBezTo>
                  <a:cubicBezTo>
                    <a:pt x="487" y="60"/>
                    <a:pt x="387" y="1"/>
                    <a:pt x="2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3" name="Google Shape;32723;p70"/>
            <p:cNvSpPr/>
            <p:nvPr/>
          </p:nvSpPr>
          <p:spPr>
            <a:xfrm>
              <a:off x="5813175" y="2152275"/>
              <a:ext cx="13850" cy="12075"/>
            </a:xfrm>
            <a:custGeom>
              <a:rect b="b" l="l" r="r" t="t"/>
              <a:pathLst>
                <a:path extrusionOk="0" h="483" w="554">
                  <a:moveTo>
                    <a:pt x="247" y="1"/>
                  </a:moveTo>
                  <a:cubicBezTo>
                    <a:pt x="221" y="1"/>
                    <a:pt x="194" y="5"/>
                    <a:pt x="167" y="14"/>
                  </a:cubicBezTo>
                  <a:cubicBezTo>
                    <a:pt x="67" y="47"/>
                    <a:pt x="0" y="181"/>
                    <a:pt x="34" y="314"/>
                  </a:cubicBezTo>
                  <a:cubicBezTo>
                    <a:pt x="70" y="423"/>
                    <a:pt x="174" y="482"/>
                    <a:pt x="273" y="482"/>
                  </a:cubicBezTo>
                  <a:cubicBezTo>
                    <a:pt x="357" y="482"/>
                    <a:pt x="437" y="439"/>
                    <a:pt x="467" y="348"/>
                  </a:cubicBezTo>
                  <a:cubicBezTo>
                    <a:pt x="554" y="174"/>
                    <a:pt x="415" y="1"/>
                    <a:pt x="2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4" name="Google Shape;32724;p70"/>
            <p:cNvSpPr/>
            <p:nvPr/>
          </p:nvSpPr>
          <p:spPr>
            <a:xfrm>
              <a:off x="5915850" y="255762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111" y="0"/>
                  </a:moveTo>
                  <a:cubicBezTo>
                    <a:pt x="44" y="0"/>
                    <a:pt x="1" y="39"/>
                    <a:pt x="29" y="145"/>
                  </a:cubicBezTo>
                  <a:cubicBezTo>
                    <a:pt x="57" y="256"/>
                    <a:pt x="153" y="320"/>
                    <a:pt x="261" y="320"/>
                  </a:cubicBezTo>
                  <a:cubicBezTo>
                    <a:pt x="284" y="320"/>
                    <a:pt x="307" y="318"/>
                    <a:pt x="330" y="312"/>
                  </a:cubicBezTo>
                  <a:cubicBezTo>
                    <a:pt x="591" y="241"/>
                    <a:pt x="277" y="0"/>
                    <a:pt x="1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5" name="Google Shape;32725;p70"/>
            <p:cNvSpPr/>
            <p:nvPr/>
          </p:nvSpPr>
          <p:spPr>
            <a:xfrm>
              <a:off x="6492250" y="2926350"/>
              <a:ext cx="17825" cy="12025"/>
            </a:xfrm>
            <a:custGeom>
              <a:rect b="b" l="l" r="r" t="t"/>
              <a:pathLst>
                <a:path extrusionOk="0" h="481" w="713">
                  <a:moveTo>
                    <a:pt x="359" y="0"/>
                  </a:moveTo>
                  <a:cubicBezTo>
                    <a:pt x="149" y="0"/>
                    <a:pt x="1" y="301"/>
                    <a:pt x="223" y="440"/>
                  </a:cubicBezTo>
                  <a:cubicBezTo>
                    <a:pt x="273" y="468"/>
                    <a:pt x="322" y="480"/>
                    <a:pt x="366" y="480"/>
                  </a:cubicBezTo>
                  <a:cubicBezTo>
                    <a:pt x="588" y="480"/>
                    <a:pt x="713" y="179"/>
                    <a:pt x="490" y="40"/>
                  </a:cubicBezTo>
                  <a:cubicBezTo>
                    <a:pt x="446" y="12"/>
                    <a:pt x="401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6" name="Google Shape;32726;p70"/>
            <p:cNvSpPr/>
            <p:nvPr/>
          </p:nvSpPr>
          <p:spPr>
            <a:xfrm>
              <a:off x="6717150" y="2748575"/>
              <a:ext cx="15600" cy="11850"/>
            </a:xfrm>
            <a:custGeom>
              <a:rect b="b" l="l" r="r" t="t"/>
              <a:pathLst>
                <a:path extrusionOk="0" h="474" w="624">
                  <a:moveTo>
                    <a:pt x="269" y="1"/>
                  </a:moveTo>
                  <a:cubicBezTo>
                    <a:pt x="225" y="1"/>
                    <a:pt x="178" y="14"/>
                    <a:pt x="134" y="46"/>
                  </a:cubicBezTo>
                  <a:cubicBezTo>
                    <a:pt x="34" y="113"/>
                    <a:pt x="0" y="279"/>
                    <a:pt x="100" y="379"/>
                  </a:cubicBezTo>
                  <a:cubicBezTo>
                    <a:pt x="139" y="438"/>
                    <a:pt x="212" y="473"/>
                    <a:pt x="285" y="473"/>
                  </a:cubicBezTo>
                  <a:cubicBezTo>
                    <a:pt x="338" y="473"/>
                    <a:pt x="392" y="455"/>
                    <a:pt x="434" y="413"/>
                  </a:cubicBezTo>
                  <a:cubicBezTo>
                    <a:pt x="623" y="251"/>
                    <a:pt x="46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7" name="Google Shape;32727;p70"/>
            <p:cNvSpPr/>
            <p:nvPr/>
          </p:nvSpPr>
          <p:spPr>
            <a:xfrm>
              <a:off x="6538675" y="2427775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49" y="1"/>
                  </a:moveTo>
                  <a:cubicBezTo>
                    <a:pt x="309" y="1"/>
                    <a:pt x="270" y="12"/>
                    <a:pt x="234" y="35"/>
                  </a:cubicBezTo>
                  <a:cubicBezTo>
                    <a:pt x="1" y="102"/>
                    <a:pt x="34" y="402"/>
                    <a:pt x="268" y="469"/>
                  </a:cubicBezTo>
                  <a:cubicBezTo>
                    <a:pt x="292" y="477"/>
                    <a:pt x="315" y="481"/>
                    <a:pt x="337" y="481"/>
                  </a:cubicBezTo>
                  <a:cubicBezTo>
                    <a:pt x="504" y="481"/>
                    <a:pt x="623" y="278"/>
                    <a:pt x="535" y="102"/>
                  </a:cubicBezTo>
                  <a:cubicBezTo>
                    <a:pt x="492" y="37"/>
                    <a:pt x="421" y="1"/>
                    <a:pt x="3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8" name="Google Shape;32728;p70"/>
            <p:cNvSpPr/>
            <p:nvPr/>
          </p:nvSpPr>
          <p:spPr>
            <a:xfrm>
              <a:off x="6043325" y="2371950"/>
              <a:ext cx="12550" cy="11850"/>
            </a:xfrm>
            <a:custGeom>
              <a:rect b="b" l="l" r="r" t="t"/>
              <a:pathLst>
                <a:path extrusionOk="0" h="474" w="502">
                  <a:moveTo>
                    <a:pt x="268" y="0"/>
                  </a:moveTo>
                  <a:cubicBezTo>
                    <a:pt x="134" y="0"/>
                    <a:pt x="34" y="100"/>
                    <a:pt x="1" y="200"/>
                  </a:cubicBezTo>
                  <a:cubicBezTo>
                    <a:pt x="1" y="334"/>
                    <a:pt x="101" y="467"/>
                    <a:pt x="234" y="467"/>
                  </a:cubicBezTo>
                  <a:cubicBezTo>
                    <a:pt x="252" y="471"/>
                    <a:pt x="269" y="473"/>
                    <a:pt x="285" y="473"/>
                  </a:cubicBezTo>
                  <a:cubicBezTo>
                    <a:pt x="393" y="473"/>
                    <a:pt x="472" y="383"/>
                    <a:pt x="501" y="267"/>
                  </a:cubicBezTo>
                  <a:cubicBezTo>
                    <a:pt x="501" y="133"/>
                    <a:pt x="401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29" name="Google Shape;32729;p70"/>
            <p:cNvSpPr/>
            <p:nvPr/>
          </p:nvSpPr>
          <p:spPr>
            <a:xfrm>
              <a:off x="5906575" y="2652125"/>
              <a:ext cx="13950" cy="12075"/>
            </a:xfrm>
            <a:custGeom>
              <a:rect b="b" l="l" r="r" t="t"/>
              <a:pathLst>
                <a:path extrusionOk="0" h="483" w="558">
                  <a:moveTo>
                    <a:pt x="274" y="0"/>
                  </a:moveTo>
                  <a:cubicBezTo>
                    <a:pt x="194" y="0"/>
                    <a:pt x="113" y="43"/>
                    <a:pt x="67" y="134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4" y="59"/>
                    <a:pt x="370" y="0"/>
                    <a:pt x="2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0" name="Google Shape;32730;p70"/>
            <p:cNvSpPr/>
            <p:nvPr/>
          </p:nvSpPr>
          <p:spPr>
            <a:xfrm>
              <a:off x="5827350" y="3269075"/>
              <a:ext cx="14550" cy="12025"/>
            </a:xfrm>
            <a:custGeom>
              <a:rect b="b" l="l" r="r" t="t"/>
              <a:pathLst>
                <a:path extrusionOk="0" h="481" w="582">
                  <a:moveTo>
                    <a:pt x="248" y="1"/>
                  </a:moveTo>
                  <a:cubicBezTo>
                    <a:pt x="134" y="1"/>
                    <a:pt x="34" y="92"/>
                    <a:pt x="34" y="208"/>
                  </a:cubicBezTo>
                  <a:cubicBezTo>
                    <a:pt x="0" y="341"/>
                    <a:pt x="100" y="474"/>
                    <a:pt x="234" y="474"/>
                  </a:cubicBezTo>
                  <a:cubicBezTo>
                    <a:pt x="252" y="479"/>
                    <a:pt x="270" y="481"/>
                    <a:pt x="287" y="481"/>
                  </a:cubicBezTo>
                  <a:cubicBezTo>
                    <a:pt x="541" y="481"/>
                    <a:pt x="582" y="39"/>
                    <a:pt x="300" y="7"/>
                  </a:cubicBezTo>
                  <a:cubicBezTo>
                    <a:pt x="283" y="3"/>
                    <a:pt x="265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1" name="Google Shape;32731;p70"/>
            <p:cNvSpPr/>
            <p:nvPr/>
          </p:nvSpPr>
          <p:spPr>
            <a:xfrm>
              <a:off x="6250425" y="3786550"/>
              <a:ext cx="14750" cy="11750"/>
            </a:xfrm>
            <a:custGeom>
              <a:rect b="b" l="l" r="r" t="t"/>
              <a:pathLst>
                <a:path extrusionOk="0" h="470" w="590">
                  <a:moveTo>
                    <a:pt x="324" y="0"/>
                  </a:moveTo>
                  <a:cubicBezTo>
                    <a:pt x="146" y="0"/>
                    <a:pt x="1" y="195"/>
                    <a:pt x="123" y="390"/>
                  </a:cubicBezTo>
                  <a:cubicBezTo>
                    <a:pt x="178" y="445"/>
                    <a:pt x="243" y="470"/>
                    <a:pt x="313" y="470"/>
                  </a:cubicBezTo>
                  <a:cubicBezTo>
                    <a:pt x="370" y="470"/>
                    <a:pt x="430" y="453"/>
                    <a:pt x="490" y="424"/>
                  </a:cubicBezTo>
                  <a:cubicBezTo>
                    <a:pt x="590" y="323"/>
                    <a:pt x="590" y="190"/>
                    <a:pt x="523" y="90"/>
                  </a:cubicBezTo>
                  <a:cubicBezTo>
                    <a:pt x="460" y="27"/>
                    <a:pt x="390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2" name="Google Shape;32732;p70"/>
            <p:cNvSpPr/>
            <p:nvPr/>
          </p:nvSpPr>
          <p:spPr>
            <a:xfrm>
              <a:off x="6830775" y="3420100"/>
              <a:ext cx="15650" cy="12625"/>
            </a:xfrm>
            <a:custGeom>
              <a:rect b="b" l="l" r="r" t="t"/>
              <a:pathLst>
                <a:path extrusionOk="0" h="505" w="626">
                  <a:moveTo>
                    <a:pt x="320" y="1"/>
                  </a:moveTo>
                  <a:cubicBezTo>
                    <a:pt x="138" y="1"/>
                    <a:pt x="1" y="215"/>
                    <a:pt x="125" y="371"/>
                  </a:cubicBezTo>
                  <a:cubicBezTo>
                    <a:pt x="170" y="460"/>
                    <a:pt x="244" y="504"/>
                    <a:pt x="328" y="504"/>
                  </a:cubicBezTo>
                  <a:cubicBezTo>
                    <a:pt x="370" y="504"/>
                    <a:pt x="414" y="493"/>
                    <a:pt x="459" y="471"/>
                  </a:cubicBezTo>
                  <a:cubicBezTo>
                    <a:pt x="626" y="338"/>
                    <a:pt x="592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3" name="Google Shape;32733;p70"/>
            <p:cNvSpPr/>
            <p:nvPr/>
          </p:nvSpPr>
          <p:spPr>
            <a:xfrm>
              <a:off x="6683800" y="2885425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1"/>
                  </a:moveTo>
                  <a:cubicBezTo>
                    <a:pt x="279" y="1"/>
                    <a:pt x="256" y="3"/>
                    <a:pt x="234" y="9"/>
                  </a:cubicBezTo>
                  <a:cubicBezTo>
                    <a:pt x="33" y="42"/>
                    <a:pt x="0" y="343"/>
                    <a:pt x="200" y="443"/>
                  </a:cubicBezTo>
                  <a:cubicBezTo>
                    <a:pt x="235" y="463"/>
                    <a:pt x="272" y="473"/>
                    <a:pt x="309" y="473"/>
                  </a:cubicBezTo>
                  <a:cubicBezTo>
                    <a:pt x="450" y="473"/>
                    <a:pt x="587" y="335"/>
                    <a:pt x="534" y="176"/>
                  </a:cubicBezTo>
                  <a:cubicBezTo>
                    <a:pt x="506" y="65"/>
                    <a:pt x="410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4" name="Google Shape;32734;p70"/>
            <p:cNvSpPr/>
            <p:nvPr/>
          </p:nvSpPr>
          <p:spPr>
            <a:xfrm>
              <a:off x="6211300" y="2631000"/>
              <a:ext cx="17675" cy="12275"/>
            </a:xfrm>
            <a:custGeom>
              <a:rect b="b" l="l" r="r" t="t"/>
              <a:pathLst>
                <a:path extrusionOk="0" h="491" w="707">
                  <a:moveTo>
                    <a:pt x="355" y="1"/>
                  </a:moveTo>
                  <a:cubicBezTo>
                    <a:pt x="174" y="1"/>
                    <a:pt x="0" y="389"/>
                    <a:pt x="253" y="446"/>
                  </a:cubicBezTo>
                  <a:cubicBezTo>
                    <a:pt x="285" y="477"/>
                    <a:pt x="318" y="490"/>
                    <a:pt x="352" y="490"/>
                  </a:cubicBezTo>
                  <a:cubicBezTo>
                    <a:pt x="533" y="490"/>
                    <a:pt x="707" y="102"/>
                    <a:pt x="454" y="45"/>
                  </a:cubicBezTo>
                  <a:cubicBezTo>
                    <a:pt x="422" y="14"/>
                    <a:pt x="388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5" name="Google Shape;32735;p70"/>
            <p:cNvSpPr/>
            <p:nvPr/>
          </p:nvSpPr>
          <p:spPr>
            <a:xfrm>
              <a:off x="5730600" y="2838275"/>
              <a:ext cx="14575" cy="11950"/>
            </a:xfrm>
            <a:custGeom>
              <a:rect b="b" l="l" r="r" t="t"/>
              <a:pathLst>
                <a:path extrusionOk="0" h="478" w="583">
                  <a:moveTo>
                    <a:pt x="297" y="0"/>
                  </a:moveTo>
                  <a:cubicBezTo>
                    <a:pt x="264" y="0"/>
                    <a:pt x="232" y="9"/>
                    <a:pt x="201" y="27"/>
                  </a:cubicBezTo>
                  <a:cubicBezTo>
                    <a:pt x="68" y="94"/>
                    <a:pt x="1" y="227"/>
                    <a:pt x="68" y="327"/>
                  </a:cubicBezTo>
                  <a:cubicBezTo>
                    <a:pt x="101" y="427"/>
                    <a:pt x="193" y="477"/>
                    <a:pt x="284" y="477"/>
                  </a:cubicBezTo>
                  <a:cubicBezTo>
                    <a:pt x="376" y="477"/>
                    <a:pt x="468" y="427"/>
                    <a:pt x="501" y="327"/>
                  </a:cubicBezTo>
                  <a:cubicBezTo>
                    <a:pt x="583" y="164"/>
                    <a:pt x="442" y="0"/>
                    <a:pt x="2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6" name="Google Shape;32736;p70"/>
            <p:cNvSpPr/>
            <p:nvPr/>
          </p:nvSpPr>
          <p:spPr>
            <a:xfrm>
              <a:off x="5512125" y="3208325"/>
              <a:ext cx="15575" cy="11900"/>
            </a:xfrm>
            <a:custGeom>
              <a:rect b="b" l="l" r="r" t="t"/>
              <a:pathLst>
                <a:path extrusionOk="0" h="476" w="623">
                  <a:moveTo>
                    <a:pt x="262" y="1"/>
                  </a:moveTo>
                  <a:cubicBezTo>
                    <a:pt x="181" y="1"/>
                    <a:pt x="110" y="38"/>
                    <a:pt x="67" y="102"/>
                  </a:cubicBezTo>
                  <a:cubicBezTo>
                    <a:pt x="0" y="236"/>
                    <a:pt x="34" y="369"/>
                    <a:pt x="134" y="436"/>
                  </a:cubicBezTo>
                  <a:cubicBezTo>
                    <a:pt x="184" y="464"/>
                    <a:pt x="232" y="476"/>
                    <a:pt x="276" y="476"/>
                  </a:cubicBezTo>
                  <a:cubicBezTo>
                    <a:pt x="498" y="476"/>
                    <a:pt x="623" y="175"/>
                    <a:pt x="401" y="36"/>
                  </a:cubicBezTo>
                  <a:cubicBezTo>
                    <a:pt x="353" y="12"/>
                    <a:pt x="306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7" name="Google Shape;32737;p70"/>
            <p:cNvSpPr/>
            <p:nvPr/>
          </p:nvSpPr>
          <p:spPr>
            <a:xfrm>
              <a:off x="5732275" y="3482725"/>
              <a:ext cx="15875" cy="12375"/>
            </a:xfrm>
            <a:custGeom>
              <a:rect b="b" l="l" r="r" t="t"/>
              <a:pathLst>
                <a:path extrusionOk="0" h="495" w="635">
                  <a:moveTo>
                    <a:pt x="334" y="1"/>
                  </a:moveTo>
                  <a:cubicBezTo>
                    <a:pt x="134" y="1"/>
                    <a:pt x="1" y="234"/>
                    <a:pt x="134" y="401"/>
                  </a:cubicBezTo>
                  <a:cubicBezTo>
                    <a:pt x="173" y="459"/>
                    <a:pt x="245" y="495"/>
                    <a:pt x="319" y="495"/>
                  </a:cubicBezTo>
                  <a:cubicBezTo>
                    <a:pt x="372" y="495"/>
                    <a:pt x="426" y="476"/>
                    <a:pt x="468" y="434"/>
                  </a:cubicBezTo>
                  <a:cubicBezTo>
                    <a:pt x="634" y="301"/>
                    <a:pt x="568" y="34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8" name="Google Shape;32738;p70"/>
            <p:cNvSpPr/>
            <p:nvPr/>
          </p:nvSpPr>
          <p:spPr>
            <a:xfrm>
              <a:off x="6486850" y="3283900"/>
              <a:ext cx="13500" cy="12050"/>
            </a:xfrm>
            <a:custGeom>
              <a:rect b="b" l="l" r="r" t="t"/>
              <a:pathLst>
                <a:path extrusionOk="0" h="482" w="540">
                  <a:moveTo>
                    <a:pt x="266" y="0"/>
                  </a:moveTo>
                  <a:cubicBezTo>
                    <a:pt x="131" y="0"/>
                    <a:pt x="0" y="107"/>
                    <a:pt x="39" y="282"/>
                  </a:cubicBezTo>
                  <a:cubicBezTo>
                    <a:pt x="72" y="415"/>
                    <a:pt x="173" y="482"/>
                    <a:pt x="306" y="482"/>
                  </a:cubicBezTo>
                  <a:cubicBezTo>
                    <a:pt x="439" y="415"/>
                    <a:pt x="539" y="282"/>
                    <a:pt x="506" y="182"/>
                  </a:cubicBezTo>
                  <a:cubicBezTo>
                    <a:pt x="464" y="56"/>
                    <a:pt x="364" y="0"/>
                    <a:pt x="26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39" name="Google Shape;32739;p70"/>
            <p:cNvSpPr/>
            <p:nvPr/>
          </p:nvSpPr>
          <p:spPr>
            <a:xfrm>
              <a:off x="6651275" y="2626625"/>
              <a:ext cx="13975" cy="12400"/>
            </a:xfrm>
            <a:custGeom>
              <a:rect b="b" l="l" r="r" t="t"/>
              <a:pathLst>
                <a:path extrusionOk="0" h="496" w="559">
                  <a:moveTo>
                    <a:pt x="256" y="1"/>
                  </a:moveTo>
                  <a:cubicBezTo>
                    <a:pt x="149" y="1"/>
                    <a:pt x="47" y="67"/>
                    <a:pt x="33" y="220"/>
                  </a:cubicBezTo>
                  <a:cubicBezTo>
                    <a:pt x="0" y="321"/>
                    <a:pt x="67" y="454"/>
                    <a:pt x="200" y="487"/>
                  </a:cubicBezTo>
                  <a:cubicBezTo>
                    <a:pt x="223" y="493"/>
                    <a:pt x="246" y="496"/>
                    <a:pt x="268" y="496"/>
                  </a:cubicBezTo>
                  <a:cubicBezTo>
                    <a:pt x="377" y="496"/>
                    <a:pt x="473" y="431"/>
                    <a:pt x="500" y="321"/>
                  </a:cubicBezTo>
                  <a:cubicBezTo>
                    <a:pt x="559" y="127"/>
                    <a:pt x="403" y="1"/>
                    <a:pt x="2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0" name="Google Shape;32740;p70"/>
            <p:cNvSpPr/>
            <p:nvPr/>
          </p:nvSpPr>
          <p:spPr>
            <a:xfrm>
              <a:off x="6368000" y="2181775"/>
              <a:ext cx="15600" cy="11900"/>
            </a:xfrm>
            <a:custGeom>
              <a:rect b="b" l="l" r="r" t="t"/>
              <a:pathLst>
                <a:path extrusionOk="0" h="476" w="624">
                  <a:moveTo>
                    <a:pt x="362" y="0"/>
                  </a:moveTo>
                  <a:cubicBezTo>
                    <a:pt x="318" y="0"/>
                    <a:pt x="270" y="11"/>
                    <a:pt x="223" y="35"/>
                  </a:cubicBezTo>
                  <a:cubicBezTo>
                    <a:pt x="1" y="174"/>
                    <a:pt x="149" y="475"/>
                    <a:pt x="359" y="475"/>
                  </a:cubicBezTo>
                  <a:cubicBezTo>
                    <a:pt x="401" y="475"/>
                    <a:pt x="446" y="463"/>
                    <a:pt x="490" y="435"/>
                  </a:cubicBezTo>
                  <a:cubicBezTo>
                    <a:pt x="590" y="369"/>
                    <a:pt x="623" y="202"/>
                    <a:pt x="557" y="102"/>
                  </a:cubicBezTo>
                  <a:cubicBezTo>
                    <a:pt x="514" y="37"/>
                    <a:pt x="443" y="0"/>
                    <a:pt x="36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1" name="Google Shape;32741;p70"/>
            <p:cNvSpPr/>
            <p:nvPr/>
          </p:nvSpPr>
          <p:spPr>
            <a:xfrm>
              <a:off x="5917400" y="2215125"/>
              <a:ext cx="16450" cy="12575"/>
            </a:xfrm>
            <a:custGeom>
              <a:rect b="b" l="l" r="r" t="t"/>
              <a:pathLst>
                <a:path extrusionOk="0" h="503" w="658">
                  <a:moveTo>
                    <a:pt x="332" y="0"/>
                  </a:moveTo>
                  <a:cubicBezTo>
                    <a:pt x="322" y="0"/>
                    <a:pt x="312" y="1"/>
                    <a:pt x="301" y="2"/>
                  </a:cubicBezTo>
                  <a:cubicBezTo>
                    <a:pt x="1" y="35"/>
                    <a:pt x="34" y="502"/>
                    <a:pt x="334" y="502"/>
                  </a:cubicBezTo>
                  <a:cubicBezTo>
                    <a:pt x="657" y="470"/>
                    <a:pt x="636" y="0"/>
                    <a:pt x="3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2" name="Google Shape;32742;p70"/>
            <p:cNvSpPr/>
            <p:nvPr/>
          </p:nvSpPr>
          <p:spPr>
            <a:xfrm>
              <a:off x="5521300" y="2595225"/>
              <a:ext cx="13350" cy="12125"/>
            </a:xfrm>
            <a:custGeom>
              <a:rect b="b" l="l" r="r" t="t"/>
              <a:pathLst>
                <a:path extrusionOk="0" h="485" w="534">
                  <a:moveTo>
                    <a:pt x="284" y="0"/>
                  </a:moveTo>
                  <a:cubicBezTo>
                    <a:pt x="217" y="0"/>
                    <a:pt x="150" y="25"/>
                    <a:pt x="100" y="75"/>
                  </a:cubicBezTo>
                  <a:cubicBezTo>
                    <a:pt x="0" y="176"/>
                    <a:pt x="0" y="342"/>
                    <a:pt x="100" y="409"/>
                  </a:cubicBezTo>
                  <a:cubicBezTo>
                    <a:pt x="150" y="459"/>
                    <a:pt x="217" y="484"/>
                    <a:pt x="284" y="484"/>
                  </a:cubicBezTo>
                  <a:cubicBezTo>
                    <a:pt x="350" y="484"/>
                    <a:pt x="417" y="459"/>
                    <a:pt x="467" y="409"/>
                  </a:cubicBezTo>
                  <a:cubicBezTo>
                    <a:pt x="534" y="342"/>
                    <a:pt x="534" y="176"/>
                    <a:pt x="467" y="75"/>
                  </a:cubicBezTo>
                  <a:cubicBezTo>
                    <a:pt x="417" y="25"/>
                    <a:pt x="350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3" name="Google Shape;32743;p70"/>
            <p:cNvSpPr/>
            <p:nvPr/>
          </p:nvSpPr>
          <p:spPr>
            <a:xfrm>
              <a:off x="5501275" y="3131500"/>
              <a:ext cx="11700" cy="12275"/>
            </a:xfrm>
            <a:custGeom>
              <a:rect b="b" l="l" r="r" t="t"/>
              <a:pathLst>
                <a:path extrusionOk="0" h="491" w="468">
                  <a:moveTo>
                    <a:pt x="184" y="0"/>
                  </a:moveTo>
                  <a:cubicBezTo>
                    <a:pt x="76" y="0"/>
                    <a:pt x="1" y="95"/>
                    <a:pt x="1" y="240"/>
                  </a:cubicBezTo>
                  <a:cubicBezTo>
                    <a:pt x="1" y="407"/>
                    <a:pt x="117" y="490"/>
                    <a:pt x="234" y="490"/>
                  </a:cubicBezTo>
                  <a:cubicBezTo>
                    <a:pt x="351" y="490"/>
                    <a:pt x="468" y="407"/>
                    <a:pt x="468" y="240"/>
                  </a:cubicBezTo>
                  <a:cubicBezTo>
                    <a:pt x="468" y="107"/>
                    <a:pt x="368" y="6"/>
                    <a:pt x="234" y="6"/>
                  </a:cubicBezTo>
                  <a:cubicBezTo>
                    <a:pt x="217" y="2"/>
                    <a:pt x="200" y="0"/>
                    <a:pt x="1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4" name="Google Shape;32744;p70"/>
            <p:cNvSpPr/>
            <p:nvPr/>
          </p:nvSpPr>
          <p:spPr>
            <a:xfrm>
              <a:off x="6099200" y="3701025"/>
              <a:ext cx="13375" cy="12100"/>
            </a:xfrm>
            <a:custGeom>
              <a:rect b="b" l="l" r="r" t="t"/>
              <a:pathLst>
                <a:path extrusionOk="0" h="484" w="535">
                  <a:moveTo>
                    <a:pt x="280" y="0"/>
                  </a:moveTo>
                  <a:cubicBezTo>
                    <a:pt x="217" y="0"/>
                    <a:pt x="151" y="25"/>
                    <a:pt x="101" y="75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0" y="484"/>
                  </a:cubicBezTo>
                  <a:cubicBezTo>
                    <a:pt x="343" y="484"/>
                    <a:pt x="401" y="459"/>
                    <a:pt x="434" y="409"/>
                  </a:cubicBezTo>
                  <a:cubicBezTo>
                    <a:pt x="534" y="309"/>
                    <a:pt x="534" y="142"/>
                    <a:pt x="434" y="75"/>
                  </a:cubicBezTo>
                  <a:cubicBezTo>
                    <a:pt x="401" y="25"/>
                    <a:pt x="343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5" name="Google Shape;32745;p70"/>
            <p:cNvSpPr/>
            <p:nvPr/>
          </p:nvSpPr>
          <p:spPr>
            <a:xfrm>
              <a:off x="6966500" y="3545200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72" y="0"/>
                  </a:moveTo>
                  <a:cubicBezTo>
                    <a:pt x="221" y="0"/>
                    <a:pt x="0" y="408"/>
                    <a:pt x="223" y="408"/>
                  </a:cubicBezTo>
                  <a:cubicBezTo>
                    <a:pt x="236" y="408"/>
                    <a:pt x="251" y="407"/>
                    <a:pt x="267" y="404"/>
                  </a:cubicBezTo>
                  <a:cubicBezTo>
                    <a:pt x="400" y="371"/>
                    <a:pt x="467" y="237"/>
                    <a:pt x="467" y="104"/>
                  </a:cubicBezTo>
                  <a:cubicBezTo>
                    <a:pt x="447" y="30"/>
                    <a:pt x="412" y="0"/>
                    <a:pt x="3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6" name="Google Shape;32746;p70"/>
            <p:cNvSpPr/>
            <p:nvPr/>
          </p:nvSpPr>
          <p:spPr>
            <a:xfrm>
              <a:off x="7250675" y="2937500"/>
              <a:ext cx="15225" cy="11825"/>
            </a:xfrm>
            <a:custGeom>
              <a:rect b="b" l="l" r="r" t="t"/>
              <a:pathLst>
                <a:path extrusionOk="0" h="473" w="609">
                  <a:moveTo>
                    <a:pt x="346" y="1"/>
                  </a:moveTo>
                  <a:cubicBezTo>
                    <a:pt x="259" y="1"/>
                    <a:pt x="165" y="56"/>
                    <a:pt x="141" y="128"/>
                  </a:cubicBezTo>
                  <a:cubicBezTo>
                    <a:pt x="1" y="292"/>
                    <a:pt x="223" y="473"/>
                    <a:pt x="390" y="473"/>
                  </a:cubicBezTo>
                  <a:cubicBezTo>
                    <a:pt x="461" y="473"/>
                    <a:pt x="522" y="440"/>
                    <a:pt x="542" y="361"/>
                  </a:cubicBezTo>
                  <a:cubicBezTo>
                    <a:pt x="608" y="228"/>
                    <a:pt x="575" y="94"/>
                    <a:pt x="442" y="28"/>
                  </a:cubicBezTo>
                  <a:cubicBezTo>
                    <a:pt x="414" y="9"/>
                    <a:pt x="380" y="1"/>
                    <a:pt x="34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7" name="Google Shape;32747;p70"/>
            <p:cNvSpPr/>
            <p:nvPr/>
          </p:nvSpPr>
          <p:spPr>
            <a:xfrm>
              <a:off x="7016525" y="2532050"/>
              <a:ext cx="14825" cy="12025"/>
            </a:xfrm>
            <a:custGeom>
              <a:rect b="b" l="l" r="r" t="t"/>
              <a:pathLst>
                <a:path extrusionOk="0" h="481" w="593">
                  <a:moveTo>
                    <a:pt x="317" y="1"/>
                  </a:moveTo>
                  <a:cubicBezTo>
                    <a:pt x="275" y="1"/>
                    <a:pt x="234" y="12"/>
                    <a:pt x="201" y="34"/>
                  </a:cubicBezTo>
                  <a:cubicBezTo>
                    <a:pt x="1" y="134"/>
                    <a:pt x="34" y="401"/>
                    <a:pt x="234" y="468"/>
                  </a:cubicBezTo>
                  <a:cubicBezTo>
                    <a:pt x="261" y="477"/>
                    <a:pt x="287" y="481"/>
                    <a:pt x="312" y="481"/>
                  </a:cubicBezTo>
                  <a:cubicBezTo>
                    <a:pt x="475" y="481"/>
                    <a:pt x="592" y="307"/>
                    <a:pt x="534" y="134"/>
                  </a:cubicBezTo>
                  <a:cubicBezTo>
                    <a:pt x="490" y="45"/>
                    <a:pt x="401" y="1"/>
                    <a:pt x="31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8" name="Google Shape;32748;p70"/>
            <p:cNvSpPr/>
            <p:nvPr/>
          </p:nvSpPr>
          <p:spPr>
            <a:xfrm>
              <a:off x="6149700" y="2426000"/>
              <a:ext cx="14575" cy="12000"/>
            </a:xfrm>
            <a:custGeom>
              <a:rect b="b" l="l" r="r" t="t"/>
              <a:pathLst>
                <a:path extrusionOk="0" h="480" w="583">
                  <a:moveTo>
                    <a:pt x="296" y="0"/>
                  </a:moveTo>
                  <a:cubicBezTo>
                    <a:pt x="42" y="0"/>
                    <a:pt x="1" y="442"/>
                    <a:pt x="282" y="473"/>
                  </a:cubicBezTo>
                  <a:cubicBezTo>
                    <a:pt x="300" y="478"/>
                    <a:pt x="317" y="480"/>
                    <a:pt x="335" y="480"/>
                  </a:cubicBezTo>
                  <a:cubicBezTo>
                    <a:pt x="449" y="480"/>
                    <a:pt x="549" y="389"/>
                    <a:pt x="549" y="273"/>
                  </a:cubicBezTo>
                  <a:cubicBezTo>
                    <a:pt x="583" y="140"/>
                    <a:pt x="482" y="6"/>
                    <a:pt x="349" y="6"/>
                  </a:cubicBezTo>
                  <a:cubicBezTo>
                    <a:pt x="330" y="2"/>
                    <a:pt x="312" y="0"/>
                    <a:pt x="2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49" name="Google Shape;32749;p70"/>
            <p:cNvSpPr/>
            <p:nvPr/>
          </p:nvSpPr>
          <p:spPr>
            <a:xfrm>
              <a:off x="5920750" y="3707050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70" y="1"/>
                  </a:moveTo>
                  <a:cubicBezTo>
                    <a:pt x="186" y="1"/>
                    <a:pt x="111" y="45"/>
                    <a:pt x="67" y="134"/>
                  </a:cubicBezTo>
                  <a:cubicBezTo>
                    <a:pt x="0" y="234"/>
                    <a:pt x="34" y="401"/>
                    <a:pt x="167" y="435"/>
                  </a:cubicBezTo>
                  <a:cubicBezTo>
                    <a:pt x="202" y="458"/>
                    <a:pt x="242" y="469"/>
                    <a:pt x="281" y="469"/>
                  </a:cubicBezTo>
                  <a:cubicBezTo>
                    <a:pt x="353" y="469"/>
                    <a:pt x="424" y="432"/>
                    <a:pt x="467" y="368"/>
                  </a:cubicBezTo>
                  <a:cubicBezTo>
                    <a:pt x="534" y="234"/>
                    <a:pt x="501" y="101"/>
                    <a:pt x="401" y="34"/>
                  </a:cubicBezTo>
                  <a:cubicBezTo>
                    <a:pt x="356" y="12"/>
                    <a:pt x="312" y="1"/>
                    <a:pt x="2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0" name="Google Shape;32750;p70"/>
            <p:cNvSpPr/>
            <p:nvPr/>
          </p:nvSpPr>
          <p:spPr>
            <a:xfrm>
              <a:off x="6843350" y="3549450"/>
              <a:ext cx="13075" cy="12700"/>
            </a:xfrm>
            <a:custGeom>
              <a:rect b="b" l="l" r="r" t="t"/>
              <a:pathLst>
                <a:path extrusionOk="0" h="508" w="523">
                  <a:moveTo>
                    <a:pt x="284" y="1"/>
                  </a:moveTo>
                  <a:cubicBezTo>
                    <a:pt x="142" y="1"/>
                    <a:pt x="0" y="114"/>
                    <a:pt x="56" y="301"/>
                  </a:cubicBezTo>
                  <a:cubicBezTo>
                    <a:pt x="56" y="417"/>
                    <a:pt x="157" y="507"/>
                    <a:pt x="270" y="507"/>
                  </a:cubicBezTo>
                  <a:cubicBezTo>
                    <a:pt x="288" y="507"/>
                    <a:pt x="305" y="505"/>
                    <a:pt x="323" y="501"/>
                  </a:cubicBezTo>
                  <a:cubicBezTo>
                    <a:pt x="456" y="467"/>
                    <a:pt x="523" y="367"/>
                    <a:pt x="523" y="234"/>
                  </a:cubicBezTo>
                  <a:cubicBezTo>
                    <a:pt x="508" y="72"/>
                    <a:pt x="396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1" name="Google Shape;32751;p70"/>
            <p:cNvSpPr/>
            <p:nvPr/>
          </p:nvSpPr>
          <p:spPr>
            <a:xfrm>
              <a:off x="6896375" y="3010575"/>
              <a:ext cx="12600" cy="12625"/>
            </a:xfrm>
            <a:custGeom>
              <a:rect b="b" l="l" r="r" t="t"/>
              <a:pathLst>
                <a:path extrusionOk="0" h="505" w="504">
                  <a:moveTo>
                    <a:pt x="229" y="0"/>
                  </a:moveTo>
                  <a:cubicBezTo>
                    <a:pt x="137" y="0"/>
                    <a:pt x="36" y="91"/>
                    <a:pt x="36" y="207"/>
                  </a:cubicBezTo>
                  <a:cubicBezTo>
                    <a:pt x="1" y="403"/>
                    <a:pt x="137" y="504"/>
                    <a:pt x="272" y="504"/>
                  </a:cubicBezTo>
                  <a:cubicBezTo>
                    <a:pt x="388" y="504"/>
                    <a:pt x="503" y="428"/>
                    <a:pt x="503" y="274"/>
                  </a:cubicBezTo>
                  <a:cubicBezTo>
                    <a:pt x="503" y="140"/>
                    <a:pt x="437" y="7"/>
                    <a:pt x="270" y="7"/>
                  </a:cubicBezTo>
                  <a:cubicBezTo>
                    <a:pt x="257" y="2"/>
                    <a:pt x="243" y="0"/>
                    <a:pt x="22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2" name="Google Shape;32752;p70"/>
            <p:cNvSpPr/>
            <p:nvPr/>
          </p:nvSpPr>
          <p:spPr>
            <a:xfrm>
              <a:off x="6679625" y="2642100"/>
              <a:ext cx="13350" cy="11775"/>
            </a:xfrm>
            <a:custGeom>
              <a:rect b="b" l="l" r="r" t="t"/>
              <a:pathLst>
                <a:path extrusionOk="0" h="471" w="534">
                  <a:moveTo>
                    <a:pt x="273" y="0"/>
                  </a:moveTo>
                  <a:cubicBezTo>
                    <a:pt x="228" y="0"/>
                    <a:pt x="181" y="11"/>
                    <a:pt x="134" y="35"/>
                  </a:cubicBezTo>
                  <a:cubicBezTo>
                    <a:pt x="34" y="102"/>
                    <a:pt x="0" y="235"/>
                    <a:pt x="67" y="369"/>
                  </a:cubicBezTo>
                  <a:cubicBezTo>
                    <a:pt x="110" y="433"/>
                    <a:pt x="181" y="470"/>
                    <a:pt x="262" y="470"/>
                  </a:cubicBezTo>
                  <a:cubicBezTo>
                    <a:pt x="306" y="470"/>
                    <a:pt x="353" y="459"/>
                    <a:pt x="401" y="435"/>
                  </a:cubicBezTo>
                  <a:cubicBezTo>
                    <a:pt x="501" y="369"/>
                    <a:pt x="534" y="235"/>
                    <a:pt x="467" y="102"/>
                  </a:cubicBezTo>
                  <a:cubicBezTo>
                    <a:pt x="424" y="37"/>
                    <a:pt x="353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3" name="Google Shape;32753;p70"/>
            <p:cNvSpPr/>
            <p:nvPr/>
          </p:nvSpPr>
          <p:spPr>
            <a:xfrm>
              <a:off x="5993300" y="2555250"/>
              <a:ext cx="12525" cy="12025"/>
            </a:xfrm>
            <a:custGeom>
              <a:rect b="b" l="l" r="r" t="t"/>
              <a:pathLst>
                <a:path extrusionOk="0" h="481" w="501">
                  <a:moveTo>
                    <a:pt x="248" y="0"/>
                  </a:moveTo>
                  <a:cubicBezTo>
                    <a:pt x="134" y="0"/>
                    <a:pt x="29" y="91"/>
                    <a:pt x="0" y="207"/>
                  </a:cubicBezTo>
                  <a:cubicBezTo>
                    <a:pt x="0" y="340"/>
                    <a:pt x="100" y="474"/>
                    <a:pt x="234" y="474"/>
                  </a:cubicBezTo>
                  <a:cubicBezTo>
                    <a:pt x="251" y="478"/>
                    <a:pt x="268" y="480"/>
                    <a:pt x="285" y="480"/>
                  </a:cubicBezTo>
                  <a:cubicBezTo>
                    <a:pt x="392" y="480"/>
                    <a:pt x="472" y="389"/>
                    <a:pt x="501" y="273"/>
                  </a:cubicBezTo>
                  <a:cubicBezTo>
                    <a:pt x="501" y="140"/>
                    <a:pt x="434" y="7"/>
                    <a:pt x="301" y="7"/>
                  </a:cubicBezTo>
                  <a:cubicBezTo>
                    <a:pt x="283" y="2"/>
                    <a:pt x="265" y="0"/>
                    <a:pt x="24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4" name="Google Shape;32754;p70"/>
            <p:cNvSpPr/>
            <p:nvPr/>
          </p:nvSpPr>
          <p:spPr>
            <a:xfrm>
              <a:off x="5384525" y="2805750"/>
              <a:ext cx="13375" cy="12175"/>
            </a:xfrm>
            <a:custGeom>
              <a:rect b="b" l="l" r="r" t="t"/>
              <a:pathLst>
                <a:path extrusionOk="0" h="487" w="535">
                  <a:moveTo>
                    <a:pt x="273" y="1"/>
                  </a:moveTo>
                  <a:cubicBezTo>
                    <a:pt x="239" y="1"/>
                    <a:pt x="203" y="9"/>
                    <a:pt x="167" y="27"/>
                  </a:cubicBezTo>
                  <a:cubicBezTo>
                    <a:pt x="34" y="60"/>
                    <a:pt x="1" y="194"/>
                    <a:pt x="34" y="327"/>
                  </a:cubicBezTo>
                  <a:cubicBezTo>
                    <a:pt x="83" y="425"/>
                    <a:pt x="167" y="487"/>
                    <a:pt x="262" y="487"/>
                  </a:cubicBezTo>
                  <a:cubicBezTo>
                    <a:pt x="296" y="487"/>
                    <a:pt x="332" y="479"/>
                    <a:pt x="368" y="461"/>
                  </a:cubicBezTo>
                  <a:cubicBezTo>
                    <a:pt x="468" y="427"/>
                    <a:pt x="534" y="261"/>
                    <a:pt x="501" y="161"/>
                  </a:cubicBezTo>
                  <a:cubicBezTo>
                    <a:pt x="452" y="63"/>
                    <a:pt x="368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5" name="Google Shape;32755;p70"/>
            <p:cNvSpPr/>
            <p:nvPr/>
          </p:nvSpPr>
          <p:spPr>
            <a:xfrm>
              <a:off x="5969100" y="3866300"/>
              <a:ext cx="15000" cy="11975"/>
            </a:xfrm>
            <a:custGeom>
              <a:rect b="b" l="l" r="r" t="t"/>
              <a:pathLst>
                <a:path extrusionOk="0" h="479" w="600">
                  <a:moveTo>
                    <a:pt x="294" y="1"/>
                  </a:moveTo>
                  <a:cubicBezTo>
                    <a:pt x="211" y="1"/>
                    <a:pt x="132" y="38"/>
                    <a:pt x="68" y="102"/>
                  </a:cubicBezTo>
                  <a:cubicBezTo>
                    <a:pt x="1" y="202"/>
                    <a:pt x="34" y="369"/>
                    <a:pt x="134" y="436"/>
                  </a:cubicBezTo>
                  <a:cubicBezTo>
                    <a:pt x="182" y="465"/>
                    <a:pt x="228" y="478"/>
                    <a:pt x="271" y="478"/>
                  </a:cubicBezTo>
                  <a:cubicBezTo>
                    <a:pt x="470" y="478"/>
                    <a:pt x="599" y="200"/>
                    <a:pt x="435" y="36"/>
                  </a:cubicBezTo>
                  <a:cubicBezTo>
                    <a:pt x="387" y="12"/>
                    <a:pt x="340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6" name="Google Shape;32756;p70"/>
            <p:cNvSpPr/>
            <p:nvPr/>
          </p:nvSpPr>
          <p:spPr>
            <a:xfrm>
              <a:off x="7143250" y="3753175"/>
              <a:ext cx="12575" cy="9825"/>
            </a:xfrm>
            <a:custGeom>
              <a:rect b="b" l="l" r="r" t="t"/>
              <a:pathLst>
                <a:path extrusionOk="0" h="393" w="503">
                  <a:moveTo>
                    <a:pt x="416" y="0"/>
                  </a:moveTo>
                  <a:cubicBezTo>
                    <a:pt x="267" y="0"/>
                    <a:pt x="0" y="392"/>
                    <a:pt x="244" y="392"/>
                  </a:cubicBezTo>
                  <a:cubicBezTo>
                    <a:pt x="252" y="392"/>
                    <a:pt x="260" y="392"/>
                    <a:pt x="269" y="391"/>
                  </a:cubicBezTo>
                  <a:cubicBezTo>
                    <a:pt x="402" y="358"/>
                    <a:pt x="502" y="257"/>
                    <a:pt x="502" y="124"/>
                  </a:cubicBezTo>
                  <a:cubicBezTo>
                    <a:pt x="495" y="35"/>
                    <a:pt x="461" y="0"/>
                    <a:pt x="4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7" name="Google Shape;32757;p70"/>
            <p:cNvSpPr/>
            <p:nvPr/>
          </p:nvSpPr>
          <p:spPr>
            <a:xfrm>
              <a:off x="7211725" y="2953150"/>
              <a:ext cx="12475" cy="9100"/>
            </a:xfrm>
            <a:custGeom>
              <a:rect b="b" l="l" r="r" t="t"/>
              <a:pathLst>
                <a:path extrusionOk="0" h="364" w="499">
                  <a:moveTo>
                    <a:pt x="240" y="1"/>
                  </a:moveTo>
                  <a:cubicBezTo>
                    <a:pt x="0" y="1"/>
                    <a:pt x="257" y="364"/>
                    <a:pt x="407" y="364"/>
                  </a:cubicBezTo>
                  <a:cubicBezTo>
                    <a:pt x="454" y="364"/>
                    <a:pt x="491" y="328"/>
                    <a:pt x="498" y="236"/>
                  </a:cubicBezTo>
                  <a:cubicBezTo>
                    <a:pt x="498" y="102"/>
                    <a:pt x="398" y="2"/>
                    <a:pt x="265" y="2"/>
                  </a:cubicBezTo>
                  <a:cubicBezTo>
                    <a:pt x="256" y="1"/>
                    <a:pt x="247" y="1"/>
                    <a:pt x="2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8" name="Google Shape;32758;p70"/>
            <p:cNvSpPr/>
            <p:nvPr/>
          </p:nvSpPr>
          <p:spPr>
            <a:xfrm>
              <a:off x="6864750" y="2408600"/>
              <a:ext cx="15575" cy="12025"/>
            </a:xfrm>
            <a:custGeom>
              <a:rect b="b" l="l" r="r" t="t"/>
              <a:pathLst>
                <a:path extrusionOk="0" h="481" w="623">
                  <a:moveTo>
                    <a:pt x="308" y="0"/>
                  </a:moveTo>
                  <a:cubicBezTo>
                    <a:pt x="262" y="0"/>
                    <a:pt x="215" y="11"/>
                    <a:pt x="167" y="35"/>
                  </a:cubicBezTo>
                  <a:cubicBezTo>
                    <a:pt x="1" y="135"/>
                    <a:pt x="34" y="435"/>
                    <a:pt x="267" y="469"/>
                  </a:cubicBezTo>
                  <a:cubicBezTo>
                    <a:pt x="291" y="477"/>
                    <a:pt x="315" y="480"/>
                    <a:pt x="337" y="480"/>
                  </a:cubicBezTo>
                  <a:cubicBezTo>
                    <a:pt x="503" y="480"/>
                    <a:pt x="622" y="278"/>
                    <a:pt x="534" y="102"/>
                  </a:cubicBezTo>
                  <a:cubicBezTo>
                    <a:pt x="470" y="37"/>
                    <a:pt x="391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59" name="Google Shape;32759;p70"/>
            <p:cNvSpPr/>
            <p:nvPr/>
          </p:nvSpPr>
          <p:spPr>
            <a:xfrm>
              <a:off x="6595400" y="2618100"/>
              <a:ext cx="15900" cy="12850"/>
            </a:xfrm>
            <a:custGeom>
              <a:rect b="b" l="l" r="r" t="t"/>
              <a:pathLst>
                <a:path extrusionOk="0" h="514" w="636">
                  <a:moveTo>
                    <a:pt x="282" y="1"/>
                  </a:moveTo>
                  <a:cubicBezTo>
                    <a:pt x="229" y="1"/>
                    <a:pt x="176" y="19"/>
                    <a:pt x="134" y="61"/>
                  </a:cubicBezTo>
                  <a:cubicBezTo>
                    <a:pt x="34" y="128"/>
                    <a:pt x="0" y="295"/>
                    <a:pt x="100" y="395"/>
                  </a:cubicBezTo>
                  <a:cubicBezTo>
                    <a:pt x="147" y="479"/>
                    <a:pt x="215" y="513"/>
                    <a:pt x="283" y="513"/>
                  </a:cubicBezTo>
                  <a:cubicBezTo>
                    <a:pt x="458" y="513"/>
                    <a:pt x="635" y="287"/>
                    <a:pt x="467" y="94"/>
                  </a:cubicBezTo>
                  <a:cubicBezTo>
                    <a:pt x="428" y="36"/>
                    <a:pt x="356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0" name="Google Shape;32760;p70"/>
            <p:cNvSpPr/>
            <p:nvPr/>
          </p:nvSpPr>
          <p:spPr>
            <a:xfrm>
              <a:off x="5583600" y="3375725"/>
              <a:ext cx="16100" cy="12500"/>
            </a:xfrm>
            <a:custGeom>
              <a:rect b="b" l="l" r="r" t="t"/>
              <a:pathLst>
                <a:path extrusionOk="0" h="500" w="644">
                  <a:moveTo>
                    <a:pt x="380" y="1"/>
                  </a:moveTo>
                  <a:cubicBezTo>
                    <a:pt x="332" y="1"/>
                    <a:pt x="285" y="17"/>
                    <a:pt x="243" y="44"/>
                  </a:cubicBezTo>
                  <a:cubicBezTo>
                    <a:pt x="1" y="206"/>
                    <a:pt x="151" y="499"/>
                    <a:pt x="358" y="499"/>
                  </a:cubicBezTo>
                  <a:cubicBezTo>
                    <a:pt x="407" y="499"/>
                    <a:pt x="459" y="483"/>
                    <a:pt x="510" y="445"/>
                  </a:cubicBezTo>
                  <a:cubicBezTo>
                    <a:pt x="610" y="345"/>
                    <a:pt x="644" y="211"/>
                    <a:pt x="577" y="111"/>
                  </a:cubicBezTo>
                  <a:cubicBezTo>
                    <a:pt x="518" y="33"/>
                    <a:pt x="448" y="1"/>
                    <a:pt x="3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1" name="Google Shape;32761;p70"/>
            <p:cNvSpPr/>
            <p:nvPr/>
          </p:nvSpPr>
          <p:spPr>
            <a:xfrm>
              <a:off x="5760625" y="3895200"/>
              <a:ext cx="13975" cy="12450"/>
            </a:xfrm>
            <a:custGeom>
              <a:rect b="b" l="l" r="r" t="t"/>
              <a:pathLst>
                <a:path extrusionOk="0" h="498" w="559">
                  <a:moveTo>
                    <a:pt x="279" y="1"/>
                  </a:moveTo>
                  <a:cubicBezTo>
                    <a:pt x="254" y="1"/>
                    <a:pt x="228" y="5"/>
                    <a:pt x="201" y="14"/>
                  </a:cubicBezTo>
                  <a:cubicBezTo>
                    <a:pt x="67" y="80"/>
                    <a:pt x="1" y="214"/>
                    <a:pt x="34" y="347"/>
                  </a:cubicBezTo>
                  <a:cubicBezTo>
                    <a:pt x="67" y="447"/>
                    <a:pt x="159" y="497"/>
                    <a:pt x="255" y="497"/>
                  </a:cubicBezTo>
                  <a:cubicBezTo>
                    <a:pt x="351" y="497"/>
                    <a:pt x="451" y="447"/>
                    <a:pt x="501" y="347"/>
                  </a:cubicBezTo>
                  <a:cubicBezTo>
                    <a:pt x="559" y="174"/>
                    <a:pt x="441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2" name="Google Shape;32762;p70"/>
            <p:cNvSpPr/>
            <p:nvPr/>
          </p:nvSpPr>
          <p:spPr>
            <a:xfrm>
              <a:off x="6544050" y="3766600"/>
              <a:ext cx="14375" cy="8200"/>
            </a:xfrm>
            <a:custGeom>
              <a:rect b="b" l="l" r="r" t="t"/>
              <a:pathLst>
                <a:path extrusionOk="0" h="328" w="575">
                  <a:moveTo>
                    <a:pt x="110" y="0"/>
                  </a:moveTo>
                  <a:cubicBezTo>
                    <a:pt x="45" y="0"/>
                    <a:pt x="1" y="42"/>
                    <a:pt x="19" y="154"/>
                  </a:cubicBezTo>
                  <a:cubicBezTo>
                    <a:pt x="48" y="241"/>
                    <a:pt x="127" y="327"/>
                    <a:pt x="234" y="327"/>
                  </a:cubicBezTo>
                  <a:cubicBezTo>
                    <a:pt x="251" y="327"/>
                    <a:pt x="268" y="325"/>
                    <a:pt x="286" y="321"/>
                  </a:cubicBezTo>
                  <a:cubicBezTo>
                    <a:pt x="574" y="273"/>
                    <a:pt x="275" y="0"/>
                    <a:pt x="1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3" name="Google Shape;32763;p70"/>
            <p:cNvSpPr/>
            <p:nvPr/>
          </p:nvSpPr>
          <p:spPr>
            <a:xfrm>
              <a:off x="6748975" y="3073875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202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177"/>
                    <a:pt x="395" y="43"/>
                    <a:pt x="262" y="10"/>
                  </a:cubicBezTo>
                  <a:cubicBezTo>
                    <a:pt x="239" y="4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4" name="Google Shape;32764;p70"/>
            <p:cNvSpPr/>
            <p:nvPr/>
          </p:nvSpPr>
          <p:spPr>
            <a:xfrm>
              <a:off x="6283300" y="2373350"/>
              <a:ext cx="17100" cy="12225"/>
            </a:xfrm>
            <a:custGeom>
              <a:rect b="b" l="l" r="r" t="t"/>
              <a:pathLst>
                <a:path extrusionOk="0" h="489" w="684">
                  <a:moveTo>
                    <a:pt x="350" y="0"/>
                  </a:moveTo>
                  <a:cubicBezTo>
                    <a:pt x="176" y="0"/>
                    <a:pt x="0" y="189"/>
                    <a:pt x="142" y="378"/>
                  </a:cubicBezTo>
                  <a:cubicBezTo>
                    <a:pt x="191" y="456"/>
                    <a:pt x="263" y="488"/>
                    <a:pt x="335" y="488"/>
                  </a:cubicBezTo>
                  <a:cubicBezTo>
                    <a:pt x="508" y="488"/>
                    <a:pt x="684" y="300"/>
                    <a:pt x="542" y="111"/>
                  </a:cubicBezTo>
                  <a:cubicBezTo>
                    <a:pt x="493" y="33"/>
                    <a:pt x="422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5" name="Google Shape;32765;p70"/>
            <p:cNvSpPr/>
            <p:nvPr/>
          </p:nvSpPr>
          <p:spPr>
            <a:xfrm>
              <a:off x="5384525" y="2532675"/>
              <a:ext cx="12525" cy="12075"/>
            </a:xfrm>
            <a:custGeom>
              <a:rect b="b" l="l" r="r" t="t"/>
              <a:pathLst>
                <a:path extrusionOk="0" h="483" w="501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7" y="9"/>
                    <a:pt x="1" y="142"/>
                    <a:pt x="1" y="276"/>
                  </a:cubicBezTo>
                  <a:cubicBezTo>
                    <a:pt x="30" y="392"/>
                    <a:pt x="134" y="482"/>
                    <a:pt x="248" y="482"/>
                  </a:cubicBezTo>
                  <a:cubicBezTo>
                    <a:pt x="266" y="482"/>
                    <a:pt x="283" y="480"/>
                    <a:pt x="301" y="476"/>
                  </a:cubicBezTo>
                  <a:cubicBezTo>
                    <a:pt x="434" y="443"/>
                    <a:pt x="501" y="309"/>
                    <a:pt x="501" y="176"/>
                  </a:cubicBezTo>
                  <a:cubicBezTo>
                    <a:pt x="473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6" name="Google Shape;32766;p70"/>
            <p:cNvSpPr/>
            <p:nvPr/>
          </p:nvSpPr>
          <p:spPr>
            <a:xfrm>
              <a:off x="5870700" y="3356400"/>
              <a:ext cx="13900" cy="11950"/>
            </a:xfrm>
            <a:custGeom>
              <a:rect b="b" l="l" r="r" t="t"/>
              <a:pathLst>
                <a:path extrusionOk="0" h="478" w="556">
                  <a:moveTo>
                    <a:pt x="268" y="0"/>
                  </a:moveTo>
                  <a:cubicBezTo>
                    <a:pt x="176" y="0"/>
                    <a:pt x="84" y="50"/>
                    <a:pt x="34" y="150"/>
                  </a:cubicBezTo>
                  <a:cubicBezTo>
                    <a:pt x="1" y="284"/>
                    <a:pt x="68" y="417"/>
                    <a:pt x="168" y="451"/>
                  </a:cubicBezTo>
                  <a:cubicBezTo>
                    <a:pt x="204" y="469"/>
                    <a:pt x="241" y="477"/>
                    <a:pt x="276" y="477"/>
                  </a:cubicBezTo>
                  <a:cubicBezTo>
                    <a:pt x="432" y="477"/>
                    <a:pt x="556" y="314"/>
                    <a:pt x="501" y="150"/>
                  </a:cubicBezTo>
                  <a:cubicBezTo>
                    <a:pt x="451" y="50"/>
                    <a:pt x="359" y="0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7" name="Google Shape;32767;p70"/>
            <p:cNvSpPr/>
            <p:nvPr/>
          </p:nvSpPr>
          <p:spPr>
            <a:xfrm>
              <a:off x="6813875" y="3151575"/>
              <a:ext cx="11700" cy="10225"/>
            </a:xfrm>
            <a:custGeom>
              <a:rect b="b" l="l" r="r" t="t"/>
              <a:pathLst>
                <a:path extrusionOk="0" h="409" w="468">
                  <a:moveTo>
                    <a:pt x="355" y="1"/>
                  </a:moveTo>
                  <a:cubicBezTo>
                    <a:pt x="221" y="1"/>
                    <a:pt x="1" y="409"/>
                    <a:pt x="224" y="409"/>
                  </a:cubicBezTo>
                  <a:cubicBezTo>
                    <a:pt x="237" y="409"/>
                    <a:pt x="251" y="407"/>
                    <a:pt x="268" y="404"/>
                  </a:cubicBezTo>
                  <a:cubicBezTo>
                    <a:pt x="401" y="371"/>
                    <a:pt x="468" y="238"/>
                    <a:pt x="434" y="104"/>
                  </a:cubicBezTo>
                  <a:cubicBezTo>
                    <a:pt x="421" y="30"/>
                    <a:pt x="391" y="1"/>
                    <a:pt x="3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8" name="Google Shape;32768;p70"/>
            <p:cNvSpPr/>
            <p:nvPr/>
          </p:nvSpPr>
          <p:spPr>
            <a:xfrm>
              <a:off x="6853625" y="2654900"/>
              <a:ext cx="13850" cy="8950"/>
            </a:xfrm>
            <a:custGeom>
              <a:rect b="b" l="l" r="r" t="t"/>
              <a:pathLst>
                <a:path extrusionOk="0" h="358" w="554">
                  <a:moveTo>
                    <a:pt x="471" y="0"/>
                  </a:moveTo>
                  <a:cubicBezTo>
                    <a:pt x="316" y="0"/>
                    <a:pt x="1" y="332"/>
                    <a:pt x="279" y="357"/>
                  </a:cubicBezTo>
                  <a:cubicBezTo>
                    <a:pt x="412" y="357"/>
                    <a:pt x="546" y="257"/>
                    <a:pt x="546" y="124"/>
                  </a:cubicBezTo>
                  <a:cubicBezTo>
                    <a:pt x="554" y="34"/>
                    <a:pt x="521" y="0"/>
                    <a:pt x="47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69" name="Google Shape;32769;p70"/>
            <p:cNvSpPr/>
            <p:nvPr/>
          </p:nvSpPr>
          <p:spPr>
            <a:xfrm>
              <a:off x="6452375" y="2406800"/>
              <a:ext cx="17725" cy="11975"/>
            </a:xfrm>
            <a:custGeom>
              <a:rect b="b" l="l" r="r" t="t"/>
              <a:pathLst>
                <a:path extrusionOk="0" h="479" w="709">
                  <a:moveTo>
                    <a:pt x="353" y="1"/>
                  </a:moveTo>
                  <a:cubicBezTo>
                    <a:pt x="144" y="1"/>
                    <a:pt x="0" y="302"/>
                    <a:pt x="251" y="441"/>
                  </a:cubicBezTo>
                  <a:cubicBezTo>
                    <a:pt x="293" y="467"/>
                    <a:pt x="334" y="478"/>
                    <a:pt x="372" y="478"/>
                  </a:cubicBezTo>
                  <a:cubicBezTo>
                    <a:pt x="579" y="478"/>
                    <a:pt x="709" y="153"/>
                    <a:pt x="484" y="40"/>
                  </a:cubicBezTo>
                  <a:cubicBezTo>
                    <a:pt x="440" y="13"/>
                    <a:pt x="395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0" name="Google Shape;32770;p70"/>
            <p:cNvSpPr/>
            <p:nvPr/>
          </p:nvSpPr>
          <p:spPr>
            <a:xfrm>
              <a:off x="5277775" y="2962400"/>
              <a:ext cx="14975" cy="11950"/>
            </a:xfrm>
            <a:custGeom>
              <a:rect b="b" l="l" r="r" t="t"/>
              <a:pathLst>
                <a:path extrusionOk="0" h="478" w="599">
                  <a:moveTo>
                    <a:pt x="250" y="0"/>
                  </a:moveTo>
                  <a:cubicBezTo>
                    <a:pt x="222" y="0"/>
                    <a:pt x="194" y="10"/>
                    <a:pt x="168" y="32"/>
                  </a:cubicBezTo>
                  <a:cubicBezTo>
                    <a:pt x="34" y="99"/>
                    <a:pt x="1" y="232"/>
                    <a:pt x="34" y="333"/>
                  </a:cubicBezTo>
                  <a:cubicBezTo>
                    <a:pt x="85" y="434"/>
                    <a:pt x="175" y="478"/>
                    <a:pt x="274" y="478"/>
                  </a:cubicBezTo>
                  <a:cubicBezTo>
                    <a:pt x="305" y="478"/>
                    <a:pt x="336" y="474"/>
                    <a:pt x="368" y="466"/>
                  </a:cubicBezTo>
                  <a:cubicBezTo>
                    <a:pt x="599" y="408"/>
                    <a:pt x="430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1" name="Google Shape;32771;p70"/>
            <p:cNvSpPr/>
            <p:nvPr/>
          </p:nvSpPr>
          <p:spPr>
            <a:xfrm>
              <a:off x="5272775" y="3564450"/>
              <a:ext cx="12550" cy="11700"/>
            </a:xfrm>
            <a:custGeom>
              <a:rect b="b" l="l" r="r" t="t"/>
              <a:pathLst>
                <a:path extrusionOk="0" h="468" w="502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468"/>
                    <a:pt x="234" y="468"/>
                  </a:cubicBezTo>
                  <a:cubicBezTo>
                    <a:pt x="368" y="468"/>
                    <a:pt x="501" y="368"/>
                    <a:pt x="501" y="234"/>
                  </a:cubicBezTo>
                  <a:cubicBezTo>
                    <a:pt x="501" y="101"/>
                    <a:pt x="368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2" name="Google Shape;32772;p70"/>
            <p:cNvSpPr/>
            <p:nvPr/>
          </p:nvSpPr>
          <p:spPr>
            <a:xfrm>
              <a:off x="6536250" y="3854150"/>
              <a:ext cx="14000" cy="8200"/>
            </a:xfrm>
            <a:custGeom>
              <a:rect b="b" l="l" r="r" t="t"/>
              <a:pathLst>
                <a:path extrusionOk="0" h="328" w="560">
                  <a:moveTo>
                    <a:pt x="462" y="1"/>
                  </a:moveTo>
                  <a:cubicBezTo>
                    <a:pt x="307" y="1"/>
                    <a:pt x="1" y="273"/>
                    <a:pt x="265" y="321"/>
                  </a:cubicBezTo>
                  <a:cubicBezTo>
                    <a:pt x="283" y="326"/>
                    <a:pt x="300" y="328"/>
                    <a:pt x="318" y="328"/>
                  </a:cubicBezTo>
                  <a:cubicBezTo>
                    <a:pt x="431" y="328"/>
                    <a:pt x="532" y="241"/>
                    <a:pt x="532" y="155"/>
                  </a:cubicBezTo>
                  <a:cubicBezTo>
                    <a:pt x="560" y="42"/>
                    <a:pt x="522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3" name="Google Shape;32773;p70"/>
            <p:cNvSpPr/>
            <p:nvPr/>
          </p:nvSpPr>
          <p:spPr>
            <a:xfrm>
              <a:off x="6898950" y="3558200"/>
              <a:ext cx="13850" cy="12450"/>
            </a:xfrm>
            <a:custGeom>
              <a:rect b="b" l="l" r="r" t="t"/>
              <a:pathLst>
                <a:path extrusionOk="0" h="498" w="554">
                  <a:moveTo>
                    <a:pt x="250" y="1"/>
                  </a:moveTo>
                  <a:cubicBezTo>
                    <a:pt x="159" y="1"/>
                    <a:pt x="67" y="51"/>
                    <a:pt x="34" y="151"/>
                  </a:cubicBezTo>
                  <a:cubicBezTo>
                    <a:pt x="0" y="284"/>
                    <a:pt x="67" y="418"/>
                    <a:pt x="167" y="484"/>
                  </a:cubicBezTo>
                  <a:cubicBezTo>
                    <a:pt x="194" y="493"/>
                    <a:pt x="221" y="497"/>
                    <a:pt x="247" y="497"/>
                  </a:cubicBezTo>
                  <a:cubicBezTo>
                    <a:pt x="415" y="497"/>
                    <a:pt x="554" y="324"/>
                    <a:pt x="467" y="151"/>
                  </a:cubicBezTo>
                  <a:cubicBezTo>
                    <a:pt x="434" y="51"/>
                    <a:pt x="342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4" name="Google Shape;32774;p70"/>
            <p:cNvSpPr/>
            <p:nvPr/>
          </p:nvSpPr>
          <p:spPr>
            <a:xfrm>
              <a:off x="6953000" y="3455625"/>
              <a:ext cx="15175" cy="12125"/>
            </a:xfrm>
            <a:custGeom>
              <a:rect b="b" l="l" r="r" t="t"/>
              <a:pathLst>
                <a:path extrusionOk="0" h="485" w="607">
                  <a:moveTo>
                    <a:pt x="350" y="0"/>
                  </a:moveTo>
                  <a:cubicBezTo>
                    <a:pt x="132" y="0"/>
                    <a:pt x="0" y="304"/>
                    <a:pt x="207" y="451"/>
                  </a:cubicBezTo>
                  <a:cubicBezTo>
                    <a:pt x="251" y="473"/>
                    <a:pt x="295" y="484"/>
                    <a:pt x="337" y="484"/>
                  </a:cubicBezTo>
                  <a:cubicBezTo>
                    <a:pt x="421" y="484"/>
                    <a:pt x="496" y="440"/>
                    <a:pt x="540" y="351"/>
                  </a:cubicBezTo>
                  <a:cubicBezTo>
                    <a:pt x="607" y="251"/>
                    <a:pt x="573" y="84"/>
                    <a:pt x="440" y="17"/>
                  </a:cubicBezTo>
                  <a:cubicBezTo>
                    <a:pt x="409" y="6"/>
                    <a:pt x="379" y="0"/>
                    <a:pt x="3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5" name="Google Shape;32775;p70"/>
            <p:cNvSpPr/>
            <p:nvPr/>
          </p:nvSpPr>
          <p:spPr>
            <a:xfrm>
              <a:off x="6989850" y="3365950"/>
              <a:ext cx="13350" cy="11725"/>
            </a:xfrm>
            <a:custGeom>
              <a:rect b="b" l="l" r="r" t="t"/>
              <a:pathLst>
                <a:path extrusionOk="0" h="469" w="534">
                  <a:moveTo>
                    <a:pt x="244" y="0"/>
                  </a:moveTo>
                  <a:cubicBezTo>
                    <a:pt x="166" y="0"/>
                    <a:pt x="88" y="37"/>
                    <a:pt x="67" y="102"/>
                  </a:cubicBezTo>
                  <a:cubicBezTo>
                    <a:pt x="0" y="235"/>
                    <a:pt x="33" y="369"/>
                    <a:pt x="167" y="435"/>
                  </a:cubicBezTo>
                  <a:cubicBezTo>
                    <a:pt x="200" y="458"/>
                    <a:pt x="237" y="469"/>
                    <a:pt x="274" y="469"/>
                  </a:cubicBezTo>
                  <a:cubicBezTo>
                    <a:pt x="348" y="469"/>
                    <a:pt x="423" y="424"/>
                    <a:pt x="467" y="335"/>
                  </a:cubicBezTo>
                  <a:cubicBezTo>
                    <a:pt x="534" y="235"/>
                    <a:pt x="500" y="69"/>
                    <a:pt x="367" y="35"/>
                  </a:cubicBezTo>
                  <a:cubicBezTo>
                    <a:pt x="332" y="12"/>
                    <a:pt x="288" y="0"/>
                    <a:pt x="24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6" name="Google Shape;32776;p70"/>
            <p:cNvSpPr/>
            <p:nvPr/>
          </p:nvSpPr>
          <p:spPr>
            <a:xfrm>
              <a:off x="6923125" y="3484375"/>
              <a:ext cx="14200" cy="11750"/>
            </a:xfrm>
            <a:custGeom>
              <a:rect b="b" l="l" r="r" t="t"/>
              <a:pathLst>
                <a:path extrusionOk="0" h="470" w="568">
                  <a:moveTo>
                    <a:pt x="295" y="0"/>
                  </a:moveTo>
                  <a:cubicBezTo>
                    <a:pt x="215" y="0"/>
                    <a:pt x="144" y="37"/>
                    <a:pt x="101" y="102"/>
                  </a:cubicBezTo>
                  <a:cubicBezTo>
                    <a:pt x="1" y="235"/>
                    <a:pt x="34" y="368"/>
                    <a:pt x="167" y="435"/>
                  </a:cubicBezTo>
                  <a:cubicBezTo>
                    <a:pt x="203" y="459"/>
                    <a:pt x="247" y="470"/>
                    <a:pt x="291" y="470"/>
                  </a:cubicBezTo>
                  <a:cubicBezTo>
                    <a:pt x="373" y="470"/>
                    <a:pt x="458" y="433"/>
                    <a:pt x="501" y="368"/>
                  </a:cubicBezTo>
                  <a:cubicBezTo>
                    <a:pt x="568" y="268"/>
                    <a:pt x="534" y="102"/>
                    <a:pt x="434" y="35"/>
                  </a:cubicBezTo>
                  <a:cubicBezTo>
                    <a:pt x="387" y="11"/>
                    <a:pt x="340" y="0"/>
                    <a:pt x="29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7" name="Google Shape;32777;p70"/>
            <p:cNvSpPr/>
            <p:nvPr/>
          </p:nvSpPr>
          <p:spPr>
            <a:xfrm>
              <a:off x="6928975" y="3460975"/>
              <a:ext cx="15650" cy="12100"/>
            </a:xfrm>
            <a:custGeom>
              <a:rect b="b" l="l" r="r" t="t"/>
              <a:pathLst>
                <a:path extrusionOk="0" h="484" w="626">
                  <a:moveTo>
                    <a:pt x="311" y="0"/>
                  </a:moveTo>
                  <a:cubicBezTo>
                    <a:pt x="297" y="0"/>
                    <a:pt x="282" y="1"/>
                    <a:pt x="267" y="4"/>
                  </a:cubicBezTo>
                  <a:cubicBezTo>
                    <a:pt x="67" y="37"/>
                    <a:pt x="0" y="304"/>
                    <a:pt x="167" y="437"/>
                  </a:cubicBezTo>
                  <a:cubicBezTo>
                    <a:pt x="212" y="467"/>
                    <a:pt x="270" y="484"/>
                    <a:pt x="327" y="484"/>
                  </a:cubicBezTo>
                  <a:cubicBezTo>
                    <a:pt x="397" y="484"/>
                    <a:pt x="464" y="459"/>
                    <a:pt x="500" y="404"/>
                  </a:cubicBezTo>
                  <a:cubicBezTo>
                    <a:pt x="625" y="217"/>
                    <a:pt x="517" y="0"/>
                    <a:pt x="31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8" name="Google Shape;32778;p70"/>
            <p:cNvSpPr/>
            <p:nvPr/>
          </p:nvSpPr>
          <p:spPr>
            <a:xfrm>
              <a:off x="7024875" y="3300275"/>
              <a:ext cx="14200" cy="12350"/>
            </a:xfrm>
            <a:custGeom>
              <a:rect b="b" l="l" r="r" t="t"/>
              <a:pathLst>
                <a:path extrusionOk="0" h="494" w="568">
                  <a:moveTo>
                    <a:pt x="290" y="0"/>
                  </a:moveTo>
                  <a:cubicBezTo>
                    <a:pt x="198" y="0"/>
                    <a:pt x="115" y="55"/>
                    <a:pt x="67" y="127"/>
                  </a:cubicBezTo>
                  <a:cubicBezTo>
                    <a:pt x="0" y="260"/>
                    <a:pt x="33" y="394"/>
                    <a:pt x="167" y="461"/>
                  </a:cubicBezTo>
                  <a:cubicBezTo>
                    <a:pt x="200" y="483"/>
                    <a:pt x="241" y="494"/>
                    <a:pt x="283" y="494"/>
                  </a:cubicBezTo>
                  <a:cubicBezTo>
                    <a:pt x="367" y="494"/>
                    <a:pt x="456" y="449"/>
                    <a:pt x="500" y="361"/>
                  </a:cubicBezTo>
                  <a:cubicBezTo>
                    <a:pt x="567" y="260"/>
                    <a:pt x="500" y="94"/>
                    <a:pt x="400" y="27"/>
                  </a:cubicBezTo>
                  <a:cubicBezTo>
                    <a:pt x="363" y="8"/>
                    <a:pt x="326" y="0"/>
                    <a:pt x="2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79" name="Google Shape;32779;p70"/>
            <p:cNvSpPr/>
            <p:nvPr/>
          </p:nvSpPr>
          <p:spPr>
            <a:xfrm>
              <a:off x="7021525" y="3386675"/>
              <a:ext cx="14775" cy="11900"/>
            </a:xfrm>
            <a:custGeom>
              <a:rect b="b" l="l" r="r" t="t"/>
              <a:pathLst>
                <a:path extrusionOk="0" h="476" w="591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474"/>
                  </a:cubicBezTo>
                  <a:cubicBezTo>
                    <a:pt x="245" y="475"/>
                    <a:pt x="255" y="475"/>
                    <a:pt x="264" y="475"/>
                  </a:cubicBezTo>
                  <a:cubicBezTo>
                    <a:pt x="539" y="475"/>
                    <a:pt x="591" y="39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0" name="Google Shape;32780;p70"/>
            <p:cNvSpPr/>
            <p:nvPr/>
          </p:nvSpPr>
          <p:spPr>
            <a:xfrm>
              <a:off x="7034725" y="3437350"/>
              <a:ext cx="14150" cy="11925"/>
            </a:xfrm>
            <a:custGeom>
              <a:rect b="b" l="l" r="r" t="t"/>
              <a:pathLst>
                <a:path extrusionOk="0" h="477" w="566">
                  <a:moveTo>
                    <a:pt x="281" y="0"/>
                  </a:moveTo>
                  <a:cubicBezTo>
                    <a:pt x="142" y="0"/>
                    <a:pt x="1" y="107"/>
                    <a:pt x="40" y="281"/>
                  </a:cubicBezTo>
                  <a:cubicBezTo>
                    <a:pt x="67" y="419"/>
                    <a:pt x="168" y="477"/>
                    <a:pt x="270" y="477"/>
                  </a:cubicBezTo>
                  <a:cubicBezTo>
                    <a:pt x="417" y="477"/>
                    <a:pt x="566" y="358"/>
                    <a:pt x="507" y="181"/>
                  </a:cubicBezTo>
                  <a:cubicBezTo>
                    <a:pt x="479" y="56"/>
                    <a:pt x="381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1" name="Google Shape;32781;p70"/>
            <p:cNvSpPr/>
            <p:nvPr/>
          </p:nvSpPr>
          <p:spPr>
            <a:xfrm>
              <a:off x="7119925" y="3309850"/>
              <a:ext cx="14200" cy="12000"/>
            </a:xfrm>
            <a:custGeom>
              <a:rect b="b" l="l" r="r" t="t"/>
              <a:pathLst>
                <a:path extrusionOk="0" h="480" w="568">
                  <a:moveTo>
                    <a:pt x="273" y="0"/>
                  </a:moveTo>
                  <a:cubicBezTo>
                    <a:pt x="202" y="0"/>
                    <a:pt x="140" y="33"/>
                    <a:pt x="101" y="111"/>
                  </a:cubicBezTo>
                  <a:cubicBezTo>
                    <a:pt x="1" y="211"/>
                    <a:pt x="34" y="344"/>
                    <a:pt x="134" y="445"/>
                  </a:cubicBezTo>
                  <a:cubicBezTo>
                    <a:pt x="182" y="468"/>
                    <a:pt x="229" y="479"/>
                    <a:pt x="273" y="479"/>
                  </a:cubicBezTo>
                  <a:cubicBezTo>
                    <a:pt x="354" y="479"/>
                    <a:pt x="425" y="442"/>
                    <a:pt x="468" y="378"/>
                  </a:cubicBezTo>
                  <a:cubicBezTo>
                    <a:pt x="568" y="278"/>
                    <a:pt x="535" y="111"/>
                    <a:pt x="434" y="44"/>
                  </a:cubicBezTo>
                  <a:cubicBezTo>
                    <a:pt x="379" y="17"/>
                    <a:pt x="324" y="0"/>
                    <a:pt x="2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2" name="Google Shape;32782;p70"/>
            <p:cNvSpPr/>
            <p:nvPr/>
          </p:nvSpPr>
          <p:spPr>
            <a:xfrm>
              <a:off x="7138375" y="3372225"/>
              <a:ext cx="14700" cy="8175"/>
            </a:xfrm>
            <a:custGeom>
              <a:rect b="b" l="l" r="r" t="t"/>
              <a:pathLst>
                <a:path extrusionOk="0" h="327" w="588">
                  <a:moveTo>
                    <a:pt x="120" y="0"/>
                  </a:moveTo>
                  <a:cubicBezTo>
                    <a:pt x="48" y="0"/>
                    <a:pt x="0" y="41"/>
                    <a:pt x="30" y="151"/>
                  </a:cubicBezTo>
                  <a:cubicBezTo>
                    <a:pt x="85" y="262"/>
                    <a:pt x="186" y="326"/>
                    <a:pt x="276" y="326"/>
                  </a:cubicBezTo>
                  <a:cubicBezTo>
                    <a:pt x="295" y="326"/>
                    <a:pt x="313" y="324"/>
                    <a:pt x="330" y="318"/>
                  </a:cubicBezTo>
                  <a:cubicBezTo>
                    <a:pt x="587" y="224"/>
                    <a:pt x="288" y="0"/>
                    <a:pt x="1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3" name="Google Shape;32783;p70"/>
            <p:cNvSpPr/>
            <p:nvPr/>
          </p:nvSpPr>
          <p:spPr>
            <a:xfrm>
              <a:off x="7132775" y="3151000"/>
              <a:ext cx="14700" cy="12750"/>
            </a:xfrm>
            <a:custGeom>
              <a:rect b="b" l="l" r="r" t="t"/>
              <a:pathLst>
                <a:path extrusionOk="0" h="510" w="588">
                  <a:moveTo>
                    <a:pt x="302" y="1"/>
                  </a:moveTo>
                  <a:cubicBezTo>
                    <a:pt x="221" y="1"/>
                    <a:pt x="136" y="63"/>
                    <a:pt x="87" y="160"/>
                  </a:cubicBezTo>
                  <a:cubicBezTo>
                    <a:pt x="0" y="356"/>
                    <a:pt x="154" y="509"/>
                    <a:pt x="309" y="509"/>
                  </a:cubicBezTo>
                  <a:cubicBezTo>
                    <a:pt x="391" y="509"/>
                    <a:pt x="474" y="465"/>
                    <a:pt x="521" y="361"/>
                  </a:cubicBezTo>
                  <a:cubicBezTo>
                    <a:pt x="588" y="227"/>
                    <a:pt x="521" y="94"/>
                    <a:pt x="387" y="27"/>
                  </a:cubicBezTo>
                  <a:cubicBezTo>
                    <a:pt x="361" y="9"/>
                    <a:pt x="331" y="1"/>
                    <a:pt x="3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4" name="Google Shape;32784;p70"/>
            <p:cNvSpPr/>
            <p:nvPr/>
          </p:nvSpPr>
          <p:spPr>
            <a:xfrm>
              <a:off x="7222725" y="3047900"/>
              <a:ext cx="13150" cy="12500"/>
            </a:xfrm>
            <a:custGeom>
              <a:rect b="b" l="l" r="r" t="t"/>
              <a:pathLst>
                <a:path extrusionOk="0" h="500" w="526">
                  <a:moveTo>
                    <a:pt x="288" y="0"/>
                  </a:moveTo>
                  <a:cubicBezTo>
                    <a:pt x="144" y="0"/>
                    <a:pt x="0" y="131"/>
                    <a:pt x="25" y="282"/>
                  </a:cubicBezTo>
                  <a:cubicBezTo>
                    <a:pt x="47" y="411"/>
                    <a:pt x="167" y="499"/>
                    <a:pt x="285" y="499"/>
                  </a:cubicBezTo>
                  <a:cubicBezTo>
                    <a:pt x="349" y="499"/>
                    <a:pt x="412" y="474"/>
                    <a:pt x="459" y="415"/>
                  </a:cubicBezTo>
                  <a:cubicBezTo>
                    <a:pt x="525" y="282"/>
                    <a:pt x="525" y="148"/>
                    <a:pt x="425" y="48"/>
                  </a:cubicBezTo>
                  <a:cubicBezTo>
                    <a:pt x="384" y="15"/>
                    <a:pt x="336" y="0"/>
                    <a:pt x="28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5" name="Google Shape;32785;p70"/>
            <p:cNvSpPr/>
            <p:nvPr/>
          </p:nvSpPr>
          <p:spPr>
            <a:xfrm>
              <a:off x="7119925" y="3180150"/>
              <a:ext cx="13800" cy="11925"/>
            </a:xfrm>
            <a:custGeom>
              <a:rect b="b" l="l" r="r" t="t"/>
              <a:pathLst>
                <a:path extrusionOk="0" h="477" w="552">
                  <a:moveTo>
                    <a:pt x="263" y="1"/>
                  </a:moveTo>
                  <a:cubicBezTo>
                    <a:pt x="192" y="1"/>
                    <a:pt x="120" y="30"/>
                    <a:pt x="68" y="95"/>
                  </a:cubicBezTo>
                  <a:cubicBezTo>
                    <a:pt x="1" y="229"/>
                    <a:pt x="34" y="362"/>
                    <a:pt x="134" y="429"/>
                  </a:cubicBezTo>
                  <a:cubicBezTo>
                    <a:pt x="176" y="462"/>
                    <a:pt x="224" y="477"/>
                    <a:pt x="271" y="477"/>
                  </a:cubicBezTo>
                  <a:cubicBezTo>
                    <a:pt x="414" y="477"/>
                    <a:pt x="551" y="345"/>
                    <a:pt x="501" y="195"/>
                  </a:cubicBezTo>
                  <a:cubicBezTo>
                    <a:pt x="481" y="73"/>
                    <a:pt x="373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6" name="Google Shape;32786;p70"/>
            <p:cNvSpPr/>
            <p:nvPr/>
          </p:nvSpPr>
          <p:spPr>
            <a:xfrm>
              <a:off x="7108175" y="3131475"/>
              <a:ext cx="15950" cy="12175"/>
            </a:xfrm>
            <a:custGeom>
              <a:rect b="b" l="l" r="r" t="t"/>
              <a:pathLst>
                <a:path extrusionOk="0" h="487" w="638">
                  <a:moveTo>
                    <a:pt x="390" y="1"/>
                  </a:moveTo>
                  <a:cubicBezTo>
                    <a:pt x="372" y="1"/>
                    <a:pt x="355" y="3"/>
                    <a:pt x="337" y="7"/>
                  </a:cubicBezTo>
                  <a:cubicBezTo>
                    <a:pt x="0" y="7"/>
                    <a:pt x="57" y="486"/>
                    <a:pt x="328" y="486"/>
                  </a:cubicBezTo>
                  <a:cubicBezTo>
                    <a:pt x="352" y="486"/>
                    <a:pt x="377" y="483"/>
                    <a:pt x="404" y="474"/>
                  </a:cubicBezTo>
                  <a:cubicBezTo>
                    <a:pt x="538" y="441"/>
                    <a:pt x="638" y="341"/>
                    <a:pt x="604" y="208"/>
                  </a:cubicBezTo>
                  <a:cubicBezTo>
                    <a:pt x="604" y="92"/>
                    <a:pt x="504" y="1"/>
                    <a:pt x="39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7" name="Google Shape;32787;p70"/>
            <p:cNvSpPr/>
            <p:nvPr/>
          </p:nvSpPr>
          <p:spPr>
            <a:xfrm>
              <a:off x="7112425" y="2972375"/>
              <a:ext cx="13375" cy="12525"/>
            </a:xfrm>
            <a:custGeom>
              <a:rect b="b" l="l" r="r" t="t"/>
              <a:pathLst>
                <a:path extrusionOk="0" h="501" w="535">
                  <a:moveTo>
                    <a:pt x="301" y="0"/>
                  </a:moveTo>
                  <a:cubicBezTo>
                    <a:pt x="1" y="34"/>
                    <a:pt x="1" y="467"/>
                    <a:pt x="301" y="501"/>
                  </a:cubicBezTo>
                  <a:cubicBezTo>
                    <a:pt x="434" y="501"/>
                    <a:pt x="534" y="401"/>
                    <a:pt x="534" y="267"/>
                  </a:cubicBezTo>
                  <a:cubicBezTo>
                    <a:pt x="534" y="134"/>
                    <a:pt x="434" y="0"/>
                    <a:pt x="30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8" name="Google Shape;32788;p70"/>
            <p:cNvSpPr/>
            <p:nvPr/>
          </p:nvSpPr>
          <p:spPr>
            <a:xfrm>
              <a:off x="7101125" y="3016350"/>
              <a:ext cx="14625" cy="7900"/>
            </a:xfrm>
            <a:custGeom>
              <a:rect b="b" l="l" r="r" t="t"/>
              <a:pathLst>
                <a:path extrusionOk="0" h="316" w="585">
                  <a:moveTo>
                    <a:pt x="251" y="1"/>
                  </a:moveTo>
                  <a:cubicBezTo>
                    <a:pt x="143" y="1"/>
                    <a:pt x="47" y="65"/>
                    <a:pt x="19" y="176"/>
                  </a:cubicBezTo>
                  <a:cubicBezTo>
                    <a:pt x="1" y="277"/>
                    <a:pt x="43" y="315"/>
                    <a:pt x="107" y="315"/>
                  </a:cubicBezTo>
                  <a:cubicBezTo>
                    <a:pt x="274" y="315"/>
                    <a:pt x="585" y="57"/>
                    <a:pt x="319" y="9"/>
                  </a:cubicBezTo>
                  <a:cubicBezTo>
                    <a:pt x="296" y="3"/>
                    <a:pt x="273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89" name="Google Shape;32789;p70"/>
            <p:cNvSpPr/>
            <p:nvPr/>
          </p:nvSpPr>
          <p:spPr>
            <a:xfrm>
              <a:off x="7072400" y="3147325"/>
              <a:ext cx="14775" cy="11925"/>
            </a:xfrm>
            <a:custGeom>
              <a:rect b="b" l="l" r="r" t="t"/>
              <a:pathLst>
                <a:path extrusionOk="0" h="477" w="591">
                  <a:moveTo>
                    <a:pt x="282" y="1"/>
                  </a:moveTo>
                  <a:cubicBezTo>
                    <a:pt x="167" y="1"/>
                    <a:pt x="63" y="91"/>
                    <a:pt x="34" y="207"/>
                  </a:cubicBezTo>
                  <a:cubicBezTo>
                    <a:pt x="0" y="341"/>
                    <a:pt x="101" y="441"/>
                    <a:pt x="234" y="474"/>
                  </a:cubicBezTo>
                  <a:cubicBezTo>
                    <a:pt x="246" y="476"/>
                    <a:pt x="257" y="476"/>
                    <a:pt x="269" y="476"/>
                  </a:cubicBezTo>
                  <a:cubicBezTo>
                    <a:pt x="539" y="476"/>
                    <a:pt x="590" y="103"/>
                    <a:pt x="334" y="7"/>
                  </a:cubicBezTo>
                  <a:cubicBezTo>
                    <a:pt x="316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0" name="Google Shape;32790;p70"/>
            <p:cNvSpPr/>
            <p:nvPr/>
          </p:nvSpPr>
          <p:spPr>
            <a:xfrm>
              <a:off x="7082375" y="2959850"/>
              <a:ext cx="12575" cy="12550"/>
            </a:xfrm>
            <a:custGeom>
              <a:rect b="b" l="l" r="r" t="t"/>
              <a:pathLst>
                <a:path extrusionOk="0" h="502" w="503">
                  <a:moveTo>
                    <a:pt x="269" y="1"/>
                  </a:moveTo>
                  <a:cubicBezTo>
                    <a:pt x="135" y="1"/>
                    <a:pt x="35" y="101"/>
                    <a:pt x="35" y="234"/>
                  </a:cubicBezTo>
                  <a:cubicBezTo>
                    <a:pt x="0" y="409"/>
                    <a:pt x="131" y="502"/>
                    <a:pt x="262" y="502"/>
                  </a:cubicBezTo>
                  <a:cubicBezTo>
                    <a:pt x="382" y="502"/>
                    <a:pt x="502" y="426"/>
                    <a:pt x="502" y="268"/>
                  </a:cubicBezTo>
                  <a:cubicBezTo>
                    <a:pt x="502" y="134"/>
                    <a:pt x="402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1" name="Google Shape;32791;p70"/>
            <p:cNvSpPr/>
            <p:nvPr/>
          </p:nvSpPr>
          <p:spPr>
            <a:xfrm>
              <a:off x="7109400" y="2871425"/>
              <a:ext cx="14725" cy="11950"/>
            </a:xfrm>
            <a:custGeom>
              <a:rect b="b" l="l" r="r" t="t"/>
              <a:pathLst>
                <a:path extrusionOk="0" h="478" w="589">
                  <a:moveTo>
                    <a:pt x="354" y="0"/>
                  </a:moveTo>
                  <a:cubicBezTo>
                    <a:pt x="81" y="0"/>
                    <a:pt x="0" y="373"/>
                    <a:pt x="288" y="469"/>
                  </a:cubicBezTo>
                  <a:cubicBezTo>
                    <a:pt x="306" y="475"/>
                    <a:pt x="324" y="478"/>
                    <a:pt x="342" y="478"/>
                  </a:cubicBezTo>
                  <a:cubicBezTo>
                    <a:pt x="431" y="478"/>
                    <a:pt x="528" y="413"/>
                    <a:pt x="555" y="302"/>
                  </a:cubicBezTo>
                  <a:cubicBezTo>
                    <a:pt x="589" y="169"/>
                    <a:pt x="522" y="35"/>
                    <a:pt x="388" y="2"/>
                  </a:cubicBezTo>
                  <a:cubicBezTo>
                    <a:pt x="377" y="1"/>
                    <a:pt x="365" y="0"/>
                    <a:pt x="35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2" name="Google Shape;32792;p70"/>
            <p:cNvSpPr/>
            <p:nvPr/>
          </p:nvSpPr>
          <p:spPr>
            <a:xfrm>
              <a:off x="7190275" y="2995425"/>
              <a:ext cx="14750" cy="12300"/>
            </a:xfrm>
            <a:custGeom>
              <a:rect b="b" l="l" r="r" t="t"/>
              <a:pathLst>
                <a:path extrusionOk="0" h="492" w="590">
                  <a:moveTo>
                    <a:pt x="308" y="1"/>
                  </a:moveTo>
                  <a:cubicBezTo>
                    <a:pt x="119" y="1"/>
                    <a:pt x="1" y="199"/>
                    <a:pt x="89" y="346"/>
                  </a:cubicBezTo>
                  <a:cubicBezTo>
                    <a:pt x="114" y="448"/>
                    <a:pt x="218" y="491"/>
                    <a:pt x="310" y="491"/>
                  </a:cubicBezTo>
                  <a:cubicBezTo>
                    <a:pt x="338" y="491"/>
                    <a:pt x="365" y="487"/>
                    <a:pt x="389" y="479"/>
                  </a:cubicBezTo>
                  <a:cubicBezTo>
                    <a:pt x="589" y="379"/>
                    <a:pt x="589" y="112"/>
                    <a:pt x="389" y="12"/>
                  </a:cubicBezTo>
                  <a:cubicBezTo>
                    <a:pt x="361" y="4"/>
                    <a:pt x="334" y="1"/>
                    <a:pt x="30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3" name="Google Shape;32793;p70"/>
            <p:cNvSpPr/>
            <p:nvPr/>
          </p:nvSpPr>
          <p:spPr>
            <a:xfrm>
              <a:off x="7173300" y="3020700"/>
              <a:ext cx="13900" cy="12400"/>
            </a:xfrm>
            <a:custGeom>
              <a:rect b="b" l="l" r="r" t="t"/>
              <a:pathLst>
                <a:path extrusionOk="0" h="496" w="556">
                  <a:moveTo>
                    <a:pt x="275" y="1"/>
                  </a:moveTo>
                  <a:cubicBezTo>
                    <a:pt x="194" y="1"/>
                    <a:pt x="113" y="44"/>
                    <a:pt x="67" y="135"/>
                  </a:cubicBezTo>
                  <a:cubicBezTo>
                    <a:pt x="1" y="269"/>
                    <a:pt x="34" y="402"/>
                    <a:pt x="167" y="469"/>
                  </a:cubicBezTo>
                  <a:cubicBezTo>
                    <a:pt x="204" y="487"/>
                    <a:pt x="241" y="496"/>
                    <a:pt x="276" y="496"/>
                  </a:cubicBezTo>
                  <a:cubicBezTo>
                    <a:pt x="432" y="496"/>
                    <a:pt x="556" y="332"/>
                    <a:pt x="501" y="169"/>
                  </a:cubicBezTo>
                  <a:cubicBezTo>
                    <a:pt x="465" y="60"/>
                    <a:pt x="370" y="1"/>
                    <a:pt x="27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4" name="Google Shape;32794;p70"/>
            <p:cNvSpPr/>
            <p:nvPr/>
          </p:nvSpPr>
          <p:spPr>
            <a:xfrm>
              <a:off x="7144675" y="2866050"/>
              <a:ext cx="11975" cy="9825"/>
            </a:xfrm>
            <a:custGeom>
              <a:rect b="b" l="l" r="r" t="t"/>
              <a:pathLst>
                <a:path extrusionOk="0" h="393" w="479">
                  <a:moveTo>
                    <a:pt x="358" y="0"/>
                  </a:moveTo>
                  <a:cubicBezTo>
                    <a:pt x="220" y="0"/>
                    <a:pt x="0" y="393"/>
                    <a:pt x="214" y="393"/>
                  </a:cubicBezTo>
                  <a:cubicBezTo>
                    <a:pt x="232" y="393"/>
                    <a:pt x="253" y="390"/>
                    <a:pt x="278" y="384"/>
                  </a:cubicBezTo>
                  <a:cubicBezTo>
                    <a:pt x="378" y="350"/>
                    <a:pt x="479" y="250"/>
                    <a:pt x="445" y="117"/>
                  </a:cubicBezTo>
                  <a:cubicBezTo>
                    <a:pt x="431" y="33"/>
                    <a:pt x="398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5" name="Google Shape;32795;p70"/>
            <p:cNvSpPr/>
            <p:nvPr/>
          </p:nvSpPr>
          <p:spPr>
            <a:xfrm>
              <a:off x="7159875" y="2836900"/>
              <a:ext cx="10950" cy="10775"/>
            </a:xfrm>
            <a:custGeom>
              <a:rect b="b" l="l" r="r" t="t"/>
              <a:pathLst>
                <a:path extrusionOk="0" h="431" w="438">
                  <a:moveTo>
                    <a:pt x="197" y="0"/>
                  </a:moveTo>
                  <a:cubicBezTo>
                    <a:pt x="1" y="0"/>
                    <a:pt x="158" y="431"/>
                    <a:pt x="306" y="431"/>
                  </a:cubicBezTo>
                  <a:cubicBezTo>
                    <a:pt x="341" y="431"/>
                    <a:pt x="375" y="407"/>
                    <a:pt x="404" y="349"/>
                  </a:cubicBezTo>
                  <a:cubicBezTo>
                    <a:pt x="438" y="215"/>
                    <a:pt x="371" y="82"/>
                    <a:pt x="271" y="15"/>
                  </a:cubicBezTo>
                  <a:cubicBezTo>
                    <a:pt x="242" y="5"/>
                    <a:pt x="218" y="0"/>
                    <a:pt x="19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6" name="Google Shape;32796;p70"/>
            <p:cNvSpPr/>
            <p:nvPr/>
          </p:nvSpPr>
          <p:spPr>
            <a:xfrm>
              <a:off x="7162375" y="2978550"/>
              <a:ext cx="13075" cy="12050"/>
            </a:xfrm>
            <a:custGeom>
              <a:rect b="b" l="l" r="r" t="t"/>
              <a:pathLst>
                <a:path extrusionOk="0" h="482" w="523">
                  <a:moveTo>
                    <a:pt x="283" y="1"/>
                  </a:moveTo>
                  <a:cubicBezTo>
                    <a:pt x="145" y="1"/>
                    <a:pt x="1" y="104"/>
                    <a:pt x="37" y="287"/>
                  </a:cubicBezTo>
                  <a:cubicBezTo>
                    <a:pt x="52" y="421"/>
                    <a:pt x="153" y="481"/>
                    <a:pt x="257" y="481"/>
                  </a:cubicBezTo>
                  <a:cubicBezTo>
                    <a:pt x="387" y="481"/>
                    <a:pt x="523" y="387"/>
                    <a:pt x="504" y="220"/>
                  </a:cubicBezTo>
                  <a:cubicBezTo>
                    <a:pt x="504" y="70"/>
                    <a:pt x="396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7" name="Google Shape;32797;p70"/>
            <p:cNvSpPr/>
            <p:nvPr/>
          </p:nvSpPr>
          <p:spPr>
            <a:xfrm>
              <a:off x="7123125" y="2812725"/>
              <a:ext cx="14100" cy="12200"/>
            </a:xfrm>
            <a:custGeom>
              <a:rect b="b" l="l" r="r" t="t"/>
              <a:pathLst>
                <a:path extrusionOk="0" h="488" w="564">
                  <a:moveTo>
                    <a:pt x="281" y="1"/>
                  </a:moveTo>
                  <a:cubicBezTo>
                    <a:pt x="142" y="1"/>
                    <a:pt x="1" y="107"/>
                    <a:pt x="40" y="282"/>
                  </a:cubicBezTo>
                  <a:cubicBezTo>
                    <a:pt x="68" y="424"/>
                    <a:pt x="175" y="488"/>
                    <a:pt x="281" y="488"/>
                  </a:cubicBezTo>
                  <a:cubicBezTo>
                    <a:pt x="424" y="488"/>
                    <a:pt x="564" y="373"/>
                    <a:pt x="507" y="182"/>
                  </a:cubicBezTo>
                  <a:cubicBezTo>
                    <a:pt x="479" y="56"/>
                    <a:pt x="380" y="1"/>
                    <a:pt x="28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8" name="Google Shape;32798;p70"/>
            <p:cNvSpPr/>
            <p:nvPr/>
          </p:nvSpPr>
          <p:spPr>
            <a:xfrm>
              <a:off x="7121600" y="2678825"/>
              <a:ext cx="12525" cy="12525"/>
            </a:xfrm>
            <a:custGeom>
              <a:rect b="b" l="l" r="r" t="t"/>
              <a:pathLst>
                <a:path extrusionOk="0" h="501" w="501">
                  <a:moveTo>
                    <a:pt x="234" y="0"/>
                  </a:moveTo>
                  <a:cubicBezTo>
                    <a:pt x="101" y="34"/>
                    <a:pt x="1" y="134"/>
                    <a:pt x="1" y="267"/>
                  </a:cubicBezTo>
                  <a:cubicBezTo>
                    <a:pt x="34" y="401"/>
                    <a:pt x="134" y="501"/>
                    <a:pt x="267" y="501"/>
                  </a:cubicBezTo>
                  <a:cubicBezTo>
                    <a:pt x="401" y="467"/>
                    <a:pt x="501" y="367"/>
                    <a:pt x="501" y="234"/>
                  </a:cubicBezTo>
                  <a:cubicBezTo>
                    <a:pt x="468" y="101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799" name="Google Shape;32799;p70"/>
            <p:cNvSpPr/>
            <p:nvPr/>
          </p:nvSpPr>
          <p:spPr>
            <a:xfrm>
              <a:off x="7113475" y="2652975"/>
              <a:ext cx="12325" cy="10250"/>
            </a:xfrm>
            <a:custGeom>
              <a:rect b="b" l="l" r="r" t="t"/>
              <a:pathLst>
                <a:path extrusionOk="0" h="410" w="493">
                  <a:moveTo>
                    <a:pt x="367" y="0"/>
                  </a:moveTo>
                  <a:cubicBezTo>
                    <a:pt x="220" y="0"/>
                    <a:pt x="1" y="410"/>
                    <a:pt x="200" y="410"/>
                  </a:cubicBezTo>
                  <a:cubicBezTo>
                    <a:pt x="216" y="410"/>
                    <a:pt x="236" y="407"/>
                    <a:pt x="259" y="401"/>
                  </a:cubicBezTo>
                  <a:cubicBezTo>
                    <a:pt x="392" y="367"/>
                    <a:pt x="492" y="234"/>
                    <a:pt x="459" y="100"/>
                  </a:cubicBezTo>
                  <a:cubicBezTo>
                    <a:pt x="439" y="29"/>
                    <a:pt x="406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0" name="Google Shape;32800;p70"/>
            <p:cNvSpPr/>
            <p:nvPr/>
          </p:nvSpPr>
          <p:spPr>
            <a:xfrm>
              <a:off x="7058525" y="2566275"/>
              <a:ext cx="9725" cy="10775"/>
            </a:xfrm>
            <a:custGeom>
              <a:rect b="b" l="l" r="r" t="t"/>
              <a:pathLst>
                <a:path extrusionOk="0" h="431" w="389">
                  <a:moveTo>
                    <a:pt x="231" y="0"/>
                  </a:moveTo>
                  <a:cubicBezTo>
                    <a:pt x="93" y="0"/>
                    <a:pt x="0" y="431"/>
                    <a:pt x="164" y="431"/>
                  </a:cubicBezTo>
                  <a:cubicBezTo>
                    <a:pt x="189" y="431"/>
                    <a:pt x="219" y="421"/>
                    <a:pt x="255" y="400"/>
                  </a:cubicBezTo>
                  <a:cubicBezTo>
                    <a:pt x="355" y="333"/>
                    <a:pt x="389" y="199"/>
                    <a:pt x="322" y="66"/>
                  </a:cubicBezTo>
                  <a:cubicBezTo>
                    <a:pt x="291" y="19"/>
                    <a:pt x="260" y="0"/>
                    <a:pt x="2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1" name="Google Shape;32801;p70"/>
            <p:cNvSpPr/>
            <p:nvPr/>
          </p:nvSpPr>
          <p:spPr>
            <a:xfrm>
              <a:off x="7048225" y="2686300"/>
              <a:ext cx="13150" cy="12575"/>
            </a:xfrm>
            <a:custGeom>
              <a:rect b="b" l="l" r="r" t="t"/>
              <a:pathLst>
                <a:path extrusionOk="0" h="503" w="526">
                  <a:moveTo>
                    <a:pt x="257" y="0"/>
                  </a:moveTo>
                  <a:cubicBezTo>
                    <a:pt x="250" y="0"/>
                    <a:pt x="242" y="1"/>
                    <a:pt x="234" y="2"/>
                  </a:cubicBezTo>
                  <a:cubicBezTo>
                    <a:pt x="100" y="35"/>
                    <a:pt x="0" y="135"/>
                    <a:pt x="0" y="269"/>
                  </a:cubicBezTo>
                  <a:cubicBezTo>
                    <a:pt x="0" y="402"/>
                    <a:pt x="100" y="502"/>
                    <a:pt x="267" y="502"/>
                  </a:cubicBezTo>
                  <a:cubicBezTo>
                    <a:pt x="526" y="502"/>
                    <a:pt x="502" y="0"/>
                    <a:pt x="2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2" name="Google Shape;32802;p70"/>
            <p:cNvSpPr/>
            <p:nvPr/>
          </p:nvSpPr>
          <p:spPr>
            <a:xfrm>
              <a:off x="7078650" y="2708700"/>
              <a:ext cx="16300" cy="12675"/>
            </a:xfrm>
            <a:custGeom>
              <a:rect b="b" l="l" r="r" t="t"/>
              <a:pathLst>
                <a:path extrusionOk="0" h="507" w="652">
                  <a:moveTo>
                    <a:pt x="385" y="0"/>
                  </a:moveTo>
                  <a:cubicBezTo>
                    <a:pt x="168" y="0"/>
                    <a:pt x="0" y="306"/>
                    <a:pt x="251" y="473"/>
                  </a:cubicBezTo>
                  <a:cubicBezTo>
                    <a:pt x="284" y="496"/>
                    <a:pt x="325" y="507"/>
                    <a:pt x="367" y="507"/>
                  </a:cubicBezTo>
                  <a:cubicBezTo>
                    <a:pt x="451" y="507"/>
                    <a:pt x="540" y="462"/>
                    <a:pt x="584" y="373"/>
                  </a:cubicBezTo>
                  <a:cubicBezTo>
                    <a:pt x="651" y="273"/>
                    <a:pt x="618" y="106"/>
                    <a:pt x="518" y="40"/>
                  </a:cubicBezTo>
                  <a:cubicBezTo>
                    <a:pt x="473" y="12"/>
                    <a:pt x="428" y="0"/>
                    <a:pt x="3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3" name="Google Shape;32803;p70"/>
            <p:cNvSpPr/>
            <p:nvPr/>
          </p:nvSpPr>
          <p:spPr>
            <a:xfrm>
              <a:off x="7086800" y="2583725"/>
              <a:ext cx="13150" cy="11775"/>
            </a:xfrm>
            <a:custGeom>
              <a:rect b="b" l="l" r="r" t="t"/>
              <a:pathLst>
                <a:path extrusionOk="0" h="471" w="526">
                  <a:moveTo>
                    <a:pt x="265" y="0"/>
                  </a:moveTo>
                  <a:cubicBezTo>
                    <a:pt x="0" y="0"/>
                    <a:pt x="0" y="470"/>
                    <a:pt x="265" y="470"/>
                  </a:cubicBezTo>
                  <a:cubicBezTo>
                    <a:pt x="274" y="470"/>
                    <a:pt x="283" y="470"/>
                    <a:pt x="292" y="469"/>
                  </a:cubicBezTo>
                  <a:cubicBezTo>
                    <a:pt x="425" y="469"/>
                    <a:pt x="525" y="369"/>
                    <a:pt x="525" y="235"/>
                  </a:cubicBezTo>
                  <a:cubicBezTo>
                    <a:pt x="492" y="102"/>
                    <a:pt x="392" y="2"/>
                    <a:pt x="292" y="2"/>
                  </a:cubicBezTo>
                  <a:cubicBezTo>
                    <a:pt x="283" y="1"/>
                    <a:pt x="274" y="0"/>
                    <a:pt x="26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4" name="Google Shape;32804;p70"/>
            <p:cNvSpPr/>
            <p:nvPr/>
          </p:nvSpPr>
          <p:spPr>
            <a:xfrm>
              <a:off x="6933275" y="2550250"/>
              <a:ext cx="14875" cy="8650"/>
            </a:xfrm>
            <a:custGeom>
              <a:rect b="b" l="l" r="r" t="t"/>
              <a:pathLst>
                <a:path extrusionOk="0" h="346" w="595">
                  <a:moveTo>
                    <a:pt x="276" y="0"/>
                  </a:moveTo>
                  <a:cubicBezTo>
                    <a:pt x="162" y="0"/>
                    <a:pt x="57" y="91"/>
                    <a:pt x="28" y="207"/>
                  </a:cubicBezTo>
                  <a:cubicBezTo>
                    <a:pt x="1" y="307"/>
                    <a:pt x="38" y="345"/>
                    <a:pt x="100" y="345"/>
                  </a:cubicBezTo>
                  <a:cubicBezTo>
                    <a:pt x="263" y="345"/>
                    <a:pt x="595" y="79"/>
                    <a:pt x="328" y="6"/>
                  </a:cubicBezTo>
                  <a:cubicBezTo>
                    <a:pt x="311" y="2"/>
                    <a:pt x="293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5" name="Google Shape;32805;p70"/>
            <p:cNvSpPr/>
            <p:nvPr/>
          </p:nvSpPr>
          <p:spPr>
            <a:xfrm>
              <a:off x="6983175" y="2637850"/>
              <a:ext cx="15650" cy="12475"/>
            </a:xfrm>
            <a:custGeom>
              <a:rect b="b" l="l" r="r" t="t"/>
              <a:pathLst>
                <a:path extrusionOk="0" h="499" w="626">
                  <a:moveTo>
                    <a:pt x="268" y="1"/>
                  </a:moveTo>
                  <a:cubicBezTo>
                    <a:pt x="226" y="1"/>
                    <a:pt x="181" y="12"/>
                    <a:pt x="134" y="38"/>
                  </a:cubicBezTo>
                  <a:cubicBezTo>
                    <a:pt x="34" y="105"/>
                    <a:pt x="0" y="272"/>
                    <a:pt x="67" y="372"/>
                  </a:cubicBezTo>
                  <a:cubicBezTo>
                    <a:pt x="115" y="444"/>
                    <a:pt x="198" y="499"/>
                    <a:pt x="290" y="499"/>
                  </a:cubicBezTo>
                  <a:cubicBezTo>
                    <a:pt x="326" y="499"/>
                    <a:pt x="363" y="491"/>
                    <a:pt x="401" y="472"/>
                  </a:cubicBezTo>
                  <a:cubicBezTo>
                    <a:pt x="626" y="331"/>
                    <a:pt x="495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6" name="Google Shape;32806;p70"/>
            <p:cNvSpPr/>
            <p:nvPr/>
          </p:nvSpPr>
          <p:spPr>
            <a:xfrm>
              <a:off x="7041550" y="2545400"/>
              <a:ext cx="13350" cy="12525"/>
            </a:xfrm>
            <a:custGeom>
              <a:rect b="b" l="l" r="r" t="t"/>
              <a:pathLst>
                <a:path extrusionOk="0" h="501" w="534">
                  <a:moveTo>
                    <a:pt x="270" y="0"/>
                  </a:moveTo>
                  <a:cubicBezTo>
                    <a:pt x="186" y="0"/>
                    <a:pt x="111" y="45"/>
                    <a:pt x="67" y="134"/>
                  </a:cubicBezTo>
                  <a:cubicBezTo>
                    <a:pt x="0" y="234"/>
                    <a:pt x="34" y="401"/>
                    <a:pt x="134" y="467"/>
                  </a:cubicBezTo>
                  <a:cubicBezTo>
                    <a:pt x="178" y="490"/>
                    <a:pt x="223" y="501"/>
                    <a:pt x="265" y="501"/>
                  </a:cubicBezTo>
                  <a:cubicBezTo>
                    <a:pt x="349" y="501"/>
                    <a:pt x="423" y="456"/>
                    <a:pt x="467" y="367"/>
                  </a:cubicBezTo>
                  <a:cubicBezTo>
                    <a:pt x="534" y="267"/>
                    <a:pt x="501" y="100"/>
                    <a:pt x="401" y="34"/>
                  </a:cubicBezTo>
                  <a:cubicBezTo>
                    <a:pt x="356" y="11"/>
                    <a:pt x="312" y="0"/>
                    <a:pt x="2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7" name="Google Shape;32807;p70"/>
            <p:cNvSpPr/>
            <p:nvPr/>
          </p:nvSpPr>
          <p:spPr>
            <a:xfrm>
              <a:off x="6938675" y="2419375"/>
              <a:ext cx="15325" cy="12475"/>
            </a:xfrm>
            <a:custGeom>
              <a:rect b="b" l="l" r="r" t="t"/>
              <a:pathLst>
                <a:path extrusionOk="0" h="499" w="613">
                  <a:moveTo>
                    <a:pt x="352" y="0"/>
                  </a:moveTo>
                  <a:cubicBezTo>
                    <a:pt x="171" y="0"/>
                    <a:pt x="1" y="211"/>
                    <a:pt x="146" y="405"/>
                  </a:cubicBezTo>
                  <a:cubicBezTo>
                    <a:pt x="204" y="463"/>
                    <a:pt x="273" y="498"/>
                    <a:pt x="341" y="498"/>
                  </a:cubicBezTo>
                  <a:cubicBezTo>
                    <a:pt x="390" y="498"/>
                    <a:pt x="437" y="480"/>
                    <a:pt x="479" y="438"/>
                  </a:cubicBezTo>
                  <a:cubicBezTo>
                    <a:pt x="613" y="338"/>
                    <a:pt x="613" y="205"/>
                    <a:pt x="546" y="104"/>
                  </a:cubicBezTo>
                  <a:cubicBezTo>
                    <a:pt x="491" y="31"/>
                    <a:pt x="421" y="0"/>
                    <a:pt x="3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8" name="Google Shape;32808;p70"/>
            <p:cNvSpPr/>
            <p:nvPr/>
          </p:nvSpPr>
          <p:spPr>
            <a:xfrm>
              <a:off x="6865225" y="2438500"/>
              <a:ext cx="14550" cy="12000"/>
            </a:xfrm>
            <a:custGeom>
              <a:rect b="b" l="l" r="r" t="t"/>
              <a:pathLst>
                <a:path extrusionOk="0" h="480" w="582">
                  <a:moveTo>
                    <a:pt x="334" y="0"/>
                  </a:moveTo>
                  <a:cubicBezTo>
                    <a:pt x="317" y="0"/>
                    <a:pt x="299" y="2"/>
                    <a:pt x="282" y="7"/>
                  </a:cubicBezTo>
                  <a:cubicBezTo>
                    <a:pt x="0" y="38"/>
                    <a:pt x="41" y="480"/>
                    <a:pt x="295" y="480"/>
                  </a:cubicBezTo>
                  <a:cubicBezTo>
                    <a:pt x="312" y="480"/>
                    <a:pt x="330" y="478"/>
                    <a:pt x="348" y="474"/>
                  </a:cubicBezTo>
                  <a:cubicBezTo>
                    <a:pt x="482" y="474"/>
                    <a:pt x="582" y="340"/>
                    <a:pt x="582" y="207"/>
                  </a:cubicBezTo>
                  <a:cubicBezTo>
                    <a:pt x="553" y="91"/>
                    <a:pt x="449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09" name="Google Shape;32809;p70"/>
            <p:cNvSpPr/>
            <p:nvPr/>
          </p:nvSpPr>
          <p:spPr>
            <a:xfrm>
              <a:off x="6911850" y="2451200"/>
              <a:ext cx="16300" cy="12700"/>
            </a:xfrm>
            <a:custGeom>
              <a:rect b="b" l="l" r="r" t="t"/>
              <a:pathLst>
                <a:path extrusionOk="0" h="508" w="652">
                  <a:moveTo>
                    <a:pt x="359" y="0"/>
                  </a:moveTo>
                  <a:cubicBezTo>
                    <a:pt x="108" y="0"/>
                    <a:pt x="0" y="413"/>
                    <a:pt x="318" y="499"/>
                  </a:cubicBezTo>
                  <a:cubicBezTo>
                    <a:pt x="336" y="505"/>
                    <a:pt x="355" y="508"/>
                    <a:pt x="374" y="508"/>
                  </a:cubicBezTo>
                  <a:cubicBezTo>
                    <a:pt x="463" y="508"/>
                    <a:pt x="563" y="448"/>
                    <a:pt x="618" y="366"/>
                  </a:cubicBezTo>
                  <a:cubicBezTo>
                    <a:pt x="652" y="232"/>
                    <a:pt x="618" y="99"/>
                    <a:pt x="485" y="32"/>
                  </a:cubicBezTo>
                  <a:cubicBezTo>
                    <a:pt x="440" y="10"/>
                    <a:pt x="398" y="0"/>
                    <a:pt x="3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0" name="Google Shape;32810;p70"/>
            <p:cNvSpPr/>
            <p:nvPr/>
          </p:nvSpPr>
          <p:spPr>
            <a:xfrm>
              <a:off x="6966600" y="2335700"/>
              <a:ext cx="11600" cy="10350"/>
            </a:xfrm>
            <a:custGeom>
              <a:rect b="b" l="l" r="r" t="t"/>
              <a:pathLst>
                <a:path extrusionOk="0" h="414" w="464">
                  <a:moveTo>
                    <a:pt x="190" y="0"/>
                  </a:moveTo>
                  <a:cubicBezTo>
                    <a:pt x="1" y="0"/>
                    <a:pt x="165" y="413"/>
                    <a:pt x="302" y="413"/>
                  </a:cubicBezTo>
                  <a:cubicBezTo>
                    <a:pt x="337" y="413"/>
                    <a:pt x="371" y="385"/>
                    <a:pt x="396" y="316"/>
                  </a:cubicBezTo>
                  <a:cubicBezTo>
                    <a:pt x="463" y="182"/>
                    <a:pt x="396" y="49"/>
                    <a:pt x="263" y="16"/>
                  </a:cubicBezTo>
                  <a:cubicBezTo>
                    <a:pt x="234" y="5"/>
                    <a:pt x="210" y="0"/>
                    <a:pt x="19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1" name="Google Shape;32811;p70"/>
            <p:cNvSpPr/>
            <p:nvPr/>
          </p:nvSpPr>
          <p:spPr>
            <a:xfrm>
              <a:off x="6884225" y="2308250"/>
              <a:ext cx="14750" cy="11850"/>
            </a:xfrm>
            <a:custGeom>
              <a:rect b="b" l="l" r="r" t="t"/>
              <a:pathLst>
                <a:path extrusionOk="0" h="474" w="590">
                  <a:moveTo>
                    <a:pt x="262" y="1"/>
                  </a:moveTo>
                  <a:cubicBezTo>
                    <a:pt x="165" y="1"/>
                    <a:pt x="81" y="44"/>
                    <a:pt x="55" y="146"/>
                  </a:cubicBezTo>
                  <a:cubicBezTo>
                    <a:pt x="1" y="310"/>
                    <a:pt x="124" y="473"/>
                    <a:pt x="280" y="473"/>
                  </a:cubicBezTo>
                  <a:cubicBezTo>
                    <a:pt x="316" y="473"/>
                    <a:pt x="352" y="465"/>
                    <a:pt x="389" y="447"/>
                  </a:cubicBezTo>
                  <a:cubicBezTo>
                    <a:pt x="589" y="346"/>
                    <a:pt x="556" y="80"/>
                    <a:pt x="356" y="13"/>
                  </a:cubicBezTo>
                  <a:cubicBezTo>
                    <a:pt x="324" y="5"/>
                    <a:pt x="293" y="1"/>
                    <a:pt x="2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2" name="Google Shape;32812;p70"/>
            <p:cNvSpPr/>
            <p:nvPr/>
          </p:nvSpPr>
          <p:spPr>
            <a:xfrm>
              <a:off x="6868925" y="2327725"/>
              <a:ext cx="13950" cy="12100"/>
            </a:xfrm>
            <a:custGeom>
              <a:rect b="b" l="l" r="r" t="t"/>
              <a:pathLst>
                <a:path extrusionOk="0" h="484" w="558">
                  <a:moveTo>
                    <a:pt x="275" y="0"/>
                  </a:moveTo>
                  <a:cubicBezTo>
                    <a:pt x="194" y="0"/>
                    <a:pt x="113" y="43"/>
                    <a:pt x="67" y="135"/>
                  </a:cubicBezTo>
                  <a:cubicBezTo>
                    <a:pt x="0" y="235"/>
                    <a:pt x="67" y="401"/>
                    <a:pt x="167" y="468"/>
                  </a:cubicBezTo>
                  <a:cubicBezTo>
                    <a:pt x="198" y="478"/>
                    <a:pt x="228" y="483"/>
                    <a:pt x="258" y="483"/>
                  </a:cubicBezTo>
                  <a:cubicBezTo>
                    <a:pt x="422" y="483"/>
                    <a:pt x="557" y="337"/>
                    <a:pt x="501" y="168"/>
                  </a:cubicBezTo>
                  <a:cubicBezTo>
                    <a:pt x="465" y="60"/>
                    <a:pt x="370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3" name="Google Shape;32813;p70"/>
            <p:cNvSpPr/>
            <p:nvPr/>
          </p:nvSpPr>
          <p:spPr>
            <a:xfrm>
              <a:off x="6895750" y="2263300"/>
              <a:ext cx="11550" cy="10250"/>
            </a:xfrm>
            <a:custGeom>
              <a:rect b="b" l="l" r="r" t="t"/>
              <a:pathLst>
                <a:path extrusionOk="0" h="410" w="462">
                  <a:moveTo>
                    <a:pt x="202" y="1"/>
                  </a:moveTo>
                  <a:cubicBezTo>
                    <a:pt x="0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8" y="310"/>
                  </a:cubicBezTo>
                  <a:cubicBezTo>
                    <a:pt x="462" y="176"/>
                    <a:pt x="395" y="43"/>
                    <a:pt x="262" y="10"/>
                  </a:cubicBezTo>
                  <a:cubicBezTo>
                    <a:pt x="239" y="3"/>
                    <a:pt x="219" y="1"/>
                    <a:pt x="20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4" name="Google Shape;32814;p70"/>
            <p:cNvSpPr/>
            <p:nvPr/>
          </p:nvSpPr>
          <p:spPr>
            <a:xfrm>
              <a:off x="6772125" y="2166675"/>
              <a:ext cx="16775" cy="12850"/>
            </a:xfrm>
            <a:custGeom>
              <a:rect b="b" l="l" r="r" t="t"/>
              <a:pathLst>
                <a:path extrusionOk="0" h="514" w="671">
                  <a:moveTo>
                    <a:pt x="376" y="1"/>
                  </a:moveTo>
                  <a:cubicBezTo>
                    <a:pt x="176" y="1"/>
                    <a:pt x="1" y="282"/>
                    <a:pt x="236" y="439"/>
                  </a:cubicBezTo>
                  <a:cubicBezTo>
                    <a:pt x="286" y="489"/>
                    <a:pt x="345" y="514"/>
                    <a:pt x="403" y="514"/>
                  </a:cubicBezTo>
                  <a:cubicBezTo>
                    <a:pt x="462" y="514"/>
                    <a:pt x="520" y="489"/>
                    <a:pt x="570" y="439"/>
                  </a:cubicBezTo>
                  <a:cubicBezTo>
                    <a:pt x="670" y="339"/>
                    <a:pt x="637" y="172"/>
                    <a:pt x="537" y="72"/>
                  </a:cubicBezTo>
                  <a:cubicBezTo>
                    <a:pt x="487" y="22"/>
                    <a:pt x="430" y="1"/>
                    <a:pt x="37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5" name="Google Shape;32815;p70"/>
            <p:cNvSpPr/>
            <p:nvPr/>
          </p:nvSpPr>
          <p:spPr>
            <a:xfrm>
              <a:off x="6738000" y="2180425"/>
              <a:ext cx="13350" cy="12400"/>
            </a:xfrm>
            <a:custGeom>
              <a:rect b="b" l="l" r="r" t="t"/>
              <a:pathLst>
                <a:path extrusionOk="0" h="496" w="534">
                  <a:moveTo>
                    <a:pt x="287" y="1"/>
                  </a:moveTo>
                  <a:cubicBezTo>
                    <a:pt x="259" y="1"/>
                    <a:pt x="230" y="8"/>
                    <a:pt x="200" y="22"/>
                  </a:cubicBezTo>
                  <a:cubicBezTo>
                    <a:pt x="67" y="56"/>
                    <a:pt x="0" y="189"/>
                    <a:pt x="34" y="322"/>
                  </a:cubicBezTo>
                  <a:cubicBezTo>
                    <a:pt x="62" y="409"/>
                    <a:pt x="166" y="496"/>
                    <a:pt x="280" y="496"/>
                  </a:cubicBezTo>
                  <a:cubicBezTo>
                    <a:pt x="298" y="496"/>
                    <a:pt x="316" y="494"/>
                    <a:pt x="334" y="489"/>
                  </a:cubicBezTo>
                  <a:cubicBezTo>
                    <a:pt x="467" y="423"/>
                    <a:pt x="534" y="289"/>
                    <a:pt x="501" y="189"/>
                  </a:cubicBezTo>
                  <a:cubicBezTo>
                    <a:pt x="475" y="85"/>
                    <a:pt x="388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6" name="Google Shape;32816;p70"/>
            <p:cNvSpPr/>
            <p:nvPr/>
          </p:nvSpPr>
          <p:spPr>
            <a:xfrm>
              <a:off x="6841400" y="2189325"/>
              <a:ext cx="13100" cy="12675"/>
            </a:xfrm>
            <a:custGeom>
              <a:rect b="b" l="l" r="r" t="t"/>
              <a:pathLst>
                <a:path extrusionOk="0" h="507" w="524">
                  <a:moveTo>
                    <a:pt x="240" y="0"/>
                  </a:moveTo>
                  <a:cubicBezTo>
                    <a:pt x="128" y="0"/>
                    <a:pt x="15" y="71"/>
                    <a:pt x="1" y="233"/>
                  </a:cubicBezTo>
                  <a:cubicBezTo>
                    <a:pt x="1" y="367"/>
                    <a:pt x="67" y="467"/>
                    <a:pt x="201" y="500"/>
                  </a:cubicBezTo>
                  <a:cubicBezTo>
                    <a:pt x="218" y="505"/>
                    <a:pt x="236" y="507"/>
                    <a:pt x="253" y="507"/>
                  </a:cubicBezTo>
                  <a:cubicBezTo>
                    <a:pt x="367" y="507"/>
                    <a:pt x="468" y="416"/>
                    <a:pt x="468" y="300"/>
                  </a:cubicBezTo>
                  <a:cubicBezTo>
                    <a:pt x="523" y="114"/>
                    <a:pt x="382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7" name="Google Shape;32817;p70"/>
            <p:cNvSpPr/>
            <p:nvPr/>
          </p:nvSpPr>
          <p:spPr>
            <a:xfrm>
              <a:off x="6831650" y="2120775"/>
              <a:ext cx="13950" cy="11900"/>
            </a:xfrm>
            <a:custGeom>
              <a:rect b="b" l="l" r="r" t="t"/>
              <a:pathLst>
                <a:path extrusionOk="0" h="476" w="558">
                  <a:moveTo>
                    <a:pt x="309" y="0"/>
                  </a:moveTo>
                  <a:cubicBezTo>
                    <a:pt x="292" y="0"/>
                    <a:pt x="275" y="2"/>
                    <a:pt x="257" y="7"/>
                  </a:cubicBezTo>
                  <a:cubicBezTo>
                    <a:pt x="0" y="71"/>
                    <a:pt x="52" y="475"/>
                    <a:pt x="325" y="475"/>
                  </a:cubicBezTo>
                  <a:cubicBezTo>
                    <a:pt x="335" y="475"/>
                    <a:pt x="346" y="475"/>
                    <a:pt x="357" y="474"/>
                  </a:cubicBezTo>
                  <a:cubicBezTo>
                    <a:pt x="491" y="474"/>
                    <a:pt x="557" y="340"/>
                    <a:pt x="557" y="207"/>
                  </a:cubicBezTo>
                  <a:cubicBezTo>
                    <a:pt x="528" y="91"/>
                    <a:pt x="424" y="0"/>
                    <a:pt x="30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8" name="Google Shape;32818;p70"/>
            <p:cNvSpPr/>
            <p:nvPr/>
          </p:nvSpPr>
          <p:spPr>
            <a:xfrm>
              <a:off x="6687550" y="2129275"/>
              <a:ext cx="13350" cy="11700"/>
            </a:xfrm>
            <a:custGeom>
              <a:rect b="b" l="l" r="r" t="t"/>
              <a:pathLst>
                <a:path extrusionOk="0" h="468" w="534">
                  <a:moveTo>
                    <a:pt x="284" y="0"/>
                  </a:moveTo>
                  <a:cubicBezTo>
                    <a:pt x="117" y="0"/>
                    <a:pt x="17" y="134"/>
                    <a:pt x="17" y="267"/>
                  </a:cubicBezTo>
                  <a:cubicBezTo>
                    <a:pt x="0" y="400"/>
                    <a:pt x="134" y="467"/>
                    <a:pt x="267" y="467"/>
                  </a:cubicBezTo>
                  <a:cubicBezTo>
                    <a:pt x="400" y="467"/>
                    <a:pt x="534" y="400"/>
                    <a:pt x="517" y="267"/>
                  </a:cubicBezTo>
                  <a:cubicBezTo>
                    <a:pt x="517" y="134"/>
                    <a:pt x="384" y="0"/>
                    <a:pt x="2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19" name="Google Shape;32819;p70"/>
            <p:cNvSpPr/>
            <p:nvPr/>
          </p:nvSpPr>
          <p:spPr>
            <a:xfrm>
              <a:off x="6703800" y="2114875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84" y="1"/>
                  </a:moveTo>
                  <a:cubicBezTo>
                    <a:pt x="217" y="1"/>
                    <a:pt x="151" y="26"/>
                    <a:pt x="101" y="76"/>
                  </a:cubicBezTo>
                  <a:cubicBezTo>
                    <a:pt x="1" y="142"/>
                    <a:pt x="1" y="309"/>
                    <a:pt x="101" y="409"/>
                  </a:cubicBezTo>
                  <a:cubicBezTo>
                    <a:pt x="151" y="459"/>
                    <a:pt x="217" y="484"/>
                    <a:pt x="284" y="484"/>
                  </a:cubicBezTo>
                  <a:cubicBezTo>
                    <a:pt x="351" y="484"/>
                    <a:pt x="418" y="459"/>
                    <a:pt x="468" y="409"/>
                  </a:cubicBezTo>
                  <a:cubicBezTo>
                    <a:pt x="534" y="309"/>
                    <a:pt x="534" y="142"/>
                    <a:pt x="468" y="76"/>
                  </a:cubicBezTo>
                  <a:cubicBezTo>
                    <a:pt x="418" y="26"/>
                    <a:pt x="351" y="1"/>
                    <a:pt x="2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0" name="Google Shape;32820;p70"/>
            <p:cNvSpPr/>
            <p:nvPr/>
          </p:nvSpPr>
          <p:spPr>
            <a:xfrm>
              <a:off x="6727150" y="2040500"/>
              <a:ext cx="14600" cy="13125"/>
            </a:xfrm>
            <a:custGeom>
              <a:rect b="b" l="l" r="r" t="t"/>
              <a:pathLst>
                <a:path extrusionOk="0" h="525" w="584">
                  <a:moveTo>
                    <a:pt x="252" y="0"/>
                  </a:moveTo>
                  <a:cubicBezTo>
                    <a:pt x="153" y="0"/>
                    <a:pt x="59" y="55"/>
                    <a:pt x="34" y="182"/>
                  </a:cubicBezTo>
                  <a:cubicBezTo>
                    <a:pt x="1" y="315"/>
                    <a:pt x="67" y="449"/>
                    <a:pt x="201" y="516"/>
                  </a:cubicBezTo>
                  <a:cubicBezTo>
                    <a:pt x="218" y="521"/>
                    <a:pt x="236" y="524"/>
                    <a:pt x="255" y="524"/>
                  </a:cubicBezTo>
                  <a:cubicBezTo>
                    <a:pt x="344" y="524"/>
                    <a:pt x="440" y="459"/>
                    <a:pt x="468" y="349"/>
                  </a:cubicBezTo>
                  <a:lnTo>
                    <a:pt x="501" y="349"/>
                  </a:lnTo>
                  <a:cubicBezTo>
                    <a:pt x="583" y="143"/>
                    <a:pt x="41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1" name="Google Shape;32821;p70"/>
            <p:cNvSpPr/>
            <p:nvPr/>
          </p:nvSpPr>
          <p:spPr>
            <a:xfrm>
              <a:off x="6768575" y="3719775"/>
              <a:ext cx="15300" cy="12450"/>
            </a:xfrm>
            <a:custGeom>
              <a:rect b="b" l="l" r="r" t="t"/>
              <a:pathLst>
                <a:path extrusionOk="0" h="498" w="612">
                  <a:moveTo>
                    <a:pt x="339" y="1"/>
                  </a:moveTo>
                  <a:cubicBezTo>
                    <a:pt x="262" y="1"/>
                    <a:pt x="185" y="45"/>
                    <a:pt x="145" y="126"/>
                  </a:cubicBezTo>
                  <a:cubicBezTo>
                    <a:pt x="1" y="294"/>
                    <a:pt x="169" y="497"/>
                    <a:pt x="349" y="497"/>
                  </a:cubicBezTo>
                  <a:cubicBezTo>
                    <a:pt x="418" y="497"/>
                    <a:pt x="489" y="467"/>
                    <a:pt x="545" y="393"/>
                  </a:cubicBezTo>
                  <a:cubicBezTo>
                    <a:pt x="612" y="293"/>
                    <a:pt x="579" y="126"/>
                    <a:pt x="478" y="59"/>
                  </a:cubicBezTo>
                  <a:cubicBezTo>
                    <a:pt x="439" y="20"/>
                    <a:pt x="389" y="1"/>
                    <a:pt x="3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2" name="Google Shape;32822;p70"/>
            <p:cNvSpPr/>
            <p:nvPr/>
          </p:nvSpPr>
          <p:spPr>
            <a:xfrm>
              <a:off x="6776400" y="3674425"/>
              <a:ext cx="12500" cy="10225"/>
            </a:xfrm>
            <a:custGeom>
              <a:rect b="b" l="l" r="r" t="t"/>
              <a:pathLst>
                <a:path extrusionOk="0" h="409" w="500">
                  <a:moveTo>
                    <a:pt x="222" y="1"/>
                  </a:moveTo>
                  <a:cubicBezTo>
                    <a:pt x="1" y="1"/>
                    <a:pt x="241" y="408"/>
                    <a:pt x="383" y="408"/>
                  </a:cubicBezTo>
                  <a:cubicBezTo>
                    <a:pt x="421" y="408"/>
                    <a:pt x="452" y="379"/>
                    <a:pt x="466" y="305"/>
                  </a:cubicBezTo>
                  <a:cubicBezTo>
                    <a:pt x="499" y="172"/>
                    <a:pt x="399" y="38"/>
                    <a:pt x="266" y="5"/>
                  </a:cubicBezTo>
                  <a:cubicBezTo>
                    <a:pt x="249" y="2"/>
                    <a:pt x="235" y="1"/>
                    <a:pt x="22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3" name="Google Shape;32823;p70"/>
            <p:cNvSpPr/>
            <p:nvPr/>
          </p:nvSpPr>
          <p:spPr>
            <a:xfrm>
              <a:off x="6855025" y="3571425"/>
              <a:ext cx="15600" cy="12500"/>
            </a:xfrm>
            <a:custGeom>
              <a:rect b="b" l="l" r="r" t="t"/>
              <a:pathLst>
                <a:path extrusionOk="0" h="500" w="624">
                  <a:moveTo>
                    <a:pt x="353" y="1"/>
                  </a:moveTo>
                  <a:cubicBezTo>
                    <a:pt x="161" y="1"/>
                    <a:pt x="0" y="294"/>
                    <a:pt x="189" y="456"/>
                  </a:cubicBezTo>
                  <a:cubicBezTo>
                    <a:pt x="245" y="483"/>
                    <a:pt x="300" y="500"/>
                    <a:pt x="353" y="500"/>
                  </a:cubicBezTo>
                  <a:cubicBezTo>
                    <a:pt x="428" y="500"/>
                    <a:pt x="498" y="467"/>
                    <a:pt x="556" y="389"/>
                  </a:cubicBezTo>
                  <a:cubicBezTo>
                    <a:pt x="623" y="289"/>
                    <a:pt x="590" y="155"/>
                    <a:pt x="490" y="55"/>
                  </a:cubicBezTo>
                  <a:cubicBezTo>
                    <a:pt x="445" y="17"/>
                    <a:pt x="398" y="1"/>
                    <a:pt x="3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4" name="Google Shape;32824;p70"/>
            <p:cNvSpPr/>
            <p:nvPr/>
          </p:nvSpPr>
          <p:spPr>
            <a:xfrm>
              <a:off x="6803050" y="3645325"/>
              <a:ext cx="14200" cy="12050"/>
            </a:xfrm>
            <a:custGeom>
              <a:rect b="b" l="l" r="r" t="t"/>
              <a:pathLst>
                <a:path extrusionOk="0" h="482" w="568">
                  <a:moveTo>
                    <a:pt x="310" y="0"/>
                  </a:moveTo>
                  <a:cubicBezTo>
                    <a:pt x="228" y="0"/>
                    <a:pt x="143" y="37"/>
                    <a:pt x="100" y="102"/>
                  </a:cubicBezTo>
                  <a:cubicBezTo>
                    <a:pt x="0" y="202"/>
                    <a:pt x="33" y="368"/>
                    <a:pt x="134" y="435"/>
                  </a:cubicBezTo>
                  <a:cubicBezTo>
                    <a:pt x="179" y="465"/>
                    <a:pt x="237" y="482"/>
                    <a:pt x="294" y="482"/>
                  </a:cubicBezTo>
                  <a:cubicBezTo>
                    <a:pt x="363" y="482"/>
                    <a:pt x="430" y="457"/>
                    <a:pt x="467" y="402"/>
                  </a:cubicBezTo>
                  <a:cubicBezTo>
                    <a:pt x="567" y="268"/>
                    <a:pt x="534" y="135"/>
                    <a:pt x="434" y="35"/>
                  </a:cubicBezTo>
                  <a:cubicBezTo>
                    <a:pt x="398" y="11"/>
                    <a:pt x="354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5" name="Google Shape;32825;p70"/>
            <p:cNvSpPr/>
            <p:nvPr/>
          </p:nvSpPr>
          <p:spPr>
            <a:xfrm>
              <a:off x="6660575" y="3707275"/>
              <a:ext cx="18075" cy="12125"/>
            </a:xfrm>
            <a:custGeom>
              <a:rect b="b" l="l" r="r" t="t"/>
              <a:pathLst>
                <a:path extrusionOk="0" h="485" w="723">
                  <a:moveTo>
                    <a:pt x="374" y="0"/>
                  </a:moveTo>
                  <a:cubicBezTo>
                    <a:pt x="339" y="0"/>
                    <a:pt x="301" y="8"/>
                    <a:pt x="262" y="25"/>
                  </a:cubicBezTo>
                  <a:cubicBezTo>
                    <a:pt x="1" y="141"/>
                    <a:pt x="118" y="484"/>
                    <a:pt x="350" y="484"/>
                  </a:cubicBezTo>
                  <a:cubicBezTo>
                    <a:pt x="385" y="484"/>
                    <a:pt x="423" y="476"/>
                    <a:pt x="462" y="459"/>
                  </a:cubicBezTo>
                  <a:cubicBezTo>
                    <a:pt x="723" y="343"/>
                    <a:pt x="606" y="0"/>
                    <a:pt x="37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6" name="Google Shape;32826;p70"/>
            <p:cNvSpPr/>
            <p:nvPr/>
          </p:nvSpPr>
          <p:spPr>
            <a:xfrm>
              <a:off x="6675450" y="3585100"/>
              <a:ext cx="13000" cy="12075"/>
            </a:xfrm>
            <a:custGeom>
              <a:rect b="b" l="l" r="r" t="t"/>
              <a:pathLst>
                <a:path extrusionOk="0" h="483" w="520">
                  <a:moveTo>
                    <a:pt x="241" y="1"/>
                  </a:moveTo>
                  <a:cubicBezTo>
                    <a:pt x="135" y="1"/>
                    <a:pt x="30" y="64"/>
                    <a:pt x="0" y="209"/>
                  </a:cubicBezTo>
                  <a:cubicBezTo>
                    <a:pt x="0" y="342"/>
                    <a:pt x="67" y="442"/>
                    <a:pt x="201" y="476"/>
                  </a:cubicBezTo>
                  <a:cubicBezTo>
                    <a:pt x="218" y="480"/>
                    <a:pt x="236" y="482"/>
                    <a:pt x="253" y="482"/>
                  </a:cubicBezTo>
                  <a:cubicBezTo>
                    <a:pt x="367" y="482"/>
                    <a:pt x="472" y="392"/>
                    <a:pt x="501" y="276"/>
                  </a:cubicBezTo>
                  <a:cubicBezTo>
                    <a:pt x="520" y="106"/>
                    <a:pt x="379" y="1"/>
                    <a:pt x="24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7" name="Google Shape;32827;p70"/>
            <p:cNvSpPr/>
            <p:nvPr/>
          </p:nvSpPr>
          <p:spPr>
            <a:xfrm>
              <a:off x="6732400" y="3611550"/>
              <a:ext cx="14950" cy="8175"/>
            </a:xfrm>
            <a:custGeom>
              <a:rect b="b" l="l" r="r" t="t"/>
              <a:pathLst>
                <a:path extrusionOk="0" h="327" w="598">
                  <a:moveTo>
                    <a:pt x="483" y="1"/>
                  </a:moveTo>
                  <a:cubicBezTo>
                    <a:pt x="316" y="1"/>
                    <a:pt x="1" y="225"/>
                    <a:pt x="258" y="318"/>
                  </a:cubicBezTo>
                  <a:cubicBezTo>
                    <a:pt x="280" y="324"/>
                    <a:pt x="303" y="327"/>
                    <a:pt x="326" y="327"/>
                  </a:cubicBezTo>
                  <a:cubicBezTo>
                    <a:pt x="434" y="327"/>
                    <a:pt x="530" y="262"/>
                    <a:pt x="558" y="152"/>
                  </a:cubicBezTo>
                  <a:cubicBezTo>
                    <a:pt x="598" y="42"/>
                    <a:pt x="554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8" name="Google Shape;32828;p70"/>
            <p:cNvSpPr/>
            <p:nvPr/>
          </p:nvSpPr>
          <p:spPr>
            <a:xfrm>
              <a:off x="6585375" y="3747625"/>
              <a:ext cx="14925" cy="11850"/>
            </a:xfrm>
            <a:custGeom>
              <a:rect b="b" l="l" r="r" t="t"/>
              <a:pathLst>
                <a:path extrusionOk="0" h="474" w="597">
                  <a:moveTo>
                    <a:pt x="249" y="1"/>
                  </a:moveTo>
                  <a:cubicBezTo>
                    <a:pt x="202" y="1"/>
                    <a:pt x="151" y="14"/>
                    <a:pt x="101" y="46"/>
                  </a:cubicBezTo>
                  <a:cubicBezTo>
                    <a:pt x="1" y="146"/>
                    <a:pt x="1" y="279"/>
                    <a:pt x="68" y="379"/>
                  </a:cubicBezTo>
                  <a:cubicBezTo>
                    <a:pt x="126" y="438"/>
                    <a:pt x="206" y="473"/>
                    <a:pt x="283" y="473"/>
                  </a:cubicBezTo>
                  <a:cubicBezTo>
                    <a:pt x="339" y="473"/>
                    <a:pt x="393" y="455"/>
                    <a:pt x="435" y="413"/>
                  </a:cubicBezTo>
                  <a:cubicBezTo>
                    <a:pt x="597" y="250"/>
                    <a:pt x="452" y="1"/>
                    <a:pt x="24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29" name="Google Shape;32829;p70"/>
            <p:cNvSpPr/>
            <p:nvPr/>
          </p:nvSpPr>
          <p:spPr>
            <a:xfrm>
              <a:off x="6537850" y="3738750"/>
              <a:ext cx="13000" cy="12175"/>
            </a:xfrm>
            <a:custGeom>
              <a:rect b="b" l="l" r="r" t="t"/>
              <a:pathLst>
                <a:path extrusionOk="0" h="487" w="520">
                  <a:moveTo>
                    <a:pt x="234" y="1"/>
                  </a:moveTo>
                  <a:cubicBezTo>
                    <a:pt x="101" y="34"/>
                    <a:pt x="1" y="134"/>
                    <a:pt x="34" y="267"/>
                  </a:cubicBezTo>
                  <a:cubicBezTo>
                    <a:pt x="49" y="418"/>
                    <a:pt x="152" y="487"/>
                    <a:pt x="258" y="487"/>
                  </a:cubicBezTo>
                  <a:cubicBezTo>
                    <a:pt x="386" y="487"/>
                    <a:pt x="519" y="384"/>
                    <a:pt x="501" y="201"/>
                  </a:cubicBezTo>
                  <a:cubicBezTo>
                    <a:pt x="468" y="67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0" name="Google Shape;32830;p70"/>
            <p:cNvSpPr/>
            <p:nvPr/>
          </p:nvSpPr>
          <p:spPr>
            <a:xfrm>
              <a:off x="6586225" y="3715375"/>
              <a:ext cx="13350" cy="11750"/>
            </a:xfrm>
            <a:custGeom>
              <a:rect b="b" l="l" r="r" t="t"/>
              <a:pathLst>
                <a:path extrusionOk="0" h="470" w="534">
                  <a:moveTo>
                    <a:pt x="281" y="0"/>
                  </a:moveTo>
                  <a:cubicBezTo>
                    <a:pt x="242" y="0"/>
                    <a:pt x="202" y="11"/>
                    <a:pt x="167" y="35"/>
                  </a:cubicBezTo>
                  <a:cubicBezTo>
                    <a:pt x="34" y="102"/>
                    <a:pt x="0" y="235"/>
                    <a:pt x="67" y="368"/>
                  </a:cubicBezTo>
                  <a:cubicBezTo>
                    <a:pt x="110" y="433"/>
                    <a:pt x="195" y="470"/>
                    <a:pt x="276" y="470"/>
                  </a:cubicBezTo>
                  <a:cubicBezTo>
                    <a:pt x="321" y="470"/>
                    <a:pt x="365" y="459"/>
                    <a:pt x="401" y="435"/>
                  </a:cubicBezTo>
                  <a:cubicBezTo>
                    <a:pt x="501" y="368"/>
                    <a:pt x="534" y="235"/>
                    <a:pt x="467" y="102"/>
                  </a:cubicBezTo>
                  <a:cubicBezTo>
                    <a:pt x="424" y="37"/>
                    <a:pt x="353" y="0"/>
                    <a:pt x="28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1" name="Google Shape;32831;p70"/>
            <p:cNvSpPr/>
            <p:nvPr/>
          </p:nvSpPr>
          <p:spPr>
            <a:xfrm>
              <a:off x="6497825" y="3793300"/>
              <a:ext cx="13125" cy="12050"/>
            </a:xfrm>
            <a:custGeom>
              <a:rect b="b" l="l" r="r" t="t"/>
              <a:pathLst>
                <a:path extrusionOk="0" h="482" w="525">
                  <a:moveTo>
                    <a:pt x="279" y="0"/>
                  </a:moveTo>
                  <a:cubicBezTo>
                    <a:pt x="230" y="0"/>
                    <a:pt x="179" y="17"/>
                    <a:pt x="134" y="53"/>
                  </a:cubicBezTo>
                  <a:cubicBezTo>
                    <a:pt x="0" y="154"/>
                    <a:pt x="0" y="287"/>
                    <a:pt x="100" y="387"/>
                  </a:cubicBezTo>
                  <a:cubicBezTo>
                    <a:pt x="152" y="452"/>
                    <a:pt x="225" y="482"/>
                    <a:pt x="294" y="482"/>
                  </a:cubicBezTo>
                  <a:cubicBezTo>
                    <a:pt x="401" y="482"/>
                    <a:pt x="501" y="409"/>
                    <a:pt x="501" y="287"/>
                  </a:cubicBezTo>
                  <a:cubicBezTo>
                    <a:pt x="525" y="117"/>
                    <a:pt x="408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2" name="Google Shape;32832;p70"/>
            <p:cNvSpPr/>
            <p:nvPr/>
          </p:nvSpPr>
          <p:spPr>
            <a:xfrm>
              <a:off x="6233475" y="3810475"/>
              <a:ext cx="12525" cy="11850"/>
            </a:xfrm>
            <a:custGeom>
              <a:rect b="b" l="l" r="r" t="t"/>
              <a:pathLst>
                <a:path extrusionOk="0" h="474" w="501">
                  <a:moveTo>
                    <a:pt x="234" y="0"/>
                  </a:moveTo>
                  <a:cubicBezTo>
                    <a:pt x="67" y="0"/>
                    <a:pt x="0" y="134"/>
                    <a:pt x="0" y="267"/>
                  </a:cubicBezTo>
                  <a:cubicBezTo>
                    <a:pt x="0" y="383"/>
                    <a:pt x="101" y="474"/>
                    <a:pt x="215" y="474"/>
                  </a:cubicBezTo>
                  <a:cubicBezTo>
                    <a:pt x="232" y="474"/>
                    <a:pt x="249" y="472"/>
                    <a:pt x="267" y="467"/>
                  </a:cubicBezTo>
                  <a:cubicBezTo>
                    <a:pt x="400" y="467"/>
                    <a:pt x="501" y="334"/>
                    <a:pt x="467" y="234"/>
                  </a:cubicBezTo>
                  <a:cubicBezTo>
                    <a:pt x="467" y="100"/>
                    <a:pt x="334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3" name="Google Shape;32833;p70"/>
            <p:cNvSpPr/>
            <p:nvPr/>
          </p:nvSpPr>
          <p:spPr>
            <a:xfrm>
              <a:off x="6165175" y="3779025"/>
              <a:ext cx="18200" cy="12050"/>
            </a:xfrm>
            <a:custGeom>
              <a:rect b="b" l="l" r="r" t="t"/>
              <a:pathLst>
                <a:path extrusionOk="0" h="482" w="728">
                  <a:moveTo>
                    <a:pt x="358" y="0"/>
                  </a:moveTo>
                  <a:cubicBezTo>
                    <a:pt x="122" y="0"/>
                    <a:pt x="1" y="370"/>
                    <a:pt x="264" y="458"/>
                  </a:cubicBezTo>
                  <a:cubicBezTo>
                    <a:pt x="301" y="474"/>
                    <a:pt x="336" y="481"/>
                    <a:pt x="370" y="481"/>
                  </a:cubicBezTo>
                  <a:cubicBezTo>
                    <a:pt x="606" y="481"/>
                    <a:pt x="727" y="112"/>
                    <a:pt x="464" y="24"/>
                  </a:cubicBezTo>
                  <a:cubicBezTo>
                    <a:pt x="427" y="8"/>
                    <a:pt x="391" y="0"/>
                    <a:pt x="35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4" name="Google Shape;32834;p70"/>
            <p:cNvSpPr/>
            <p:nvPr/>
          </p:nvSpPr>
          <p:spPr>
            <a:xfrm>
              <a:off x="6284325" y="3781700"/>
              <a:ext cx="12550" cy="12125"/>
            </a:xfrm>
            <a:custGeom>
              <a:rect b="b" l="l" r="r" t="t"/>
              <a:pathLst>
                <a:path extrusionOk="0" h="485" w="502">
                  <a:moveTo>
                    <a:pt x="251" y="0"/>
                  </a:moveTo>
                  <a:cubicBezTo>
                    <a:pt x="126" y="0"/>
                    <a:pt x="1" y="84"/>
                    <a:pt x="1" y="251"/>
                  </a:cubicBezTo>
                  <a:cubicBezTo>
                    <a:pt x="1" y="384"/>
                    <a:pt x="101" y="484"/>
                    <a:pt x="234" y="484"/>
                  </a:cubicBezTo>
                  <a:cubicBezTo>
                    <a:pt x="368" y="484"/>
                    <a:pt x="501" y="384"/>
                    <a:pt x="501" y="251"/>
                  </a:cubicBezTo>
                  <a:cubicBezTo>
                    <a:pt x="501" y="84"/>
                    <a:pt x="376" y="0"/>
                    <a:pt x="25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5" name="Google Shape;32835;p70"/>
            <p:cNvSpPr/>
            <p:nvPr/>
          </p:nvSpPr>
          <p:spPr>
            <a:xfrm>
              <a:off x="6245975" y="3836475"/>
              <a:ext cx="13375" cy="12225"/>
            </a:xfrm>
            <a:custGeom>
              <a:rect b="b" l="l" r="r" t="t"/>
              <a:pathLst>
                <a:path extrusionOk="0" h="489" w="535">
                  <a:moveTo>
                    <a:pt x="286" y="1"/>
                  </a:moveTo>
                  <a:cubicBezTo>
                    <a:pt x="212" y="1"/>
                    <a:pt x="139" y="36"/>
                    <a:pt x="101" y="94"/>
                  </a:cubicBezTo>
                  <a:cubicBezTo>
                    <a:pt x="1" y="194"/>
                    <a:pt x="34" y="328"/>
                    <a:pt x="134" y="428"/>
                  </a:cubicBezTo>
                  <a:cubicBezTo>
                    <a:pt x="176" y="470"/>
                    <a:pt x="229" y="488"/>
                    <a:pt x="283" y="488"/>
                  </a:cubicBezTo>
                  <a:cubicBezTo>
                    <a:pt x="356" y="488"/>
                    <a:pt x="429" y="453"/>
                    <a:pt x="468" y="395"/>
                  </a:cubicBezTo>
                  <a:cubicBezTo>
                    <a:pt x="534" y="295"/>
                    <a:pt x="534" y="128"/>
                    <a:pt x="434" y="61"/>
                  </a:cubicBezTo>
                  <a:cubicBezTo>
                    <a:pt x="392" y="19"/>
                    <a:pt x="339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6" name="Google Shape;32836;p70"/>
            <p:cNvSpPr/>
            <p:nvPr/>
          </p:nvSpPr>
          <p:spPr>
            <a:xfrm>
              <a:off x="6090150" y="3793575"/>
              <a:ext cx="14775" cy="8025"/>
            </a:xfrm>
            <a:custGeom>
              <a:rect b="b" l="l" r="r" t="t"/>
              <a:pathLst>
                <a:path extrusionOk="0" h="321" w="591">
                  <a:moveTo>
                    <a:pt x="261" y="1"/>
                  </a:moveTo>
                  <a:cubicBezTo>
                    <a:pt x="153" y="1"/>
                    <a:pt x="57" y="65"/>
                    <a:pt x="29" y="176"/>
                  </a:cubicBezTo>
                  <a:cubicBezTo>
                    <a:pt x="0" y="281"/>
                    <a:pt x="43" y="321"/>
                    <a:pt x="111" y="321"/>
                  </a:cubicBezTo>
                  <a:cubicBezTo>
                    <a:pt x="277" y="321"/>
                    <a:pt x="591" y="80"/>
                    <a:pt x="329" y="9"/>
                  </a:cubicBezTo>
                  <a:cubicBezTo>
                    <a:pt x="306" y="3"/>
                    <a:pt x="284" y="1"/>
                    <a:pt x="2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7" name="Google Shape;32837;p70"/>
            <p:cNvSpPr/>
            <p:nvPr/>
          </p:nvSpPr>
          <p:spPr>
            <a:xfrm>
              <a:off x="6066200" y="3778025"/>
              <a:ext cx="13850" cy="11950"/>
            </a:xfrm>
            <a:custGeom>
              <a:rect b="b" l="l" r="r" t="t"/>
              <a:pathLst>
                <a:path extrusionOk="0" h="478" w="554">
                  <a:moveTo>
                    <a:pt x="278" y="1"/>
                  </a:moveTo>
                  <a:cubicBezTo>
                    <a:pt x="136" y="1"/>
                    <a:pt x="0" y="139"/>
                    <a:pt x="53" y="298"/>
                  </a:cubicBezTo>
                  <a:cubicBezTo>
                    <a:pt x="88" y="419"/>
                    <a:pt x="185" y="477"/>
                    <a:pt x="285" y="477"/>
                  </a:cubicBezTo>
                  <a:cubicBezTo>
                    <a:pt x="378" y="477"/>
                    <a:pt x="472" y="427"/>
                    <a:pt x="520" y="331"/>
                  </a:cubicBezTo>
                  <a:cubicBezTo>
                    <a:pt x="553" y="231"/>
                    <a:pt x="520" y="64"/>
                    <a:pt x="387" y="31"/>
                  </a:cubicBezTo>
                  <a:cubicBezTo>
                    <a:pt x="352" y="10"/>
                    <a:pt x="315" y="1"/>
                    <a:pt x="2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8" name="Google Shape;32838;p70"/>
            <p:cNvSpPr/>
            <p:nvPr/>
          </p:nvSpPr>
          <p:spPr>
            <a:xfrm>
              <a:off x="6411950" y="3833125"/>
              <a:ext cx="14400" cy="9050"/>
            </a:xfrm>
            <a:custGeom>
              <a:rect b="b" l="l" r="r" t="t"/>
              <a:pathLst>
                <a:path extrusionOk="0" h="362" w="576">
                  <a:moveTo>
                    <a:pt x="482" y="1"/>
                  </a:moveTo>
                  <a:cubicBezTo>
                    <a:pt x="317" y="1"/>
                    <a:pt x="0" y="312"/>
                    <a:pt x="300" y="362"/>
                  </a:cubicBezTo>
                  <a:cubicBezTo>
                    <a:pt x="433" y="362"/>
                    <a:pt x="533" y="262"/>
                    <a:pt x="567" y="128"/>
                  </a:cubicBezTo>
                  <a:cubicBezTo>
                    <a:pt x="575" y="36"/>
                    <a:pt x="53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39" name="Google Shape;32839;p70"/>
            <p:cNvSpPr/>
            <p:nvPr/>
          </p:nvSpPr>
          <p:spPr>
            <a:xfrm>
              <a:off x="6257650" y="3876175"/>
              <a:ext cx="13500" cy="12225"/>
            </a:xfrm>
            <a:custGeom>
              <a:rect b="b" l="l" r="r" t="t"/>
              <a:pathLst>
                <a:path extrusionOk="0" h="489" w="540">
                  <a:moveTo>
                    <a:pt x="253" y="1"/>
                  </a:moveTo>
                  <a:cubicBezTo>
                    <a:pt x="236" y="1"/>
                    <a:pt x="218" y="3"/>
                    <a:pt x="201" y="7"/>
                  </a:cubicBezTo>
                  <a:cubicBezTo>
                    <a:pt x="67" y="41"/>
                    <a:pt x="1" y="174"/>
                    <a:pt x="34" y="308"/>
                  </a:cubicBezTo>
                  <a:cubicBezTo>
                    <a:pt x="62" y="433"/>
                    <a:pt x="160" y="489"/>
                    <a:pt x="260" y="489"/>
                  </a:cubicBezTo>
                  <a:cubicBezTo>
                    <a:pt x="398" y="489"/>
                    <a:pt x="540" y="382"/>
                    <a:pt x="501" y="208"/>
                  </a:cubicBezTo>
                  <a:cubicBezTo>
                    <a:pt x="472" y="92"/>
                    <a:pt x="367" y="1"/>
                    <a:pt x="2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0" name="Google Shape;32840;p70"/>
            <p:cNvSpPr/>
            <p:nvPr/>
          </p:nvSpPr>
          <p:spPr>
            <a:xfrm>
              <a:off x="6157900" y="3849425"/>
              <a:ext cx="11375" cy="9525"/>
            </a:xfrm>
            <a:custGeom>
              <a:rect b="b" l="l" r="r" t="t"/>
              <a:pathLst>
                <a:path extrusionOk="0" h="381" w="455">
                  <a:moveTo>
                    <a:pt x="193" y="1"/>
                  </a:moveTo>
                  <a:cubicBezTo>
                    <a:pt x="0" y="1"/>
                    <a:pt x="212" y="380"/>
                    <a:pt x="359" y="380"/>
                  </a:cubicBezTo>
                  <a:cubicBezTo>
                    <a:pt x="399" y="380"/>
                    <a:pt x="434" y="351"/>
                    <a:pt x="455" y="277"/>
                  </a:cubicBezTo>
                  <a:cubicBezTo>
                    <a:pt x="455" y="143"/>
                    <a:pt x="388" y="10"/>
                    <a:pt x="255" y="10"/>
                  </a:cubicBezTo>
                  <a:cubicBezTo>
                    <a:pt x="231" y="4"/>
                    <a:pt x="210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1" name="Google Shape;32841;p70"/>
            <p:cNvSpPr/>
            <p:nvPr/>
          </p:nvSpPr>
          <p:spPr>
            <a:xfrm>
              <a:off x="6178825" y="3869025"/>
              <a:ext cx="15250" cy="7350"/>
            </a:xfrm>
            <a:custGeom>
              <a:rect b="b" l="l" r="r" t="t"/>
              <a:pathLst>
                <a:path extrusionOk="0" h="294" w="610">
                  <a:moveTo>
                    <a:pt x="453" y="0"/>
                  </a:moveTo>
                  <a:cubicBezTo>
                    <a:pt x="279" y="0"/>
                    <a:pt x="1" y="151"/>
                    <a:pt x="218" y="260"/>
                  </a:cubicBezTo>
                  <a:cubicBezTo>
                    <a:pt x="263" y="282"/>
                    <a:pt x="307" y="293"/>
                    <a:pt x="349" y="293"/>
                  </a:cubicBezTo>
                  <a:cubicBezTo>
                    <a:pt x="433" y="293"/>
                    <a:pt x="507" y="249"/>
                    <a:pt x="552" y="160"/>
                  </a:cubicBezTo>
                  <a:cubicBezTo>
                    <a:pt x="610" y="44"/>
                    <a:pt x="546" y="0"/>
                    <a:pt x="4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2" name="Google Shape;32842;p70"/>
            <p:cNvSpPr/>
            <p:nvPr/>
          </p:nvSpPr>
          <p:spPr>
            <a:xfrm>
              <a:off x="6010375" y="3796975"/>
              <a:ext cx="13975" cy="8375"/>
            </a:xfrm>
            <a:custGeom>
              <a:rect b="b" l="l" r="r" t="t"/>
              <a:pathLst>
                <a:path extrusionOk="0" h="335" w="559">
                  <a:moveTo>
                    <a:pt x="232" y="0"/>
                  </a:moveTo>
                  <a:cubicBezTo>
                    <a:pt x="118" y="0"/>
                    <a:pt x="18" y="91"/>
                    <a:pt x="18" y="207"/>
                  </a:cubicBezTo>
                  <a:cubicBezTo>
                    <a:pt x="1" y="300"/>
                    <a:pt x="33" y="335"/>
                    <a:pt x="85" y="335"/>
                  </a:cubicBezTo>
                  <a:cubicBezTo>
                    <a:pt x="238" y="335"/>
                    <a:pt x="558" y="31"/>
                    <a:pt x="285" y="7"/>
                  </a:cubicBezTo>
                  <a:cubicBezTo>
                    <a:pt x="267" y="2"/>
                    <a:pt x="250" y="0"/>
                    <a:pt x="23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3" name="Google Shape;32843;p70"/>
            <p:cNvSpPr/>
            <p:nvPr/>
          </p:nvSpPr>
          <p:spPr>
            <a:xfrm>
              <a:off x="5726650" y="3680525"/>
              <a:ext cx="14825" cy="11875"/>
            </a:xfrm>
            <a:custGeom>
              <a:rect b="b" l="l" r="r" t="t"/>
              <a:pathLst>
                <a:path extrusionOk="0" h="475" w="593">
                  <a:moveTo>
                    <a:pt x="282" y="1"/>
                  </a:moveTo>
                  <a:cubicBezTo>
                    <a:pt x="190" y="1"/>
                    <a:pt x="107" y="56"/>
                    <a:pt x="59" y="128"/>
                  </a:cubicBezTo>
                  <a:cubicBezTo>
                    <a:pt x="1" y="301"/>
                    <a:pt x="143" y="475"/>
                    <a:pt x="312" y="475"/>
                  </a:cubicBezTo>
                  <a:cubicBezTo>
                    <a:pt x="339" y="475"/>
                    <a:pt x="365" y="470"/>
                    <a:pt x="392" y="461"/>
                  </a:cubicBezTo>
                  <a:cubicBezTo>
                    <a:pt x="592" y="395"/>
                    <a:pt x="592" y="95"/>
                    <a:pt x="392" y="28"/>
                  </a:cubicBezTo>
                  <a:cubicBezTo>
                    <a:pt x="355" y="9"/>
                    <a:pt x="318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4" name="Google Shape;32844;p70"/>
            <p:cNvSpPr/>
            <p:nvPr/>
          </p:nvSpPr>
          <p:spPr>
            <a:xfrm>
              <a:off x="5723250" y="3652850"/>
              <a:ext cx="11550" cy="10275"/>
            </a:xfrm>
            <a:custGeom>
              <a:rect b="b" l="l" r="r" t="t"/>
              <a:pathLst>
                <a:path extrusionOk="0" h="411" w="462">
                  <a:moveTo>
                    <a:pt x="340" y="1"/>
                  </a:moveTo>
                  <a:cubicBezTo>
                    <a:pt x="201" y="1"/>
                    <a:pt x="0" y="410"/>
                    <a:pt x="202" y="410"/>
                  </a:cubicBezTo>
                  <a:cubicBezTo>
                    <a:pt x="219" y="410"/>
                    <a:pt x="239" y="407"/>
                    <a:pt x="261" y="401"/>
                  </a:cubicBezTo>
                  <a:cubicBezTo>
                    <a:pt x="395" y="368"/>
                    <a:pt x="462" y="201"/>
                    <a:pt x="428" y="101"/>
                  </a:cubicBezTo>
                  <a:cubicBezTo>
                    <a:pt x="409" y="29"/>
                    <a:pt x="376" y="1"/>
                    <a:pt x="34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5" name="Google Shape;32845;p70"/>
            <p:cNvSpPr/>
            <p:nvPr/>
          </p:nvSpPr>
          <p:spPr>
            <a:xfrm>
              <a:off x="5810675" y="3717825"/>
              <a:ext cx="15700" cy="11800"/>
            </a:xfrm>
            <a:custGeom>
              <a:rect b="b" l="l" r="r" t="t"/>
              <a:pathLst>
                <a:path extrusionOk="0" h="472" w="628">
                  <a:moveTo>
                    <a:pt x="339" y="0"/>
                  </a:moveTo>
                  <a:cubicBezTo>
                    <a:pt x="326" y="0"/>
                    <a:pt x="313" y="1"/>
                    <a:pt x="300" y="4"/>
                  </a:cubicBezTo>
                  <a:cubicBezTo>
                    <a:pt x="67" y="37"/>
                    <a:pt x="0" y="304"/>
                    <a:pt x="200" y="437"/>
                  </a:cubicBezTo>
                  <a:cubicBezTo>
                    <a:pt x="236" y="461"/>
                    <a:pt x="275" y="472"/>
                    <a:pt x="316" y="472"/>
                  </a:cubicBezTo>
                  <a:cubicBezTo>
                    <a:pt x="391" y="472"/>
                    <a:pt x="469" y="435"/>
                    <a:pt x="534" y="371"/>
                  </a:cubicBezTo>
                  <a:cubicBezTo>
                    <a:pt x="627" y="215"/>
                    <a:pt x="517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6" name="Google Shape;32846;p70"/>
            <p:cNvSpPr/>
            <p:nvPr/>
          </p:nvSpPr>
          <p:spPr>
            <a:xfrm>
              <a:off x="5814000" y="3734575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401"/>
                    <a:pt x="101" y="501"/>
                    <a:pt x="234" y="501"/>
                  </a:cubicBezTo>
                  <a:cubicBezTo>
                    <a:pt x="367" y="501"/>
                    <a:pt x="468" y="401"/>
                    <a:pt x="468" y="234"/>
                  </a:cubicBezTo>
                  <a:cubicBezTo>
                    <a:pt x="468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7" name="Google Shape;32847;p70"/>
            <p:cNvSpPr/>
            <p:nvPr/>
          </p:nvSpPr>
          <p:spPr>
            <a:xfrm>
              <a:off x="5571525" y="3628900"/>
              <a:ext cx="18875" cy="12875"/>
            </a:xfrm>
            <a:custGeom>
              <a:rect b="b" l="l" r="r" t="t"/>
              <a:pathLst>
                <a:path extrusionOk="0" h="515" w="755">
                  <a:moveTo>
                    <a:pt x="354" y="1"/>
                  </a:moveTo>
                  <a:cubicBezTo>
                    <a:pt x="118" y="1"/>
                    <a:pt x="0" y="375"/>
                    <a:pt x="293" y="492"/>
                  </a:cubicBezTo>
                  <a:cubicBezTo>
                    <a:pt x="328" y="507"/>
                    <a:pt x="361" y="514"/>
                    <a:pt x="393" y="514"/>
                  </a:cubicBezTo>
                  <a:cubicBezTo>
                    <a:pt x="632" y="514"/>
                    <a:pt x="754" y="113"/>
                    <a:pt x="460" y="25"/>
                  </a:cubicBezTo>
                  <a:cubicBezTo>
                    <a:pt x="423" y="8"/>
                    <a:pt x="387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8" name="Google Shape;32848;p70"/>
            <p:cNvSpPr/>
            <p:nvPr/>
          </p:nvSpPr>
          <p:spPr>
            <a:xfrm>
              <a:off x="5408700" y="3487525"/>
              <a:ext cx="15525" cy="12525"/>
            </a:xfrm>
            <a:custGeom>
              <a:rect b="b" l="l" r="r" t="t"/>
              <a:pathLst>
                <a:path extrusionOk="0" h="501" w="621">
                  <a:moveTo>
                    <a:pt x="239" y="1"/>
                  </a:moveTo>
                  <a:cubicBezTo>
                    <a:pt x="176" y="1"/>
                    <a:pt x="118" y="26"/>
                    <a:pt x="68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5" y="483"/>
                    <a:pt x="211" y="501"/>
                    <a:pt x="263" y="501"/>
                  </a:cubicBezTo>
                  <a:cubicBezTo>
                    <a:pt x="468" y="501"/>
                    <a:pt x="621" y="235"/>
                    <a:pt x="435" y="76"/>
                  </a:cubicBezTo>
                  <a:cubicBezTo>
                    <a:pt x="368" y="26"/>
                    <a:pt x="301" y="1"/>
                    <a:pt x="23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49" name="Google Shape;32849;p70"/>
            <p:cNvSpPr/>
            <p:nvPr/>
          </p:nvSpPr>
          <p:spPr>
            <a:xfrm>
              <a:off x="5428725" y="350857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34" y="1"/>
                  </a:moveTo>
                  <a:cubicBezTo>
                    <a:pt x="101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501" y="368"/>
                    <a:pt x="501" y="234"/>
                  </a:cubicBezTo>
                  <a:cubicBezTo>
                    <a:pt x="501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0" name="Google Shape;32850;p70"/>
            <p:cNvSpPr/>
            <p:nvPr/>
          </p:nvSpPr>
          <p:spPr>
            <a:xfrm>
              <a:off x="5536300" y="36872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5" y="1"/>
                  </a:moveTo>
                  <a:cubicBezTo>
                    <a:pt x="251" y="1"/>
                    <a:pt x="207" y="20"/>
                    <a:pt x="167" y="59"/>
                  </a:cubicBezTo>
                  <a:cubicBezTo>
                    <a:pt x="34" y="126"/>
                    <a:pt x="1" y="259"/>
                    <a:pt x="67" y="393"/>
                  </a:cubicBezTo>
                  <a:cubicBezTo>
                    <a:pt x="110" y="457"/>
                    <a:pt x="195" y="494"/>
                    <a:pt x="277" y="494"/>
                  </a:cubicBezTo>
                  <a:cubicBezTo>
                    <a:pt x="322" y="494"/>
                    <a:pt x="365" y="483"/>
                    <a:pt x="401" y="459"/>
                  </a:cubicBezTo>
                  <a:cubicBezTo>
                    <a:pt x="534" y="359"/>
                    <a:pt x="568" y="226"/>
                    <a:pt x="468" y="126"/>
                  </a:cubicBezTo>
                  <a:cubicBezTo>
                    <a:pt x="427" y="45"/>
                    <a:pt x="362" y="1"/>
                    <a:pt x="2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1" name="Google Shape;32851;p70"/>
            <p:cNvSpPr/>
            <p:nvPr/>
          </p:nvSpPr>
          <p:spPr>
            <a:xfrm>
              <a:off x="5444575" y="3616325"/>
              <a:ext cx="14200" cy="12225"/>
            </a:xfrm>
            <a:custGeom>
              <a:rect b="b" l="l" r="r" t="t"/>
              <a:pathLst>
                <a:path extrusionOk="0" h="489" w="568">
                  <a:moveTo>
                    <a:pt x="285" y="0"/>
                  </a:moveTo>
                  <a:cubicBezTo>
                    <a:pt x="212" y="0"/>
                    <a:pt x="139" y="36"/>
                    <a:pt x="100" y="94"/>
                  </a:cubicBezTo>
                  <a:cubicBezTo>
                    <a:pt x="0" y="194"/>
                    <a:pt x="34" y="361"/>
                    <a:pt x="134" y="428"/>
                  </a:cubicBezTo>
                  <a:cubicBezTo>
                    <a:pt x="176" y="470"/>
                    <a:pt x="229" y="488"/>
                    <a:pt x="282" y="488"/>
                  </a:cubicBezTo>
                  <a:cubicBezTo>
                    <a:pt x="356" y="488"/>
                    <a:pt x="429" y="452"/>
                    <a:pt x="467" y="394"/>
                  </a:cubicBezTo>
                  <a:cubicBezTo>
                    <a:pt x="567" y="294"/>
                    <a:pt x="534" y="127"/>
                    <a:pt x="434" y="61"/>
                  </a:cubicBezTo>
                  <a:cubicBezTo>
                    <a:pt x="392" y="19"/>
                    <a:pt x="338" y="0"/>
                    <a:pt x="28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2" name="Google Shape;32852;p70"/>
            <p:cNvSpPr/>
            <p:nvPr/>
          </p:nvSpPr>
          <p:spPr>
            <a:xfrm>
              <a:off x="5277775" y="3390125"/>
              <a:ext cx="13375" cy="12000"/>
            </a:xfrm>
            <a:custGeom>
              <a:rect b="b" l="l" r="r" t="t"/>
              <a:pathLst>
                <a:path extrusionOk="0" h="480" w="535">
                  <a:moveTo>
                    <a:pt x="250" y="1"/>
                  </a:moveTo>
                  <a:cubicBezTo>
                    <a:pt x="209" y="1"/>
                    <a:pt x="170" y="12"/>
                    <a:pt x="134" y="36"/>
                  </a:cubicBezTo>
                  <a:cubicBezTo>
                    <a:pt x="1" y="136"/>
                    <a:pt x="1" y="269"/>
                    <a:pt x="68" y="369"/>
                  </a:cubicBezTo>
                  <a:cubicBezTo>
                    <a:pt x="126" y="447"/>
                    <a:pt x="196" y="480"/>
                    <a:pt x="264" y="480"/>
                  </a:cubicBezTo>
                  <a:cubicBezTo>
                    <a:pt x="313" y="480"/>
                    <a:pt x="360" y="463"/>
                    <a:pt x="401" y="436"/>
                  </a:cubicBezTo>
                  <a:cubicBezTo>
                    <a:pt x="501" y="336"/>
                    <a:pt x="535" y="202"/>
                    <a:pt x="468" y="102"/>
                  </a:cubicBezTo>
                  <a:cubicBezTo>
                    <a:pt x="403" y="38"/>
                    <a:pt x="325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3" name="Google Shape;32853;p70"/>
            <p:cNvSpPr/>
            <p:nvPr/>
          </p:nvSpPr>
          <p:spPr>
            <a:xfrm>
              <a:off x="5284450" y="3334975"/>
              <a:ext cx="13375" cy="12675"/>
            </a:xfrm>
            <a:custGeom>
              <a:rect b="b" l="l" r="r" t="t"/>
              <a:pathLst>
                <a:path extrusionOk="0" h="507" w="535">
                  <a:moveTo>
                    <a:pt x="249" y="0"/>
                  </a:moveTo>
                  <a:cubicBezTo>
                    <a:pt x="135" y="0"/>
                    <a:pt x="34" y="91"/>
                    <a:pt x="34" y="207"/>
                  </a:cubicBezTo>
                  <a:cubicBezTo>
                    <a:pt x="1" y="340"/>
                    <a:pt x="101" y="474"/>
                    <a:pt x="234" y="507"/>
                  </a:cubicBezTo>
                  <a:cubicBezTo>
                    <a:pt x="368" y="507"/>
                    <a:pt x="468" y="407"/>
                    <a:pt x="501" y="273"/>
                  </a:cubicBezTo>
                  <a:cubicBezTo>
                    <a:pt x="534" y="140"/>
                    <a:pt x="434" y="40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4" name="Google Shape;32854;p70"/>
            <p:cNvSpPr/>
            <p:nvPr/>
          </p:nvSpPr>
          <p:spPr>
            <a:xfrm>
              <a:off x="5519625" y="3506825"/>
              <a:ext cx="14725" cy="12475"/>
            </a:xfrm>
            <a:custGeom>
              <a:rect b="b" l="l" r="r" t="t"/>
              <a:pathLst>
                <a:path extrusionOk="0" h="499" w="589">
                  <a:moveTo>
                    <a:pt x="256" y="0"/>
                  </a:moveTo>
                  <a:cubicBezTo>
                    <a:pt x="190" y="0"/>
                    <a:pt x="122" y="31"/>
                    <a:pt x="67" y="104"/>
                  </a:cubicBezTo>
                  <a:cubicBezTo>
                    <a:pt x="0" y="204"/>
                    <a:pt x="0" y="371"/>
                    <a:pt x="134" y="438"/>
                  </a:cubicBezTo>
                  <a:cubicBezTo>
                    <a:pt x="176" y="480"/>
                    <a:pt x="224" y="498"/>
                    <a:pt x="272" y="498"/>
                  </a:cubicBezTo>
                  <a:cubicBezTo>
                    <a:pt x="340" y="498"/>
                    <a:pt x="409" y="463"/>
                    <a:pt x="467" y="404"/>
                  </a:cubicBezTo>
                  <a:cubicBezTo>
                    <a:pt x="588" y="211"/>
                    <a:pt x="429" y="0"/>
                    <a:pt x="25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5" name="Google Shape;32855;p70"/>
            <p:cNvSpPr/>
            <p:nvPr/>
          </p:nvSpPr>
          <p:spPr>
            <a:xfrm>
              <a:off x="5525825" y="3543600"/>
              <a:ext cx="13600" cy="11850"/>
            </a:xfrm>
            <a:custGeom>
              <a:rect b="b" l="l" r="r" t="t"/>
              <a:pathLst>
                <a:path extrusionOk="0" h="474" w="544">
                  <a:moveTo>
                    <a:pt x="251" y="1"/>
                  </a:moveTo>
                  <a:cubicBezTo>
                    <a:pt x="123" y="1"/>
                    <a:pt x="0" y="96"/>
                    <a:pt x="19" y="268"/>
                  </a:cubicBezTo>
                  <a:cubicBezTo>
                    <a:pt x="19" y="410"/>
                    <a:pt x="122" y="473"/>
                    <a:pt x="233" y="473"/>
                  </a:cubicBezTo>
                  <a:cubicBezTo>
                    <a:pt x="382" y="473"/>
                    <a:pt x="544" y="359"/>
                    <a:pt x="486" y="168"/>
                  </a:cubicBezTo>
                  <a:cubicBezTo>
                    <a:pt x="444" y="54"/>
                    <a:pt x="346" y="1"/>
                    <a:pt x="25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6" name="Google Shape;32856;p70"/>
            <p:cNvSpPr/>
            <p:nvPr/>
          </p:nvSpPr>
          <p:spPr>
            <a:xfrm>
              <a:off x="5349525" y="3355800"/>
              <a:ext cx="17450" cy="12350"/>
            </a:xfrm>
            <a:custGeom>
              <a:rect b="b" l="l" r="r" t="t"/>
              <a:pathLst>
                <a:path extrusionOk="0" h="494" w="698">
                  <a:moveTo>
                    <a:pt x="370" y="0"/>
                  </a:moveTo>
                  <a:cubicBezTo>
                    <a:pt x="173" y="0"/>
                    <a:pt x="1" y="267"/>
                    <a:pt x="200" y="441"/>
                  </a:cubicBezTo>
                  <a:cubicBezTo>
                    <a:pt x="251" y="478"/>
                    <a:pt x="305" y="493"/>
                    <a:pt x="356" y="493"/>
                  </a:cubicBezTo>
                  <a:cubicBezTo>
                    <a:pt x="542" y="493"/>
                    <a:pt x="697" y="290"/>
                    <a:pt x="567" y="108"/>
                  </a:cubicBezTo>
                  <a:cubicBezTo>
                    <a:pt x="507" y="31"/>
                    <a:pt x="437" y="0"/>
                    <a:pt x="37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7" name="Google Shape;32857;p70"/>
            <p:cNvSpPr/>
            <p:nvPr/>
          </p:nvSpPr>
          <p:spPr>
            <a:xfrm>
              <a:off x="5275275" y="3156500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82" y="1"/>
                  </a:moveTo>
                  <a:cubicBezTo>
                    <a:pt x="168" y="1"/>
                    <a:pt x="63" y="91"/>
                    <a:pt x="34" y="207"/>
                  </a:cubicBezTo>
                  <a:cubicBezTo>
                    <a:pt x="1" y="341"/>
                    <a:pt x="101" y="474"/>
                    <a:pt x="234" y="474"/>
                  </a:cubicBezTo>
                  <a:cubicBezTo>
                    <a:pt x="257" y="480"/>
                    <a:pt x="280" y="483"/>
                    <a:pt x="302" y="483"/>
                  </a:cubicBezTo>
                  <a:cubicBezTo>
                    <a:pt x="411" y="483"/>
                    <a:pt x="507" y="418"/>
                    <a:pt x="535" y="307"/>
                  </a:cubicBezTo>
                  <a:cubicBezTo>
                    <a:pt x="535" y="174"/>
                    <a:pt x="468" y="41"/>
                    <a:pt x="334" y="7"/>
                  </a:cubicBezTo>
                  <a:cubicBezTo>
                    <a:pt x="317" y="3"/>
                    <a:pt x="299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8" name="Google Shape;32858;p70"/>
            <p:cNvSpPr/>
            <p:nvPr/>
          </p:nvSpPr>
          <p:spPr>
            <a:xfrm>
              <a:off x="7538575" y="2058175"/>
              <a:ext cx="14075" cy="11875"/>
            </a:xfrm>
            <a:custGeom>
              <a:rect b="b" l="l" r="r" t="t"/>
              <a:pathLst>
                <a:path extrusionOk="0" h="475" w="563">
                  <a:moveTo>
                    <a:pt x="250" y="0"/>
                  </a:moveTo>
                  <a:cubicBezTo>
                    <a:pt x="184" y="0"/>
                    <a:pt x="117" y="25"/>
                    <a:pt x="67" y="75"/>
                  </a:cubicBezTo>
                  <a:cubicBezTo>
                    <a:pt x="0" y="176"/>
                    <a:pt x="0" y="342"/>
                    <a:pt x="67" y="409"/>
                  </a:cubicBezTo>
                  <a:cubicBezTo>
                    <a:pt x="113" y="455"/>
                    <a:pt x="166" y="475"/>
                    <a:pt x="218" y="475"/>
                  </a:cubicBezTo>
                  <a:cubicBezTo>
                    <a:pt x="394" y="475"/>
                    <a:pt x="562" y="255"/>
                    <a:pt x="434" y="75"/>
                  </a:cubicBezTo>
                  <a:cubicBezTo>
                    <a:pt x="384" y="25"/>
                    <a:pt x="317" y="0"/>
                    <a:pt x="2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59" name="Google Shape;32859;p70"/>
            <p:cNvSpPr/>
            <p:nvPr/>
          </p:nvSpPr>
          <p:spPr>
            <a:xfrm>
              <a:off x="7709300" y="2175325"/>
              <a:ext cx="14300" cy="7625"/>
            </a:xfrm>
            <a:custGeom>
              <a:rect b="b" l="l" r="r" t="t"/>
              <a:pathLst>
                <a:path extrusionOk="0" h="305" w="572">
                  <a:moveTo>
                    <a:pt x="123" y="1"/>
                  </a:moveTo>
                  <a:cubicBezTo>
                    <a:pt x="48" y="1"/>
                    <a:pt x="1" y="44"/>
                    <a:pt x="43" y="160"/>
                  </a:cubicBezTo>
                  <a:cubicBezTo>
                    <a:pt x="68" y="261"/>
                    <a:pt x="152" y="305"/>
                    <a:pt x="250" y="305"/>
                  </a:cubicBezTo>
                  <a:cubicBezTo>
                    <a:pt x="280" y="305"/>
                    <a:pt x="311" y="301"/>
                    <a:pt x="343" y="293"/>
                  </a:cubicBezTo>
                  <a:cubicBezTo>
                    <a:pt x="571" y="202"/>
                    <a:pt x="284" y="1"/>
                    <a:pt x="12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0" name="Google Shape;32860;p70"/>
            <p:cNvSpPr/>
            <p:nvPr/>
          </p:nvSpPr>
          <p:spPr>
            <a:xfrm>
              <a:off x="7726425" y="2157325"/>
              <a:ext cx="13150" cy="11225"/>
            </a:xfrm>
            <a:custGeom>
              <a:rect b="b" l="l" r="r" t="t"/>
              <a:pathLst>
                <a:path extrusionOk="0" h="449" w="526">
                  <a:moveTo>
                    <a:pt x="252" y="0"/>
                  </a:moveTo>
                  <a:cubicBezTo>
                    <a:pt x="221" y="0"/>
                    <a:pt x="190" y="4"/>
                    <a:pt x="158" y="12"/>
                  </a:cubicBezTo>
                  <a:cubicBezTo>
                    <a:pt x="0" y="170"/>
                    <a:pt x="112" y="448"/>
                    <a:pt x="351" y="448"/>
                  </a:cubicBezTo>
                  <a:cubicBezTo>
                    <a:pt x="364" y="448"/>
                    <a:pt x="378" y="448"/>
                    <a:pt x="392" y="446"/>
                  </a:cubicBezTo>
                  <a:cubicBezTo>
                    <a:pt x="492" y="379"/>
                    <a:pt x="525" y="246"/>
                    <a:pt x="492" y="146"/>
                  </a:cubicBezTo>
                  <a:cubicBezTo>
                    <a:pt x="441" y="44"/>
                    <a:pt x="351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1" name="Google Shape;32861;p70"/>
            <p:cNvSpPr/>
            <p:nvPr/>
          </p:nvSpPr>
          <p:spPr>
            <a:xfrm>
              <a:off x="7701500" y="2049675"/>
              <a:ext cx="15225" cy="12450"/>
            </a:xfrm>
            <a:custGeom>
              <a:rect b="b" l="l" r="r" t="t"/>
              <a:pathLst>
                <a:path extrusionOk="0" h="498" w="609">
                  <a:moveTo>
                    <a:pt x="324" y="0"/>
                  </a:moveTo>
                  <a:cubicBezTo>
                    <a:pt x="169" y="0"/>
                    <a:pt x="1" y="153"/>
                    <a:pt x="88" y="349"/>
                  </a:cubicBezTo>
                  <a:cubicBezTo>
                    <a:pt x="123" y="453"/>
                    <a:pt x="202" y="497"/>
                    <a:pt x="285" y="497"/>
                  </a:cubicBezTo>
                  <a:cubicBezTo>
                    <a:pt x="441" y="497"/>
                    <a:pt x="608" y="344"/>
                    <a:pt x="521" y="149"/>
                  </a:cubicBezTo>
                  <a:cubicBezTo>
                    <a:pt x="487" y="44"/>
                    <a:pt x="407" y="0"/>
                    <a:pt x="32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2" name="Google Shape;32862;p70"/>
            <p:cNvSpPr/>
            <p:nvPr/>
          </p:nvSpPr>
          <p:spPr>
            <a:xfrm>
              <a:off x="7586100" y="20915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6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0" y="107"/>
                    <a:pt x="34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7"/>
                  </a:cubicBezTo>
                  <a:cubicBezTo>
                    <a:pt x="501" y="91"/>
                    <a:pt x="400" y="1"/>
                    <a:pt x="2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3" name="Google Shape;32863;p70"/>
            <p:cNvSpPr/>
            <p:nvPr/>
          </p:nvSpPr>
          <p:spPr>
            <a:xfrm>
              <a:off x="7656150" y="2205325"/>
              <a:ext cx="13900" cy="12050"/>
            </a:xfrm>
            <a:custGeom>
              <a:rect b="b" l="l" r="r" t="t"/>
              <a:pathLst>
                <a:path extrusionOk="0" h="482" w="556">
                  <a:moveTo>
                    <a:pt x="276" y="0"/>
                  </a:moveTo>
                  <a:cubicBezTo>
                    <a:pt x="241" y="0"/>
                    <a:pt x="204" y="9"/>
                    <a:pt x="167" y="27"/>
                  </a:cubicBezTo>
                  <a:cubicBezTo>
                    <a:pt x="67" y="94"/>
                    <a:pt x="0" y="227"/>
                    <a:pt x="67" y="361"/>
                  </a:cubicBezTo>
                  <a:cubicBezTo>
                    <a:pt x="115" y="440"/>
                    <a:pt x="201" y="482"/>
                    <a:pt x="285" y="482"/>
                  </a:cubicBezTo>
                  <a:cubicBezTo>
                    <a:pt x="376" y="482"/>
                    <a:pt x="466" y="432"/>
                    <a:pt x="501" y="327"/>
                  </a:cubicBezTo>
                  <a:cubicBezTo>
                    <a:pt x="555" y="164"/>
                    <a:pt x="432" y="0"/>
                    <a:pt x="2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4" name="Google Shape;32864;p70"/>
            <p:cNvSpPr/>
            <p:nvPr/>
          </p:nvSpPr>
          <p:spPr>
            <a:xfrm>
              <a:off x="7747875" y="2147075"/>
              <a:ext cx="15425" cy="12275"/>
            </a:xfrm>
            <a:custGeom>
              <a:rect b="b" l="l" r="r" t="t"/>
              <a:pathLst>
                <a:path extrusionOk="0" h="491" w="617">
                  <a:moveTo>
                    <a:pt x="283" y="1"/>
                  </a:moveTo>
                  <a:cubicBezTo>
                    <a:pt x="236" y="1"/>
                    <a:pt x="185" y="17"/>
                    <a:pt x="134" y="55"/>
                  </a:cubicBezTo>
                  <a:cubicBezTo>
                    <a:pt x="34" y="122"/>
                    <a:pt x="1" y="255"/>
                    <a:pt x="67" y="389"/>
                  </a:cubicBezTo>
                  <a:cubicBezTo>
                    <a:pt x="111" y="453"/>
                    <a:pt x="195" y="490"/>
                    <a:pt x="277" y="490"/>
                  </a:cubicBezTo>
                  <a:cubicBezTo>
                    <a:pt x="322" y="490"/>
                    <a:pt x="366" y="479"/>
                    <a:pt x="401" y="456"/>
                  </a:cubicBezTo>
                  <a:cubicBezTo>
                    <a:pt x="617" y="294"/>
                    <a:pt x="484" y="1"/>
                    <a:pt x="2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5" name="Google Shape;32865;p70"/>
            <p:cNvSpPr/>
            <p:nvPr/>
          </p:nvSpPr>
          <p:spPr>
            <a:xfrm>
              <a:off x="7687850" y="2011375"/>
              <a:ext cx="14200" cy="12300"/>
            </a:xfrm>
            <a:custGeom>
              <a:rect b="b" l="l" r="r" t="t"/>
              <a:pathLst>
                <a:path extrusionOk="0" h="492" w="568">
                  <a:moveTo>
                    <a:pt x="260" y="1"/>
                  </a:moveTo>
                  <a:cubicBezTo>
                    <a:pt x="230" y="1"/>
                    <a:pt x="198" y="5"/>
                    <a:pt x="167" y="13"/>
                  </a:cubicBezTo>
                  <a:cubicBezTo>
                    <a:pt x="67" y="79"/>
                    <a:pt x="0" y="213"/>
                    <a:pt x="67" y="346"/>
                  </a:cubicBezTo>
                  <a:cubicBezTo>
                    <a:pt x="118" y="448"/>
                    <a:pt x="208" y="492"/>
                    <a:pt x="307" y="492"/>
                  </a:cubicBezTo>
                  <a:cubicBezTo>
                    <a:pt x="337" y="492"/>
                    <a:pt x="369" y="488"/>
                    <a:pt x="400" y="480"/>
                  </a:cubicBezTo>
                  <a:cubicBezTo>
                    <a:pt x="500" y="413"/>
                    <a:pt x="567" y="246"/>
                    <a:pt x="500" y="146"/>
                  </a:cubicBezTo>
                  <a:cubicBezTo>
                    <a:pt x="449" y="44"/>
                    <a:pt x="360" y="1"/>
                    <a:pt x="26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6" name="Google Shape;32866;p70"/>
            <p:cNvSpPr/>
            <p:nvPr/>
          </p:nvSpPr>
          <p:spPr>
            <a:xfrm>
              <a:off x="7613625" y="2045225"/>
              <a:ext cx="13350" cy="12175"/>
            </a:xfrm>
            <a:custGeom>
              <a:rect b="b" l="l" r="r" t="t"/>
              <a:pathLst>
                <a:path extrusionOk="0" h="487" w="534">
                  <a:moveTo>
                    <a:pt x="272" y="0"/>
                  </a:moveTo>
                  <a:cubicBezTo>
                    <a:pt x="239" y="0"/>
                    <a:pt x="203" y="8"/>
                    <a:pt x="167" y="26"/>
                  </a:cubicBezTo>
                  <a:cubicBezTo>
                    <a:pt x="34" y="60"/>
                    <a:pt x="0" y="193"/>
                    <a:pt x="34" y="327"/>
                  </a:cubicBezTo>
                  <a:cubicBezTo>
                    <a:pt x="82" y="424"/>
                    <a:pt x="167" y="486"/>
                    <a:pt x="248" y="486"/>
                  </a:cubicBezTo>
                  <a:cubicBezTo>
                    <a:pt x="278" y="486"/>
                    <a:pt x="307" y="478"/>
                    <a:pt x="334" y="460"/>
                  </a:cubicBezTo>
                  <a:cubicBezTo>
                    <a:pt x="467" y="427"/>
                    <a:pt x="534" y="260"/>
                    <a:pt x="467" y="160"/>
                  </a:cubicBezTo>
                  <a:cubicBezTo>
                    <a:pt x="443" y="62"/>
                    <a:pt x="365" y="0"/>
                    <a:pt x="27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7" name="Google Shape;32867;p70"/>
            <p:cNvSpPr/>
            <p:nvPr/>
          </p:nvSpPr>
          <p:spPr>
            <a:xfrm>
              <a:off x="7672350" y="2257900"/>
              <a:ext cx="14550" cy="7525"/>
            </a:xfrm>
            <a:custGeom>
              <a:rect b="b" l="l" r="r" t="t"/>
              <a:pathLst>
                <a:path extrusionOk="0" h="301" w="582">
                  <a:moveTo>
                    <a:pt x="118" y="0"/>
                  </a:moveTo>
                  <a:cubicBezTo>
                    <a:pt x="44" y="0"/>
                    <a:pt x="0" y="43"/>
                    <a:pt x="53" y="159"/>
                  </a:cubicBezTo>
                  <a:cubicBezTo>
                    <a:pt x="80" y="241"/>
                    <a:pt x="176" y="301"/>
                    <a:pt x="283" y="301"/>
                  </a:cubicBezTo>
                  <a:cubicBezTo>
                    <a:pt x="306" y="301"/>
                    <a:pt x="330" y="298"/>
                    <a:pt x="353" y="292"/>
                  </a:cubicBezTo>
                  <a:cubicBezTo>
                    <a:pt x="581" y="201"/>
                    <a:pt x="279" y="0"/>
                    <a:pt x="1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8" name="Google Shape;32868;p70"/>
            <p:cNvSpPr/>
            <p:nvPr/>
          </p:nvSpPr>
          <p:spPr>
            <a:xfrm>
              <a:off x="7797075" y="2225650"/>
              <a:ext cx="12550" cy="11375"/>
            </a:xfrm>
            <a:custGeom>
              <a:rect b="b" l="l" r="r" t="t"/>
              <a:pathLst>
                <a:path extrusionOk="0" h="455" w="502">
                  <a:moveTo>
                    <a:pt x="252" y="0"/>
                  </a:moveTo>
                  <a:cubicBezTo>
                    <a:pt x="129" y="0"/>
                    <a:pt x="1" y="85"/>
                    <a:pt x="1" y="248"/>
                  </a:cubicBezTo>
                  <a:cubicBezTo>
                    <a:pt x="1" y="364"/>
                    <a:pt x="101" y="455"/>
                    <a:pt x="215" y="455"/>
                  </a:cubicBezTo>
                  <a:cubicBezTo>
                    <a:pt x="233" y="455"/>
                    <a:pt x="250" y="453"/>
                    <a:pt x="268" y="448"/>
                  </a:cubicBezTo>
                  <a:cubicBezTo>
                    <a:pt x="401" y="448"/>
                    <a:pt x="501" y="315"/>
                    <a:pt x="468" y="181"/>
                  </a:cubicBezTo>
                  <a:cubicBezTo>
                    <a:pt x="453" y="60"/>
                    <a:pt x="354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69" name="Google Shape;32869;p70"/>
            <p:cNvSpPr/>
            <p:nvPr/>
          </p:nvSpPr>
          <p:spPr>
            <a:xfrm>
              <a:off x="7794575" y="2074225"/>
              <a:ext cx="15050" cy="12525"/>
            </a:xfrm>
            <a:custGeom>
              <a:rect b="b" l="l" r="r" t="t"/>
              <a:pathLst>
                <a:path extrusionOk="0" h="501" w="602">
                  <a:moveTo>
                    <a:pt x="334" y="1"/>
                  </a:moveTo>
                  <a:cubicBezTo>
                    <a:pt x="1" y="34"/>
                    <a:pt x="34" y="501"/>
                    <a:pt x="368" y="501"/>
                  </a:cubicBezTo>
                  <a:cubicBezTo>
                    <a:pt x="501" y="468"/>
                    <a:pt x="601" y="367"/>
                    <a:pt x="568" y="234"/>
                  </a:cubicBezTo>
                  <a:cubicBezTo>
                    <a:pt x="568" y="101"/>
                    <a:pt x="468" y="1"/>
                    <a:pt x="3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0" name="Google Shape;32870;p70"/>
            <p:cNvSpPr/>
            <p:nvPr/>
          </p:nvSpPr>
          <p:spPr>
            <a:xfrm>
              <a:off x="7734550" y="2080075"/>
              <a:ext cx="15025" cy="12525"/>
            </a:xfrm>
            <a:custGeom>
              <a:rect b="b" l="l" r="r" t="t"/>
              <a:pathLst>
                <a:path extrusionOk="0" h="501" w="601">
                  <a:moveTo>
                    <a:pt x="334" y="0"/>
                  </a:moveTo>
                  <a:cubicBezTo>
                    <a:pt x="0" y="0"/>
                    <a:pt x="33" y="500"/>
                    <a:pt x="367" y="500"/>
                  </a:cubicBezTo>
                  <a:cubicBezTo>
                    <a:pt x="500" y="467"/>
                    <a:pt x="600" y="367"/>
                    <a:pt x="600" y="234"/>
                  </a:cubicBezTo>
                  <a:cubicBezTo>
                    <a:pt x="567" y="100"/>
                    <a:pt x="467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1" name="Google Shape;32871;p70"/>
            <p:cNvSpPr/>
            <p:nvPr/>
          </p:nvSpPr>
          <p:spPr>
            <a:xfrm>
              <a:off x="7726950" y="2316425"/>
              <a:ext cx="13075" cy="12025"/>
            </a:xfrm>
            <a:custGeom>
              <a:rect b="b" l="l" r="r" t="t"/>
              <a:pathLst>
                <a:path extrusionOk="0" h="481" w="523">
                  <a:moveTo>
                    <a:pt x="283" y="0"/>
                  </a:moveTo>
                  <a:cubicBezTo>
                    <a:pt x="145" y="0"/>
                    <a:pt x="1" y="103"/>
                    <a:pt x="37" y="286"/>
                  </a:cubicBezTo>
                  <a:cubicBezTo>
                    <a:pt x="52" y="420"/>
                    <a:pt x="153" y="481"/>
                    <a:pt x="257" y="481"/>
                  </a:cubicBezTo>
                  <a:cubicBezTo>
                    <a:pt x="387" y="481"/>
                    <a:pt x="523" y="386"/>
                    <a:pt x="504" y="220"/>
                  </a:cubicBezTo>
                  <a:cubicBezTo>
                    <a:pt x="504" y="69"/>
                    <a:pt x="396" y="0"/>
                    <a:pt x="2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2" name="Google Shape;32872;p70"/>
            <p:cNvSpPr/>
            <p:nvPr/>
          </p:nvSpPr>
          <p:spPr>
            <a:xfrm>
              <a:off x="7908125" y="2349700"/>
              <a:ext cx="15750" cy="12475"/>
            </a:xfrm>
            <a:custGeom>
              <a:rect b="b" l="l" r="r" t="t"/>
              <a:pathLst>
                <a:path extrusionOk="0" h="499" w="630">
                  <a:moveTo>
                    <a:pt x="353" y="0"/>
                  </a:moveTo>
                  <a:cubicBezTo>
                    <a:pt x="97" y="0"/>
                    <a:pt x="1" y="401"/>
                    <a:pt x="296" y="490"/>
                  </a:cubicBezTo>
                  <a:cubicBezTo>
                    <a:pt x="318" y="495"/>
                    <a:pt x="341" y="498"/>
                    <a:pt x="364" y="498"/>
                  </a:cubicBezTo>
                  <a:cubicBezTo>
                    <a:pt x="472" y="498"/>
                    <a:pt x="568" y="433"/>
                    <a:pt x="596" y="323"/>
                  </a:cubicBezTo>
                  <a:cubicBezTo>
                    <a:pt x="629" y="190"/>
                    <a:pt x="562" y="56"/>
                    <a:pt x="462" y="23"/>
                  </a:cubicBezTo>
                  <a:cubicBezTo>
                    <a:pt x="424" y="7"/>
                    <a:pt x="387" y="0"/>
                    <a:pt x="3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3" name="Google Shape;32873;p70"/>
            <p:cNvSpPr/>
            <p:nvPr/>
          </p:nvSpPr>
          <p:spPr>
            <a:xfrm>
              <a:off x="7882150" y="2238300"/>
              <a:ext cx="14675" cy="11825"/>
            </a:xfrm>
            <a:custGeom>
              <a:rect b="b" l="l" r="r" t="t"/>
              <a:pathLst>
                <a:path extrusionOk="0" h="473" w="587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6"/>
                    <a:pt x="0" y="342"/>
                    <a:pt x="200" y="443"/>
                  </a:cubicBezTo>
                  <a:cubicBezTo>
                    <a:pt x="235" y="463"/>
                    <a:pt x="272" y="472"/>
                    <a:pt x="309" y="472"/>
                  </a:cubicBezTo>
                  <a:cubicBezTo>
                    <a:pt x="451" y="472"/>
                    <a:pt x="587" y="335"/>
                    <a:pt x="534" y="176"/>
                  </a:cubicBezTo>
                  <a:cubicBezTo>
                    <a:pt x="506" y="65"/>
                    <a:pt x="410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4" name="Google Shape;32874;p70"/>
            <p:cNvSpPr/>
            <p:nvPr/>
          </p:nvSpPr>
          <p:spPr>
            <a:xfrm>
              <a:off x="7815700" y="2245975"/>
              <a:ext cx="16425" cy="12575"/>
            </a:xfrm>
            <a:custGeom>
              <a:rect b="b" l="l" r="r" t="t"/>
              <a:pathLst>
                <a:path extrusionOk="0" h="503" w="657">
                  <a:moveTo>
                    <a:pt x="325" y="0"/>
                  </a:moveTo>
                  <a:cubicBezTo>
                    <a:pt x="21" y="0"/>
                    <a:pt x="0" y="470"/>
                    <a:pt x="323" y="502"/>
                  </a:cubicBezTo>
                  <a:cubicBezTo>
                    <a:pt x="623" y="502"/>
                    <a:pt x="657" y="35"/>
                    <a:pt x="357" y="2"/>
                  </a:cubicBezTo>
                  <a:cubicBezTo>
                    <a:pt x="346" y="1"/>
                    <a:pt x="335" y="0"/>
                    <a:pt x="32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5" name="Google Shape;32875;p70"/>
            <p:cNvSpPr/>
            <p:nvPr/>
          </p:nvSpPr>
          <p:spPr>
            <a:xfrm>
              <a:off x="7831475" y="2410550"/>
              <a:ext cx="14650" cy="10375"/>
            </a:xfrm>
            <a:custGeom>
              <a:rect b="b" l="l" r="r" t="t"/>
              <a:pathLst>
                <a:path extrusionOk="0" h="415" w="586">
                  <a:moveTo>
                    <a:pt x="326" y="0"/>
                  </a:moveTo>
                  <a:cubicBezTo>
                    <a:pt x="174" y="0"/>
                    <a:pt x="0" y="100"/>
                    <a:pt x="59" y="257"/>
                  </a:cubicBezTo>
                  <a:cubicBezTo>
                    <a:pt x="73" y="367"/>
                    <a:pt x="170" y="414"/>
                    <a:pt x="274" y="414"/>
                  </a:cubicBezTo>
                  <a:cubicBezTo>
                    <a:pt x="423" y="414"/>
                    <a:pt x="585" y="315"/>
                    <a:pt x="526" y="157"/>
                  </a:cubicBezTo>
                  <a:cubicBezTo>
                    <a:pt x="526" y="48"/>
                    <a:pt x="431" y="0"/>
                    <a:pt x="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6" name="Google Shape;32876;p70"/>
            <p:cNvSpPr/>
            <p:nvPr/>
          </p:nvSpPr>
          <p:spPr>
            <a:xfrm>
              <a:off x="7903825" y="2411125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1" y="101"/>
                    <a:pt x="1" y="234"/>
                  </a:cubicBezTo>
                  <a:cubicBezTo>
                    <a:pt x="1" y="368"/>
                    <a:pt x="101" y="501"/>
                    <a:pt x="234" y="501"/>
                  </a:cubicBezTo>
                  <a:cubicBezTo>
                    <a:pt x="367" y="501"/>
                    <a:pt x="468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7" name="Google Shape;32877;p70"/>
            <p:cNvSpPr/>
            <p:nvPr/>
          </p:nvSpPr>
          <p:spPr>
            <a:xfrm>
              <a:off x="7870975" y="2294200"/>
              <a:ext cx="14525" cy="12875"/>
            </a:xfrm>
            <a:custGeom>
              <a:rect b="b" l="l" r="r" t="t"/>
              <a:pathLst>
                <a:path extrusionOk="0" h="515" w="581">
                  <a:moveTo>
                    <a:pt x="317" y="0"/>
                  </a:moveTo>
                  <a:cubicBezTo>
                    <a:pt x="161" y="0"/>
                    <a:pt x="0" y="141"/>
                    <a:pt x="80" y="341"/>
                  </a:cubicBezTo>
                  <a:cubicBezTo>
                    <a:pt x="109" y="428"/>
                    <a:pt x="213" y="515"/>
                    <a:pt x="327" y="515"/>
                  </a:cubicBezTo>
                  <a:cubicBezTo>
                    <a:pt x="345" y="515"/>
                    <a:pt x="363" y="513"/>
                    <a:pt x="381" y="508"/>
                  </a:cubicBezTo>
                  <a:cubicBezTo>
                    <a:pt x="514" y="441"/>
                    <a:pt x="581" y="308"/>
                    <a:pt x="547" y="208"/>
                  </a:cubicBezTo>
                  <a:cubicBezTo>
                    <a:pt x="521" y="62"/>
                    <a:pt x="420" y="0"/>
                    <a:pt x="31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8" name="Google Shape;32878;p70"/>
            <p:cNvSpPr/>
            <p:nvPr/>
          </p:nvSpPr>
          <p:spPr>
            <a:xfrm>
              <a:off x="7820425" y="2441000"/>
              <a:ext cx="15925" cy="12175"/>
            </a:xfrm>
            <a:custGeom>
              <a:rect b="b" l="l" r="r" t="t"/>
              <a:pathLst>
                <a:path extrusionOk="0" h="487" w="637">
                  <a:moveTo>
                    <a:pt x="249" y="0"/>
                  </a:moveTo>
                  <a:cubicBezTo>
                    <a:pt x="134" y="0"/>
                    <a:pt x="30" y="91"/>
                    <a:pt x="1" y="207"/>
                  </a:cubicBezTo>
                  <a:cubicBezTo>
                    <a:pt x="1" y="340"/>
                    <a:pt x="68" y="440"/>
                    <a:pt x="201" y="474"/>
                  </a:cubicBezTo>
                  <a:cubicBezTo>
                    <a:pt x="229" y="482"/>
                    <a:pt x="257" y="486"/>
                    <a:pt x="282" y="486"/>
                  </a:cubicBezTo>
                  <a:cubicBezTo>
                    <a:pt x="554" y="486"/>
                    <a:pt x="637" y="37"/>
                    <a:pt x="301" y="7"/>
                  </a:cubicBezTo>
                  <a:cubicBezTo>
                    <a:pt x="283" y="2"/>
                    <a:pt x="266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79" name="Google Shape;32879;p70"/>
            <p:cNvSpPr/>
            <p:nvPr/>
          </p:nvSpPr>
          <p:spPr>
            <a:xfrm>
              <a:off x="7957700" y="2661600"/>
              <a:ext cx="14725" cy="10850"/>
            </a:xfrm>
            <a:custGeom>
              <a:rect b="b" l="l" r="r" t="t"/>
              <a:pathLst>
                <a:path extrusionOk="0" h="434" w="589">
                  <a:moveTo>
                    <a:pt x="271" y="1"/>
                  </a:moveTo>
                  <a:cubicBezTo>
                    <a:pt x="131" y="1"/>
                    <a:pt x="1" y="138"/>
                    <a:pt x="47" y="323"/>
                  </a:cubicBezTo>
                  <a:cubicBezTo>
                    <a:pt x="67" y="402"/>
                    <a:pt x="128" y="434"/>
                    <a:pt x="199" y="434"/>
                  </a:cubicBezTo>
                  <a:cubicBezTo>
                    <a:pt x="366" y="434"/>
                    <a:pt x="588" y="253"/>
                    <a:pt x="447" y="89"/>
                  </a:cubicBezTo>
                  <a:cubicBezTo>
                    <a:pt x="396" y="28"/>
                    <a:pt x="332" y="1"/>
                    <a:pt x="2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0" name="Google Shape;32880;p70"/>
            <p:cNvSpPr/>
            <p:nvPr/>
          </p:nvSpPr>
          <p:spPr>
            <a:xfrm>
              <a:off x="8072075" y="2646125"/>
              <a:ext cx="12750" cy="10225"/>
            </a:xfrm>
            <a:custGeom>
              <a:rect b="b" l="l" r="r" t="t"/>
              <a:pathLst>
                <a:path extrusionOk="0" h="409" w="510">
                  <a:moveTo>
                    <a:pt x="389" y="1"/>
                  </a:moveTo>
                  <a:cubicBezTo>
                    <a:pt x="242" y="1"/>
                    <a:pt x="0" y="409"/>
                    <a:pt x="251" y="409"/>
                  </a:cubicBezTo>
                  <a:cubicBezTo>
                    <a:pt x="259" y="409"/>
                    <a:pt x="267" y="409"/>
                    <a:pt x="276" y="408"/>
                  </a:cubicBezTo>
                  <a:cubicBezTo>
                    <a:pt x="409" y="374"/>
                    <a:pt x="509" y="241"/>
                    <a:pt x="476" y="108"/>
                  </a:cubicBezTo>
                  <a:cubicBezTo>
                    <a:pt x="462" y="31"/>
                    <a:pt x="429" y="1"/>
                    <a:pt x="3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1" name="Google Shape;32881;p70"/>
            <p:cNvSpPr/>
            <p:nvPr/>
          </p:nvSpPr>
          <p:spPr>
            <a:xfrm>
              <a:off x="8003075" y="24580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8"/>
                    <a:pt x="234" y="26"/>
                  </a:cubicBezTo>
                  <a:cubicBezTo>
                    <a:pt x="33" y="93"/>
                    <a:pt x="0" y="360"/>
                    <a:pt x="200" y="460"/>
                  </a:cubicBezTo>
                  <a:cubicBezTo>
                    <a:pt x="237" y="478"/>
                    <a:pt x="274" y="486"/>
                    <a:pt x="309" y="486"/>
                  </a:cubicBezTo>
                  <a:cubicBezTo>
                    <a:pt x="465" y="486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2" name="Google Shape;32882;p70"/>
            <p:cNvSpPr/>
            <p:nvPr/>
          </p:nvSpPr>
          <p:spPr>
            <a:xfrm>
              <a:off x="7834600" y="2517350"/>
              <a:ext cx="14400" cy="12450"/>
            </a:xfrm>
            <a:custGeom>
              <a:rect b="b" l="l" r="r" t="t"/>
              <a:pathLst>
                <a:path extrusionOk="0" h="498" w="576">
                  <a:moveTo>
                    <a:pt x="275" y="0"/>
                  </a:moveTo>
                  <a:cubicBezTo>
                    <a:pt x="252" y="0"/>
                    <a:pt x="227" y="7"/>
                    <a:pt x="201" y="22"/>
                  </a:cubicBezTo>
                  <a:cubicBezTo>
                    <a:pt x="68" y="55"/>
                    <a:pt x="1" y="188"/>
                    <a:pt x="34" y="322"/>
                  </a:cubicBezTo>
                  <a:cubicBezTo>
                    <a:pt x="90" y="432"/>
                    <a:pt x="191" y="497"/>
                    <a:pt x="299" y="497"/>
                  </a:cubicBezTo>
                  <a:cubicBezTo>
                    <a:pt x="322" y="497"/>
                    <a:pt x="345" y="494"/>
                    <a:pt x="368" y="489"/>
                  </a:cubicBezTo>
                  <a:cubicBezTo>
                    <a:pt x="576" y="429"/>
                    <a:pt x="466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3" name="Google Shape;32883;p70"/>
            <p:cNvSpPr/>
            <p:nvPr/>
          </p:nvSpPr>
          <p:spPr>
            <a:xfrm>
              <a:off x="7869625" y="2681950"/>
              <a:ext cx="13375" cy="12125"/>
            </a:xfrm>
            <a:custGeom>
              <a:rect b="b" l="l" r="r" t="t"/>
              <a:pathLst>
                <a:path extrusionOk="0" h="485" w="535">
                  <a:moveTo>
                    <a:pt x="269" y="0"/>
                  </a:moveTo>
                  <a:cubicBezTo>
                    <a:pt x="247" y="0"/>
                    <a:pt x="224" y="3"/>
                    <a:pt x="201" y="9"/>
                  </a:cubicBezTo>
                  <a:cubicBezTo>
                    <a:pt x="68" y="42"/>
                    <a:pt x="1" y="176"/>
                    <a:pt x="34" y="309"/>
                  </a:cubicBezTo>
                  <a:cubicBezTo>
                    <a:pt x="62" y="420"/>
                    <a:pt x="158" y="484"/>
                    <a:pt x="266" y="484"/>
                  </a:cubicBezTo>
                  <a:cubicBezTo>
                    <a:pt x="289" y="484"/>
                    <a:pt x="312" y="482"/>
                    <a:pt x="334" y="476"/>
                  </a:cubicBezTo>
                  <a:cubicBezTo>
                    <a:pt x="468" y="443"/>
                    <a:pt x="535" y="309"/>
                    <a:pt x="501" y="176"/>
                  </a:cubicBezTo>
                  <a:cubicBezTo>
                    <a:pt x="474" y="65"/>
                    <a:pt x="377" y="0"/>
                    <a:pt x="26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4" name="Google Shape;32884;p70"/>
            <p:cNvSpPr/>
            <p:nvPr/>
          </p:nvSpPr>
          <p:spPr>
            <a:xfrm>
              <a:off x="8018075" y="2678000"/>
              <a:ext cx="16700" cy="12525"/>
            </a:xfrm>
            <a:custGeom>
              <a:rect b="b" l="l" r="r" t="t"/>
              <a:pathLst>
                <a:path extrusionOk="0" h="501" w="668">
                  <a:moveTo>
                    <a:pt x="367" y="0"/>
                  </a:moveTo>
                  <a:cubicBezTo>
                    <a:pt x="34" y="0"/>
                    <a:pt x="0" y="467"/>
                    <a:pt x="334" y="500"/>
                  </a:cubicBezTo>
                  <a:cubicBezTo>
                    <a:pt x="634" y="500"/>
                    <a:pt x="668" y="33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5" name="Google Shape;32885;p70"/>
            <p:cNvSpPr/>
            <p:nvPr/>
          </p:nvSpPr>
          <p:spPr>
            <a:xfrm>
              <a:off x="7963875" y="2501825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35" y="0"/>
                  </a:moveTo>
                  <a:cubicBezTo>
                    <a:pt x="313" y="0"/>
                    <a:pt x="290" y="3"/>
                    <a:pt x="267" y="9"/>
                  </a:cubicBezTo>
                  <a:cubicBezTo>
                    <a:pt x="34" y="75"/>
                    <a:pt x="0" y="342"/>
                    <a:pt x="200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6"/>
                  </a:cubicBezTo>
                  <a:cubicBezTo>
                    <a:pt x="540" y="65"/>
                    <a:pt x="443" y="0"/>
                    <a:pt x="3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6" name="Google Shape;32886;p70"/>
            <p:cNvSpPr/>
            <p:nvPr/>
          </p:nvSpPr>
          <p:spPr>
            <a:xfrm>
              <a:off x="7877150" y="2572700"/>
              <a:ext cx="12525" cy="11500"/>
            </a:xfrm>
            <a:custGeom>
              <a:rect b="b" l="l" r="r" t="t"/>
              <a:pathLst>
                <a:path extrusionOk="0" h="460" w="501">
                  <a:moveTo>
                    <a:pt x="250" y="1"/>
                  </a:moveTo>
                  <a:cubicBezTo>
                    <a:pt x="184" y="1"/>
                    <a:pt x="117" y="26"/>
                    <a:pt x="67" y="76"/>
                  </a:cubicBezTo>
                  <a:cubicBezTo>
                    <a:pt x="0" y="143"/>
                    <a:pt x="0" y="309"/>
                    <a:pt x="67" y="409"/>
                  </a:cubicBezTo>
                  <a:cubicBezTo>
                    <a:pt x="117" y="443"/>
                    <a:pt x="184" y="459"/>
                    <a:pt x="250" y="459"/>
                  </a:cubicBezTo>
                  <a:cubicBezTo>
                    <a:pt x="317" y="459"/>
                    <a:pt x="384" y="443"/>
                    <a:pt x="434" y="409"/>
                  </a:cubicBezTo>
                  <a:cubicBezTo>
                    <a:pt x="500" y="309"/>
                    <a:pt x="500" y="143"/>
                    <a:pt x="434" y="76"/>
                  </a:cubicBezTo>
                  <a:cubicBezTo>
                    <a:pt x="384" y="26"/>
                    <a:pt x="317" y="1"/>
                    <a:pt x="25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7" name="Google Shape;32887;p70"/>
            <p:cNvSpPr/>
            <p:nvPr/>
          </p:nvSpPr>
          <p:spPr>
            <a:xfrm>
              <a:off x="7923000" y="2715750"/>
              <a:ext cx="15775" cy="12125"/>
            </a:xfrm>
            <a:custGeom>
              <a:rect b="b" l="l" r="r" t="t"/>
              <a:pathLst>
                <a:path extrusionOk="0" h="485" w="631">
                  <a:moveTo>
                    <a:pt x="305" y="1"/>
                  </a:moveTo>
                  <a:cubicBezTo>
                    <a:pt x="273" y="1"/>
                    <a:pt x="238" y="8"/>
                    <a:pt x="201" y="25"/>
                  </a:cubicBezTo>
                  <a:cubicBezTo>
                    <a:pt x="67" y="58"/>
                    <a:pt x="1" y="191"/>
                    <a:pt x="34" y="325"/>
                  </a:cubicBezTo>
                  <a:cubicBezTo>
                    <a:pt x="83" y="422"/>
                    <a:pt x="168" y="484"/>
                    <a:pt x="262" y="484"/>
                  </a:cubicBezTo>
                  <a:cubicBezTo>
                    <a:pt x="296" y="484"/>
                    <a:pt x="332" y="476"/>
                    <a:pt x="368" y="458"/>
                  </a:cubicBezTo>
                  <a:cubicBezTo>
                    <a:pt x="631" y="370"/>
                    <a:pt x="535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8" name="Google Shape;32888;p70"/>
            <p:cNvSpPr/>
            <p:nvPr/>
          </p:nvSpPr>
          <p:spPr>
            <a:xfrm>
              <a:off x="7981850" y="2612275"/>
              <a:ext cx="15225" cy="12800"/>
            </a:xfrm>
            <a:custGeom>
              <a:rect b="b" l="l" r="r" t="t"/>
              <a:pathLst>
                <a:path extrusionOk="0" h="512" w="609">
                  <a:moveTo>
                    <a:pt x="307" y="1"/>
                  </a:moveTo>
                  <a:cubicBezTo>
                    <a:pt x="206" y="1"/>
                    <a:pt x="109" y="59"/>
                    <a:pt x="82" y="194"/>
                  </a:cubicBezTo>
                  <a:cubicBezTo>
                    <a:pt x="0" y="378"/>
                    <a:pt x="156" y="511"/>
                    <a:pt x="311" y="511"/>
                  </a:cubicBezTo>
                  <a:cubicBezTo>
                    <a:pt x="411" y="511"/>
                    <a:pt x="510" y="457"/>
                    <a:pt x="549" y="327"/>
                  </a:cubicBezTo>
                  <a:cubicBezTo>
                    <a:pt x="609" y="129"/>
                    <a:pt x="455" y="1"/>
                    <a:pt x="30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89" name="Google Shape;32889;p70"/>
            <p:cNvSpPr/>
            <p:nvPr/>
          </p:nvSpPr>
          <p:spPr>
            <a:xfrm>
              <a:off x="7968875" y="2581050"/>
              <a:ext cx="14850" cy="11825"/>
            </a:xfrm>
            <a:custGeom>
              <a:rect b="b" l="l" r="r" t="t"/>
              <a:pathLst>
                <a:path extrusionOk="0" h="473" w="594">
                  <a:moveTo>
                    <a:pt x="302" y="0"/>
                  </a:moveTo>
                  <a:cubicBezTo>
                    <a:pt x="280" y="0"/>
                    <a:pt x="257" y="3"/>
                    <a:pt x="234" y="9"/>
                  </a:cubicBezTo>
                  <a:cubicBezTo>
                    <a:pt x="34" y="75"/>
                    <a:pt x="0" y="342"/>
                    <a:pt x="201" y="442"/>
                  </a:cubicBezTo>
                  <a:cubicBezTo>
                    <a:pt x="242" y="463"/>
                    <a:pt x="283" y="472"/>
                    <a:pt x="322" y="472"/>
                  </a:cubicBezTo>
                  <a:cubicBezTo>
                    <a:pt x="473" y="472"/>
                    <a:pt x="594" y="334"/>
                    <a:pt x="567" y="175"/>
                  </a:cubicBezTo>
                  <a:cubicBezTo>
                    <a:pt x="512" y="65"/>
                    <a:pt x="411" y="0"/>
                    <a:pt x="30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0" name="Google Shape;32890;p70"/>
            <p:cNvSpPr/>
            <p:nvPr/>
          </p:nvSpPr>
          <p:spPr>
            <a:xfrm>
              <a:off x="8021400" y="2899650"/>
              <a:ext cx="13375" cy="12025"/>
            </a:xfrm>
            <a:custGeom>
              <a:rect b="b" l="l" r="r" t="t"/>
              <a:pathLst>
                <a:path extrusionOk="0" h="481" w="535">
                  <a:moveTo>
                    <a:pt x="287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41"/>
                    <a:pt x="1" y="141"/>
                    <a:pt x="34" y="274"/>
                  </a:cubicBezTo>
                  <a:cubicBezTo>
                    <a:pt x="63" y="390"/>
                    <a:pt x="168" y="481"/>
                    <a:pt x="282" y="481"/>
                  </a:cubicBezTo>
                  <a:cubicBezTo>
                    <a:pt x="299" y="481"/>
                    <a:pt x="317" y="479"/>
                    <a:pt x="334" y="474"/>
                  </a:cubicBezTo>
                  <a:cubicBezTo>
                    <a:pt x="468" y="441"/>
                    <a:pt x="535" y="341"/>
                    <a:pt x="535" y="207"/>
                  </a:cubicBezTo>
                  <a:cubicBezTo>
                    <a:pt x="506" y="91"/>
                    <a:pt x="401" y="1"/>
                    <a:pt x="28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1" name="Google Shape;32891;p70"/>
            <p:cNvSpPr/>
            <p:nvPr/>
          </p:nvSpPr>
          <p:spPr>
            <a:xfrm>
              <a:off x="8018675" y="2944200"/>
              <a:ext cx="13600" cy="11550"/>
            </a:xfrm>
            <a:custGeom>
              <a:rect b="b" l="l" r="r" t="t"/>
              <a:pathLst>
                <a:path extrusionOk="0" h="462" w="544">
                  <a:moveTo>
                    <a:pt x="252" y="0"/>
                  </a:moveTo>
                  <a:cubicBezTo>
                    <a:pt x="164" y="0"/>
                    <a:pt x="68" y="62"/>
                    <a:pt x="43" y="160"/>
                  </a:cubicBezTo>
                  <a:cubicBezTo>
                    <a:pt x="0" y="332"/>
                    <a:pt x="137" y="462"/>
                    <a:pt x="275" y="462"/>
                  </a:cubicBezTo>
                  <a:cubicBezTo>
                    <a:pt x="352" y="462"/>
                    <a:pt x="429" y="422"/>
                    <a:pt x="477" y="327"/>
                  </a:cubicBezTo>
                  <a:cubicBezTo>
                    <a:pt x="544" y="193"/>
                    <a:pt x="477" y="60"/>
                    <a:pt x="343" y="26"/>
                  </a:cubicBezTo>
                  <a:cubicBezTo>
                    <a:pt x="317" y="9"/>
                    <a:pt x="285" y="0"/>
                    <a:pt x="2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2" name="Google Shape;32892;p70"/>
            <p:cNvSpPr/>
            <p:nvPr/>
          </p:nvSpPr>
          <p:spPr>
            <a:xfrm>
              <a:off x="8013900" y="3142850"/>
              <a:ext cx="13525" cy="8850"/>
            </a:xfrm>
            <a:custGeom>
              <a:rect b="b" l="l" r="r" t="t"/>
              <a:pathLst>
                <a:path extrusionOk="0" h="354" w="541">
                  <a:moveTo>
                    <a:pt x="83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34" y="353"/>
                  </a:cubicBezTo>
                  <a:cubicBezTo>
                    <a:pt x="541" y="353"/>
                    <a:pt x="241" y="1"/>
                    <a:pt x="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3" name="Google Shape;32893;p70"/>
            <p:cNvSpPr/>
            <p:nvPr/>
          </p:nvSpPr>
          <p:spPr>
            <a:xfrm>
              <a:off x="8099175" y="3050400"/>
              <a:ext cx="13150" cy="12225"/>
            </a:xfrm>
            <a:custGeom>
              <a:rect b="b" l="l" r="r" t="t"/>
              <a:pathLst>
                <a:path extrusionOk="0" h="489" w="526">
                  <a:moveTo>
                    <a:pt x="248" y="1"/>
                  </a:moveTo>
                  <a:cubicBezTo>
                    <a:pt x="108" y="1"/>
                    <a:pt x="0" y="139"/>
                    <a:pt x="25" y="315"/>
                  </a:cubicBezTo>
                  <a:cubicBezTo>
                    <a:pt x="44" y="429"/>
                    <a:pt x="149" y="489"/>
                    <a:pt x="255" y="489"/>
                  </a:cubicBezTo>
                  <a:cubicBezTo>
                    <a:pt x="335" y="489"/>
                    <a:pt x="416" y="454"/>
                    <a:pt x="459" y="382"/>
                  </a:cubicBezTo>
                  <a:cubicBezTo>
                    <a:pt x="526" y="248"/>
                    <a:pt x="492" y="115"/>
                    <a:pt x="392" y="48"/>
                  </a:cubicBezTo>
                  <a:cubicBezTo>
                    <a:pt x="343" y="15"/>
                    <a:pt x="294" y="1"/>
                    <a:pt x="2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4" name="Google Shape;32894;p70"/>
            <p:cNvSpPr/>
            <p:nvPr/>
          </p:nvSpPr>
          <p:spPr>
            <a:xfrm>
              <a:off x="8059075" y="2905450"/>
              <a:ext cx="14550" cy="8025"/>
            </a:xfrm>
            <a:custGeom>
              <a:rect b="b" l="l" r="r" t="t"/>
              <a:pathLst>
                <a:path extrusionOk="0" h="321" w="582">
                  <a:moveTo>
                    <a:pt x="330" y="0"/>
                  </a:moveTo>
                  <a:cubicBezTo>
                    <a:pt x="308" y="0"/>
                    <a:pt x="285" y="3"/>
                    <a:pt x="262" y="9"/>
                  </a:cubicBezTo>
                  <a:cubicBezTo>
                    <a:pt x="1" y="80"/>
                    <a:pt x="297" y="320"/>
                    <a:pt x="466" y="320"/>
                  </a:cubicBezTo>
                  <a:cubicBezTo>
                    <a:pt x="534" y="320"/>
                    <a:pt x="581" y="281"/>
                    <a:pt x="562" y="175"/>
                  </a:cubicBezTo>
                  <a:cubicBezTo>
                    <a:pt x="534" y="65"/>
                    <a:pt x="438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5" name="Google Shape;32895;p70"/>
            <p:cNvSpPr/>
            <p:nvPr/>
          </p:nvSpPr>
          <p:spPr>
            <a:xfrm>
              <a:off x="7906325" y="3033275"/>
              <a:ext cx="15175" cy="11875"/>
            </a:xfrm>
            <a:custGeom>
              <a:rect b="b" l="l" r="r" t="t"/>
              <a:pathLst>
                <a:path extrusionOk="0" h="475" w="607">
                  <a:moveTo>
                    <a:pt x="279" y="1"/>
                  </a:moveTo>
                  <a:cubicBezTo>
                    <a:pt x="217" y="1"/>
                    <a:pt x="153" y="29"/>
                    <a:pt x="101" y="99"/>
                  </a:cubicBezTo>
                  <a:cubicBezTo>
                    <a:pt x="1" y="166"/>
                    <a:pt x="34" y="333"/>
                    <a:pt x="101" y="400"/>
                  </a:cubicBezTo>
                  <a:cubicBezTo>
                    <a:pt x="151" y="450"/>
                    <a:pt x="217" y="475"/>
                    <a:pt x="280" y="475"/>
                  </a:cubicBezTo>
                  <a:cubicBezTo>
                    <a:pt x="343" y="475"/>
                    <a:pt x="401" y="450"/>
                    <a:pt x="434" y="400"/>
                  </a:cubicBezTo>
                  <a:cubicBezTo>
                    <a:pt x="606" y="227"/>
                    <a:pt x="452" y="1"/>
                    <a:pt x="2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6" name="Google Shape;32896;p70"/>
            <p:cNvSpPr/>
            <p:nvPr/>
          </p:nvSpPr>
          <p:spPr>
            <a:xfrm>
              <a:off x="7915500" y="3224925"/>
              <a:ext cx="11700" cy="11825"/>
            </a:xfrm>
            <a:custGeom>
              <a:rect b="b" l="l" r="r" t="t"/>
              <a:pathLst>
                <a:path extrusionOk="0" h="473" w="468">
                  <a:moveTo>
                    <a:pt x="275" y="0"/>
                  </a:moveTo>
                  <a:cubicBezTo>
                    <a:pt x="262" y="0"/>
                    <a:pt x="248" y="2"/>
                    <a:pt x="234" y="5"/>
                  </a:cubicBezTo>
                  <a:cubicBezTo>
                    <a:pt x="101" y="5"/>
                    <a:pt x="1" y="106"/>
                    <a:pt x="1" y="239"/>
                  </a:cubicBezTo>
                  <a:cubicBezTo>
                    <a:pt x="1" y="372"/>
                    <a:pt x="101" y="472"/>
                    <a:pt x="234" y="472"/>
                  </a:cubicBezTo>
                  <a:cubicBezTo>
                    <a:pt x="367" y="472"/>
                    <a:pt x="468" y="372"/>
                    <a:pt x="468" y="239"/>
                  </a:cubicBezTo>
                  <a:cubicBezTo>
                    <a:pt x="468" y="120"/>
                    <a:pt x="387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7" name="Google Shape;32897;p70"/>
            <p:cNvSpPr/>
            <p:nvPr/>
          </p:nvSpPr>
          <p:spPr>
            <a:xfrm>
              <a:off x="8007000" y="3173225"/>
              <a:ext cx="16100" cy="12750"/>
            </a:xfrm>
            <a:custGeom>
              <a:rect b="b" l="l" r="r" t="t"/>
              <a:pathLst>
                <a:path extrusionOk="0" h="510" w="644">
                  <a:moveTo>
                    <a:pt x="379" y="1"/>
                  </a:moveTo>
                  <a:cubicBezTo>
                    <a:pt x="317" y="1"/>
                    <a:pt x="256" y="26"/>
                    <a:pt x="210" y="72"/>
                  </a:cubicBezTo>
                  <a:cubicBezTo>
                    <a:pt x="0" y="229"/>
                    <a:pt x="161" y="510"/>
                    <a:pt x="369" y="510"/>
                  </a:cubicBezTo>
                  <a:cubicBezTo>
                    <a:pt x="426" y="510"/>
                    <a:pt x="486" y="489"/>
                    <a:pt x="544" y="439"/>
                  </a:cubicBezTo>
                  <a:cubicBezTo>
                    <a:pt x="644" y="339"/>
                    <a:pt x="644" y="205"/>
                    <a:pt x="577" y="105"/>
                  </a:cubicBezTo>
                  <a:cubicBezTo>
                    <a:pt x="523" y="34"/>
                    <a:pt x="450" y="1"/>
                    <a:pt x="37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8" name="Google Shape;32898;p70"/>
            <p:cNvSpPr/>
            <p:nvPr/>
          </p:nvSpPr>
          <p:spPr>
            <a:xfrm>
              <a:off x="7949600" y="2998000"/>
              <a:ext cx="15950" cy="12250"/>
            </a:xfrm>
            <a:custGeom>
              <a:rect b="b" l="l" r="r" t="t"/>
              <a:pathLst>
                <a:path extrusionOk="0" h="490" w="638">
                  <a:moveTo>
                    <a:pt x="373" y="1"/>
                  </a:moveTo>
                  <a:cubicBezTo>
                    <a:pt x="350" y="1"/>
                    <a:pt x="327" y="4"/>
                    <a:pt x="304" y="9"/>
                  </a:cubicBezTo>
                  <a:cubicBezTo>
                    <a:pt x="1" y="70"/>
                    <a:pt x="84" y="489"/>
                    <a:pt x="353" y="489"/>
                  </a:cubicBezTo>
                  <a:cubicBezTo>
                    <a:pt x="379" y="489"/>
                    <a:pt x="408" y="485"/>
                    <a:pt x="438" y="476"/>
                  </a:cubicBezTo>
                  <a:cubicBezTo>
                    <a:pt x="571" y="443"/>
                    <a:pt x="638" y="310"/>
                    <a:pt x="605" y="176"/>
                  </a:cubicBezTo>
                  <a:cubicBezTo>
                    <a:pt x="577" y="66"/>
                    <a:pt x="481" y="1"/>
                    <a:pt x="3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899" name="Google Shape;32899;p70"/>
            <p:cNvSpPr/>
            <p:nvPr/>
          </p:nvSpPr>
          <p:spPr>
            <a:xfrm>
              <a:off x="7869250" y="3088175"/>
              <a:ext cx="15425" cy="12250"/>
            </a:xfrm>
            <a:custGeom>
              <a:rect b="b" l="l" r="r" t="t"/>
              <a:pathLst>
                <a:path extrusionOk="0" h="490" w="617">
                  <a:moveTo>
                    <a:pt x="334" y="0"/>
                  </a:moveTo>
                  <a:cubicBezTo>
                    <a:pt x="266" y="0"/>
                    <a:pt x="203" y="33"/>
                    <a:pt x="149" y="105"/>
                  </a:cubicBezTo>
                  <a:cubicBezTo>
                    <a:pt x="0" y="279"/>
                    <a:pt x="184" y="490"/>
                    <a:pt x="370" y="490"/>
                  </a:cubicBezTo>
                  <a:cubicBezTo>
                    <a:pt x="434" y="490"/>
                    <a:pt x="498" y="465"/>
                    <a:pt x="550" y="405"/>
                  </a:cubicBezTo>
                  <a:cubicBezTo>
                    <a:pt x="616" y="305"/>
                    <a:pt x="616" y="138"/>
                    <a:pt x="516" y="72"/>
                  </a:cubicBezTo>
                  <a:cubicBezTo>
                    <a:pt x="454" y="25"/>
                    <a:pt x="392" y="0"/>
                    <a:pt x="3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0" name="Google Shape;32900;p70"/>
            <p:cNvSpPr/>
            <p:nvPr/>
          </p:nvSpPr>
          <p:spPr>
            <a:xfrm>
              <a:off x="7977075" y="3436500"/>
              <a:ext cx="12675" cy="12225"/>
            </a:xfrm>
            <a:custGeom>
              <a:rect b="b" l="l" r="r" t="t"/>
              <a:pathLst>
                <a:path extrusionOk="0" h="489" w="507">
                  <a:moveTo>
                    <a:pt x="280" y="1"/>
                  </a:moveTo>
                  <a:cubicBezTo>
                    <a:pt x="142" y="1"/>
                    <a:pt x="1" y="108"/>
                    <a:pt x="39" y="282"/>
                  </a:cubicBezTo>
                  <a:cubicBezTo>
                    <a:pt x="39" y="398"/>
                    <a:pt x="140" y="489"/>
                    <a:pt x="254" y="489"/>
                  </a:cubicBezTo>
                  <a:cubicBezTo>
                    <a:pt x="271" y="489"/>
                    <a:pt x="289" y="487"/>
                    <a:pt x="306" y="482"/>
                  </a:cubicBezTo>
                  <a:cubicBezTo>
                    <a:pt x="440" y="449"/>
                    <a:pt x="506" y="315"/>
                    <a:pt x="506" y="182"/>
                  </a:cubicBezTo>
                  <a:cubicBezTo>
                    <a:pt x="478" y="56"/>
                    <a:pt x="380" y="1"/>
                    <a:pt x="2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1" name="Google Shape;32901;p70"/>
            <p:cNvSpPr/>
            <p:nvPr/>
          </p:nvSpPr>
          <p:spPr>
            <a:xfrm>
              <a:off x="8081075" y="3391400"/>
              <a:ext cx="15425" cy="12125"/>
            </a:xfrm>
            <a:custGeom>
              <a:rect b="b" l="l" r="r" t="t"/>
              <a:pathLst>
                <a:path extrusionOk="0" h="485" w="617">
                  <a:moveTo>
                    <a:pt x="342" y="0"/>
                  </a:moveTo>
                  <a:cubicBezTo>
                    <a:pt x="170" y="0"/>
                    <a:pt x="1" y="168"/>
                    <a:pt x="116" y="351"/>
                  </a:cubicBezTo>
                  <a:cubicBezTo>
                    <a:pt x="160" y="440"/>
                    <a:pt x="249" y="485"/>
                    <a:pt x="333" y="485"/>
                  </a:cubicBezTo>
                  <a:cubicBezTo>
                    <a:pt x="375" y="485"/>
                    <a:pt x="416" y="474"/>
                    <a:pt x="449" y="452"/>
                  </a:cubicBezTo>
                  <a:cubicBezTo>
                    <a:pt x="549" y="385"/>
                    <a:pt x="616" y="218"/>
                    <a:pt x="549" y="118"/>
                  </a:cubicBezTo>
                  <a:cubicBezTo>
                    <a:pt x="497" y="35"/>
                    <a:pt x="419" y="0"/>
                    <a:pt x="34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2" name="Google Shape;32902;p70"/>
            <p:cNvSpPr/>
            <p:nvPr/>
          </p:nvSpPr>
          <p:spPr>
            <a:xfrm>
              <a:off x="8054650" y="3280775"/>
              <a:ext cx="13475" cy="12050"/>
            </a:xfrm>
            <a:custGeom>
              <a:rect b="b" l="l" r="r" t="t"/>
              <a:pathLst>
                <a:path extrusionOk="0" h="482" w="539">
                  <a:moveTo>
                    <a:pt x="274" y="1"/>
                  </a:moveTo>
                  <a:cubicBezTo>
                    <a:pt x="138" y="1"/>
                    <a:pt x="0" y="115"/>
                    <a:pt x="39" y="307"/>
                  </a:cubicBezTo>
                  <a:cubicBezTo>
                    <a:pt x="66" y="417"/>
                    <a:pt x="162" y="482"/>
                    <a:pt x="271" y="482"/>
                  </a:cubicBezTo>
                  <a:cubicBezTo>
                    <a:pt x="293" y="482"/>
                    <a:pt x="316" y="479"/>
                    <a:pt x="339" y="473"/>
                  </a:cubicBezTo>
                  <a:cubicBezTo>
                    <a:pt x="472" y="440"/>
                    <a:pt x="539" y="340"/>
                    <a:pt x="506" y="207"/>
                  </a:cubicBezTo>
                  <a:cubicBezTo>
                    <a:pt x="477" y="64"/>
                    <a:pt x="376" y="1"/>
                    <a:pt x="27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3" name="Google Shape;32903;p70"/>
            <p:cNvSpPr/>
            <p:nvPr/>
          </p:nvSpPr>
          <p:spPr>
            <a:xfrm>
              <a:off x="7950125" y="3424625"/>
              <a:ext cx="14925" cy="10075"/>
            </a:xfrm>
            <a:custGeom>
              <a:rect b="b" l="l" r="r" t="t"/>
              <a:pathLst>
                <a:path extrusionOk="0" h="403" w="597">
                  <a:moveTo>
                    <a:pt x="305" y="1"/>
                  </a:moveTo>
                  <a:cubicBezTo>
                    <a:pt x="237" y="1"/>
                    <a:pt x="169" y="27"/>
                    <a:pt x="117" y="90"/>
                  </a:cubicBezTo>
                  <a:cubicBezTo>
                    <a:pt x="0" y="230"/>
                    <a:pt x="226" y="402"/>
                    <a:pt x="395" y="402"/>
                  </a:cubicBezTo>
                  <a:cubicBezTo>
                    <a:pt x="468" y="402"/>
                    <a:pt x="530" y="370"/>
                    <a:pt x="550" y="290"/>
                  </a:cubicBezTo>
                  <a:cubicBezTo>
                    <a:pt x="596" y="130"/>
                    <a:pt x="453" y="1"/>
                    <a:pt x="30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4" name="Google Shape;32904;p70"/>
            <p:cNvSpPr/>
            <p:nvPr/>
          </p:nvSpPr>
          <p:spPr>
            <a:xfrm>
              <a:off x="7963025" y="3640300"/>
              <a:ext cx="13175" cy="11775"/>
            </a:xfrm>
            <a:custGeom>
              <a:rect b="b" l="l" r="r" t="t"/>
              <a:pathLst>
                <a:path extrusionOk="0" h="471" w="527">
                  <a:moveTo>
                    <a:pt x="291" y="1"/>
                  </a:moveTo>
                  <a:cubicBezTo>
                    <a:pt x="284" y="1"/>
                    <a:pt x="276" y="1"/>
                    <a:pt x="268" y="2"/>
                  </a:cubicBezTo>
                  <a:cubicBezTo>
                    <a:pt x="134" y="2"/>
                    <a:pt x="1" y="102"/>
                    <a:pt x="1" y="236"/>
                  </a:cubicBezTo>
                  <a:cubicBezTo>
                    <a:pt x="1" y="369"/>
                    <a:pt x="134" y="469"/>
                    <a:pt x="268" y="469"/>
                  </a:cubicBezTo>
                  <a:cubicBezTo>
                    <a:pt x="276" y="470"/>
                    <a:pt x="284" y="471"/>
                    <a:pt x="291" y="471"/>
                  </a:cubicBezTo>
                  <a:cubicBezTo>
                    <a:pt x="527" y="471"/>
                    <a:pt x="527" y="1"/>
                    <a:pt x="29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5" name="Google Shape;32905;p70"/>
            <p:cNvSpPr/>
            <p:nvPr/>
          </p:nvSpPr>
          <p:spPr>
            <a:xfrm>
              <a:off x="8072725" y="3559000"/>
              <a:ext cx="15425" cy="12425"/>
            </a:xfrm>
            <a:custGeom>
              <a:rect b="b" l="l" r="r" t="t"/>
              <a:pathLst>
                <a:path extrusionOk="0" h="497" w="617">
                  <a:moveTo>
                    <a:pt x="371" y="1"/>
                  </a:moveTo>
                  <a:cubicBezTo>
                    <a:pt x="184" y="1"/>
                    <a:pt x="0" y="212"/>
                    <a:pt x="149" y="386"/>
                  </a:cubicBezTo>
                  <a:cubicBezTo>
                    <a:pt x="208" y="464"/>
                    <a:pt x="278" y="496"/>
                    <a:pt x="346" y="496"/>
                  </a:cubicBezTo>
                  <a:cubicBezTo>
                    <a:pt x="394" y="496"/>
                    <a:pt x="442" y="480"/>
                    <a:pt x="483" y="452"/>
                  </a:cubicBezTo>
                  <a:cubicBezTo>
                    <a:pt x="583" y="352"/>
                    <a:pt x="616" y="219"/>
                    <a:pt x="550" y="85"/>
                  </a:cubicBezTo>
                  <a:cubicBezTo>
                    <a:pt x="499" y="26"/>
                    <a:pt x="434" y="1"/>
                    <a:pt x="37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6" name="Google Shape;32906;p70"/>
            <p:cNvSpPr/>
            <p:nvPr/>
          </p:nvSpPr>
          <p:spPr>
            <a:xfrm>
              <a:off x="8045600" y="3352425"/>
              <a:ext cx="12525" cy="11925"/>
            </a:xfrm>
            <a:custGeom>
              <a:rect b="b" l="l" r="r" t="t"/>
              <a:pathLst>
                <a:path extrusionOk="0" h="477" w="501">
                  <a:moveTo>
                    <a:pt x="240" y="0"/>
                  </a:moveTo>
                  <a:cubicBezTo>
                    <a:pt x="121" y="0"/>
                    <a:pt x="0" y="84"/>
                    <a:pt x="0" y="243"/>
                  </a:cubicBezTo>
                  <a:cubicBezTo>
                    <a:pt x="0" y="376"/>
                    <a:pt x="134" y="476"/>
                    <a:pt x="267" y="476"/>
                  </a:cubicBezTo>
                  <a:cubicBezTo>
                    <a:pt x="401" y="443"/>
                    <a:pt x="501" y="343"/>
                    <a:pt x="467" y="209"/>
                  </a:cubicBezTo>
                  <a:cubicBezTo>
                    <a:pt x="452" y="67"/>
                    <a:pt x="346" y="0"/>
                    <a:pt x="24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7" name="Google Shape;32907;p70"/>
            <p:cNvSpPr/>
            <p:nvPr/>
          </p:nvSpPr>
          <p:spPr>
            <a:xfrm>
              <a:off x="7882150" y="3492525"/>
              <a:ext cx="13350" cy="12250"/>
            </a:xfrm>
            <a:custGeom>
              <a:rect b="b" l="l" r="r" t="t"/>
              <a:pathLst>
                <a:path extrusionOk="0" h="490" w="534">
                  <a:moveTo>
                    <a:pt x="255" y="1"/>
                  </a:moveTo>
                  <a:cubicBezTo>
                    <a:pt x="192" y="1"/>
                    <a:pt x="134" y="26"/>
                    <a:pt x="100" y="76"/>
                  </a:cubicBezTo>
                  <a:cubicBezTo>
                    <a:pt x="0" y="176"/>
                    <a:pt x="0" y="343"/>
                    <a:pt x="100" y="443"/>
                  </a:cubicBezTo>
                  <a:cubicBezTo>
                    <a:pt x="145" y="473"/>
                    <a:pt x="204" y="489"/>
                    <a:pt x="264" y="489"/>
                  </a:cubicBezTo>
                  <a:cubicBezTo>
                    <a:pt x="337" y="489"/>
                    <a:pt x="412" y="465"/>
                    <a:pt x="467" y="409"/>
                  </a:cubicBezTo>
                  <a:cubicBezTo>
                    <a:pt x="534" y="309"/>
                    <a:pt x="534" y="143"/>
                    <a:pt x="434" y="76"/>
                  </a:cubicBezTo>
                  <a:cubicBezTo>
                    <a:pt x="384" y="26"/>
                    <a:pt x="317" y="1"/>
                    <a:pt x="25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8" name="Google Shape;32908;p70"/>
            <p:cNvSpPr/>
            <p:nvPr/>
          </p:nvSpPr>
          <p:spPr>
            <a:xfrm>
              <a:off x="7887150" y="3718125"/>
              <a:ext cx="12225" cy="9100"/>
            </a:xfrm>
            <a:custGeom>
              <a:rect b="b" l="l" r="r" t="t"/>
              <a:pathLst>
                <a:path extrusionOk="0" h="364" w="489">
                  <a:moveTo>
                    <a:pt x="116" y="1"/>
                  </a:moveTo>
                  <a:cubicBezTo>
                    <a:pt x="74" y="1"/>
                    <a:pt x="41" y="35"/>
                    <a:pt x="34" y="125"/>
                  </a:cubicBezTo>
                  <a:cubicBezTo>
                    <a:pt x="0" y="225"/>
                    <a:pt x="100" y="359"/>
                    <a:pt x="234" y="359"/>
                  </a:cubicBezTo>
                  <a:cubicBezTo>
                    <a:pt x="251" y="362"/>
                    <a:pt x="266" y="363"/>
                    <a:pt x="279" y="363"/>
                  </a:cubicBezTo>
                  <a:cubicBezTo>
                    <a:pt x="488" y="363"/>
                    <a:pt x="253" y="1"/>
                    <a:pt x="11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09" name="Google Shape;32909;p70"/>
            <p:cNvSpPr/>
            <p:nvPr/>
          </p:nvSpPr>
          <p:spPr>
            <a:xfrm>
              <a:off x="7717025" y="3831500"/>
              <a:ext cx="12525" cy="12200"/>
            </a:xfrm>
            <a:custGeom>
              <a:rect b="b" l="l" r="r" t="t"/>
              <a:pathLst>
                <a:path extrusionOk="0" h="488" w="501">
                  <a:moveTo>
                    <a:pt x="249" y="0"/>
                  </a:moveTo>
                  <a:cubicBezTo>
                    <a:pt x="195" y="0"/>
                    <a:pt x="141" y="19"/>
                    <a:pt x="101" y="60"/>
                  </a:cubicBezTo>
                  <a:cubicBezTo>
                    <a:pt x="1" y="160"/>
                    <a:pt x="1" y="327"/>
                    <a:pt x="101" y="427"/>
                  </a:cubicBezTo>
                  <a:cubicBezTo>
                    <a:pt x="142" y="469"/>
                    <a:pt x="198" y="488"/>
                    <a:pt x="253" y="488"/>
                  </a:cubicBezTo>
                  <a:cubicBezTo>
                    <a:pt x="375" y="488"/>
                    <a:pt x="501" y="397"/>
                    <a:pt x="501" y="260"/>
                  </a:cubicBezTo>
                  <a:cubicBezTo>
                    <a:pt x="501" y="98"/>
                    <a:pt x="372" y="0"/>
                    <a:pt x="2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0" name="Google Shape;32910;p70"/>
            <p:cNvSpPr/>
            <p:nvPr/>
          </p:nvSpPr>
          <p:spPr>
            <a:xfrm>
              <a:off x="7742875" y="4011800"/>
              <a:ext cx="13725" cy="8850"/>
            </a:xfrm>
            <a:custGeom>
              <a:rect b="b" l="l" r="r" t="t"/>
              <a:pathLst>
                <a:path extrusionOk="0" h="354" w="549">
                  <a:moveTo>
                    <a:pt x="84" y="1"/>
                  </a:moveTo>
                  <a:cubicBezTo>
                    <a:pt x="35" y="1"/>
                    <a:pt x="1" y="34"/>
                    <a:pt x="1" y="120"/>
                  </a:cubicBezTo>
                  <a:cubicBezTo>
                    <a:pt x="1" y="253"/>
                    <a:pt x="101" y="353"/>
                    <a:pt x="267" y="353"/>
                  </a:cubicBezTo>
                  <a:cubicBezTo>
                    <a:pt x="549" y="353"/>
                    <a:pt x="242" y="1"/>
                    <a:pt x="8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1" name="Google Shape;32911;p70"/>
            <p:cNvSpPr/>
            <p:nvPr/>
          </p:nvSpPr>
          <p:spPr>
            <a:xfrm>
              <a:off x="7820600" y="3968125"/>
              <a:ext cx="14025" cy="12400"/>
            </a:xfrm>
            <a:custGeom>
              <a:rect b="b" l="l" r="r" t="t"/>
              <a:pathLst>
                <a:path extrusionOk="0" h="496" w="561">
                  <a:moveTo>
                    <a:pt x="268" y="1"/>
                  </a:moveTo>
                  <a:cubicBezTo>
                    <a:pt x="164" y="1"/>
                    <a:pt x="64" y="69"/>
                    <a:pt x="27" y="199"/>
                  </a:cubicBezTo>
                  <a:cubicBezTo>
                    <a:pt x="1" y="358"/>
                    <a:pt x="142" y="496"/>
                    <a:pt x="285" y="496"/>
                  </a:cubicBezTo>
                  <a:cubicBezTo>
                    <a:pt x="323" y="496"/>
                    <a:pt x="360" y="486"/>
                    <a:pt x="394" y="466"/>
                  </a:cubicBezTo>
                  <a:cubicBezTo>
                    <a:pt x="528" y="366"/>
                    <a:pt x="561" y="232"/>
                    <a:pt x="494" y="132"/>
                  </a:cubicBezTo>
                  <a:cubicBezTo>
                    <a:pt x="435" y="44"/>
                    <a:pt x="350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2" name="Google Shape;32912;p70"/>
            <p:cNvSpPr/>
            <p:nvPr/>
          </p:nvSpPr>
          <p:spPr>
            <a:xfrm>
              <a:off x="7800400" y="3877800"/>
              <a:ext cx="13825" cy="8125"/>
            </a:xfrm>
            <a:custGeom>
              <a:rect b="b" l="l" r="r" t="t"/>
              <a:pathLst>
                <a:path extrusionOk="0" h="325" w="553">
                  <a:moveTo>
                    <a:pt x="336" y="1"/>
                  </a:moveTo>
                  <a:cubicBezTo>
                    <a:pt x="314" y="1"/>
                    <a:pt x="291" y="3"/>
                    <a:pt x="268" y="9"/>
                  </a:cubicBezTo>
                  <a:cubicBezTo>
                    <a:pt x="0" y="33"/>
                    <a:pt x="301" y="324"/>
                    <a:pt x="457" y="324"/>
                  </a:cubicBezTo>
                  <a:cubicBezTo>
                    <a:pt x="515" y="324"/>
                    <a:pt x="553" y="284"/>
                    <a:pt x="535" y="176"/>
                  </a:cubicBezTo>
                  <a:cubicBezTo>
                    <a:pt x="535" y="65"/>
                    <a:pt x="443" y="1"/>
                    <a:pt x="33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3" name="Google Shape;32913;p70"/>
            <p:cNvSpPr/>
            <p:nvPr/>
          </p:nvSpPr>
          <p:spPr>
            <a:xfrm>
              <a:off x="7671725" y="3996950"/>
              <a:ext cx="17250" cy="12325"/>
            </a:xfrm>
            <a:custGeom>
              <a:rect b="b" l="l" r="r" t="t"/>
              <a:pathLst>
                <a:path extrusionOk="0" h="493" w="690">
                  <a:moveTo>
                    <a:pt x="354" y="1"/>
                  </a:moveTo>
                  <a:cubicBezTo>
                    <a:pt x="296" y="1"/>
                    <a:pt x="234" y="24"/>
                    <a:pt x="178" y="80"/>
                  </a:cubicBezTo>
                  <a:cubicBezTo>
                    <a:pt x="1" y="257"/>
                    <a:pt x="151" y="493"/>
                    <a:pt x="336" y="493"/>
                  </a:cubicBezTo>
                  <a:cubicBezTo>
                    <a:pt x="394" y="493"/>
                    <a:pt x="456" y="469"/>
                    <a:pt x="512" y="414"/>
                  </a:cubicBezTo>
                  <a:cubicBezTo>
                    <a:pt x="689" y="236"/>
                    <a:pt x="539" y="1"/>
                    <a:pt x="35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4" name="Google Shape;32914;p70"/>
            <p:cNvSpPr/>
            <p:nvPr/>
          </p:nvSpPr>
          <p:spPr>
            <a:xfrm>
              <a:off x="7634125" y="4208550"/>
              <a:ext cx="14200" cy="12425"/>
            </a:xfrm>
            <a:custGeom>
              <a:rect b="b" l="l" r="r" t="t"/>
              <a:pathLst>
                <a:path extrusionOk="0" h="497" w="568">
                  <a:moveTo>
                    <a:pt x="298" y="1"/>
                  </a:moveTo>
                  <a:cubicBezTo>
                    <a:pt x="209" y="1"/>
                    <a:pt x="121" y="49"/>
                    <a:pt x="81" y="155"/>
                  </a:cubicBezTo>
                  <a:cubicBezTo>
                    <a:pt x="1" y="356"/>
                    <a:pt x="162" y="496"/>
                    <a:pt x="318" y="496"/>
                  </a:cubicBezTo>
                  <a:cubicBezTo>
                    <a:pt x="421" y="496"/>
                    <a:pt x="521" y="435"/>
                    <a:pt x="548" y="289"/>
                  </a:cubicBezTo>
                  <a:cubicBezTo>
                    <a:pt x="568" y="109"/>
                    <a:pt x="43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5" name="Google Shape;32915;p70"/>
            <p:cNvSpPr/>
            <p:nvPr/>
          </p:nvSpPr>
          <p:spPr>
            <a:xfrm>
              <a:off x="7685325" y="4154475"/>
              <a:ext cx="12550" cy="12325"/>
            </a:xfrm>
            <a:custGeom>
              <a:rect b="b" l="l" r="r" t="t"/>
              <a:pathLst>
                <a:path extrusionOk="0" h="493" w="502">
                  <a:moveTo>
                    <a:pt x="219" y="1"/>
                  </a:moveTo>
                  <a:cubicBezTo>
                    <a:pt x="102" y="1"/>
                    <a:pt x="1" y="97"/>
                    <a:pt x="1" y="250"/>
                  </a:cubicBezTo>
                  <a:cubicBezTo>
                    <a:pt x="1" y="387"/>
                    <a:pt x="110" y="493"/>
                    <a:pt x="232" y="493"/>
                  </a:cubicBezTo>
                  <a:cubicBezTo>
                    <a:pt x="289" y="493"/>
                    <a:pt x="348" y="470"/>
                    <a:pt x="401" y="417"/>
                  </a:cubicBezTo>
                  <a:cubicBezTo>
                    <a:pt x="501" y="317"/>
                    <a:pt x="501" y="184"/>
                    <a:pt x="401" y="83"/>
                  </a:cubicBezTo>
                  <a:cubicBezTo>
                    <a:pt x="344" y="26"/>
                    <a:pt x="279" y="1"/>
                    <a:pt x="21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6" name="Google Shape;32916;p70"/>
            <p:cNvSpPr/>
            <p:nvPr/>
          </p:nvSpPr>
          <p:spPr>
            <a:xfrm>
              <a:off x="7652825" y="4003100"/>
              <a:ext cx="11700" cy="12550"/>
            </a:xfrm>
            <a:custGeom>
              <a:rect b="b" l="l" r="r" t="t"/>
              <a:pathLst>
                <a:path extrusionOk="0" h="502" w="468">
                  <a:moveTo>
                    <a:pt x="234" y="1"/>
                  </a:moveTo>
                  <a:cubicBezTo>
                    <a:pt x="100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368"/>
                    <a:pt x="467" y="234"/>
                  </a:cubicBezTo>
                  <a:cubicBezTo>
                    <a:pt x="467" y="101"/>
                    <a:pt x="367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7" name="Google Shape;32917;p70"/>
            <p:cNvSpPr/>
            <p:nvPr/>
          </p:nvSpPr>
          <p:spPr>
            <a:xfrm>
              <a:off x="7584425" y="4090800"/>
              <a:ext cx="14000" cy="11925"/>
            </a:xfrm>
            <a:custGeom>
              <a:rect b="b" l="l" r="r" t="t"/>
              <a:pathLst>
                <a:path extrusionOk="0" h="477" w="560">
                  <a:moveTo>
                    <a:pt x="272" y="1"/>
                  </a:moveTo>
                  <a:cubicBezTo>
                    <a:pt x="204" y="1"/>
                    <a:pt x="140" y="30"/>
                    <a:pt x="101" y="95"/>
                  </a:cubicBezTo>
                  <a:cubicBezTo>
                    <a:pt x="1" y="195"/>
                    <a:pt x="34" y="362"/>
                    <a:pt x="134" y="429"/>
                  </a:cubicBezTo>
                  <a:cubicBezTo>
                    <a:pt x="184" y="462"/>
                    <a:pt x="236" y="477"/>
                    <a:pt x="286" y="477"/>
                  </a:cubicBezTo>
                  <a:cubicBezTo>
                    <a:pt x="434" y="477"/>
                    <a:pt x="559" y="345"/>
                    <a:pt x="534" y="195"/>
                  </a:cubicBezTo>
                  <a:cubicBezTo>
                    <a:pt x="494" y="73"/>
                    <a:pt x="378" y="1"/>
                    <a:pt x="2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8" name="Google Shape;32918;p70"/>
            <p:cNvSpPr/>
            <p:nvPr/>
          </p:nvSpPr>
          <p:spPr>
            <a:xfrm>
              <a:off x="7596100" y="4410900"/>
              <a:ext cx="12550" cy="12525"/>
            </a:xfrm>
            <a:custGeom>
              <a:rect b="b" l="l" r="r" t="t"/>
              <a:pathLst>
                <a:path extrusionOk="0" h="501" w="502">
                  <a:moveTo>
                    <a:pt x="268" y="0"/>
                  </a:moveTo>
                  <a:cubicBezTo>
                    <a:pt x="101" y="0"/>
                    <a:pt x="1" y="100"/>
                    <a:pt x="1" y="234"/>
                  </a:cubicBezTo>
                  <a:cubicBezTo>
                    <a:pt x="1" y="367"/>
                    <a:pt x="101" y="501"/>
                    <a:pt x="234" y="501"/>
                  </a:cubicBezTo>
                  <a:cubicBezTo>
                    <a:pt x="368" y="501"/>
                    <a:pt x="468" y="401"/>
                    <a:pt x="468" y="267"/>
                  </a:cubicBezTo>
                  <a:cubicBezTo>
                    <a:pt x="501" y="134"/>
                    <a:pt x="368" y="34"/>
                    <a:pt x="2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19" name="Google Shape;32919;p70"/>
            <p:cNvSpPr/>
            <p:nvPr/>
          </p:nvSpPr>
          <p:spPr>
            <a:xfrm>
              <a:off x="7663175" y="4371525"/>
              <a:ext cx="13850" cy="11800"/>
            </a:xfrm>
            <a:custGeom>
              <a:rect b="b" l="l" r="r" t="t"/>
              <a:pathLst>
                <a:path extrusionOk="0" h="472" w="554">
                  <a:moveTo>
                    <a:pt x="293" y="1"/>
                  </a:moveTo>
                  <a:cubicBezTo>
                    <a:pt x="193" y="1"/>
                    <a:pt x="91" y="61"/>
                    <a:pt x="53" y="174"/>
                  </a:cubicBezTo>
                  <a:cubicBezTo>
                    <a:pt x="0" y="333"/>
                    <a:pt x="136" y="471"/>
                    <a:pt x="295" y="471"/>
                  </a:cubicBezTo>
                  <a:cubicBezTo>
                    <a:pt x="336" y="471"/>
                    <a:pt x="379" y="462"/>
                    <a:pt x="420" y="441"/>
                  </a:cubicBezTo>
                  <a:cubicBezTo>
                    <a:pt x="520" y="375"/>
                    <a:pt x="553" y="241"/>
                    <a:pt x="487" y="108"/>
                  </a:cubicBezTo>
                  <a:cubicBezTo>
                    <a:pt x="443" y="36"/>
                    <a:pt x="369" y="1"/>
                    <a:pt x="2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0" name="Google Shape;32920;p70"/>
            <p:cNvSpPr/>
            <p:nvPr/>
          </p:nvSpPr>
          <p:spPr>
            <a:xfrm>
              <a:off x="7668650" y="4265175"/>
              <a:ext cx="11700" cy="11625"/>
            </a:xfrm>
            <a:custGeom>
              <a:rect b="b" l="l" r="r" t="t"/>
              <a:pathLst>
                <a:path extrusionOk="0" h="465" w="468">
                  <a:moveTo>
                    <a:pt x="234" y="0"/>
                  </a:moveTo>
                  <a:cubicBezTo>
                    <a:pt x="118" y="0"/>
                    <a:pt x="1" y="75"/>
                    <a:pt x="1" y="225"/>
                  </a:cubicBezTo>
                  <a:cubicBezTo>
                    <a:pt x="1" y="345"/>
                    <a:pt x="81" y="464"/>
                    <a:pt x="193" y="464"/>
                  </a:cubicBezTo>
                  <a:cubicBezTo>
                    <a:pt x="207" y="464"/>
                    <a:pt x="220" y="462"/>
                    <a:pt x="234" y="459"/>
                  </a:cubicBezTo>
                  <a:cubicBezTo>
                    <a:pt x="368" y="459"/>
                    <a:pt x="468" y="359"/>
                    <a:pt x="468" y="225"/>
                  </a:cubicBezTo>
                  <a:cubicBezTo>
                    <a:pt x="468" y="75"/>
                    <a:pt x="351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1" name="Google Shape;32921;p70"/>
            <p:cNvSpPr/>
            <p:nvPr/>
          </p:nvSpPr>
          <p:spPr>
            <a:xfrm>
              <a:off x="7511050" y="4236600"/>
              <a:ext cx="12525" cy="12550"/>
            </a:xfrm>
            <a:custGeom>
              <a:rect b="b" l="l" r="r" t="t"/>
              <a:pathLst>
                <a:path extrusionOk="0" h="502" w="501">
                  <a:moveTo>
                    <a:pt x="267" y="1"/>
                  </a:moveTo>
                  <a:cubicBezTo>
                    <a:pt x="134" y="1"/>
                    <a:pt x="0" y="101"/>
                    <a:pt x="0" y="234"/>
                  </a:cubicBezTo>
                  <a:cubicBezTo>
                    <a:pt x="0" y="368"/>
                    <a:pt x="100" y="501"/>
                    <a:pt x="234" y="501"/>
                  </a:cubicBezTo>
                  <a:cubicBezTo>
                    <a:pt x="367" y="501"/>
                    <a:pt x="467" y="401"/>
                    <a:pt x="501" y="268"/>
                  </a:cubicBezTo>
                  <a:cubicBezTo>
                    <a:pt x="501" y="134"/>
                    <a:pt x="401" y="34"/>
                    <a:pt x="26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2" name="Google Shape;32922;p70"/>
            <p:cNvSpPr/>
            <p:nvPr/>
          </p:nvSpPr>
          <p:spPr>
            <a:xfrm>
              <a:off x="7323400" y="4488125"/>
              <a:ext cx="16200" cy="11800"/>
            </a:xfrm>
            <a:custGeom>
              <a:rect b="b" l="l" r="r" t="t"/>
              <a:pathLst>
                <a:path extrusionOk="0" h="472" w="648">
                  <a:moveTo>
                    <a:pt x="286" y="0"/>
                  </a:moveTo>
                  <a:cubicBezTo>
                    <a:pt x="221" y="0"/>
                    <a:pt x="156" y="25"/>
                    <a:pt x="101" y="80"/>
                  </a:cubicBezTo>
                  <a:cubicBezTo>
                    <a:pt x="1" y="180"/>
                    <a:pt x="34" y="347"/>
                    <a:pt x="134" y="414"/>
                  </a:cubicBezTo>
                  <a:cubicBezTo>
                    <a:pt x="182" y="455"/>
                    <a:pt x="233" y="472"/>
                    <a:pt x="283" y="472"/>
                  </a:cubicBezTo>
                  <a:cubicBezTo>
                    <a:pt x="479" y="472"/>
                    <a:pt x="647" y="206"/>
                    <a:pt x="435" y="47"/>
                  </a:cubicBezTo>
                  <a:cubicBezTo>
                    <a:pt x="390" y="17"/>
                    <a:pt x="338" y="0"/>
                    <a:pt x="28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3" name="Google Shape;32923;p70"/>
            <p:cNvSpPr/>
            <p:nvPr/>
          </p:nvSpPr>
          <p:spPr>
            <a:xfrm>
              <a:off x="7411475" y="4455925"/>
              <a:ext cx="17525" cy="12725"/>
            </a:xfrm>
            <a:custGeom>
              <a:rect b="b" l="l" r="r" t="t"/>
              <a:pathLst>
                <a:path extrusionOk="0" h="509" w="701">
                  <a:moveTo>
                    <a:pt x="367" y="0"/>
                  </a:moveTo>
                  <a:cubicBezTo>
                    <a:pt x="330" y="0"/>
                    <a:pt x="289" y="11"/>
                    <a:pt x="247" y="34"/>
                  </a:cubicBezTo>
                  <a:cubicBezTo>
                    <a:pt x="1" y="157"/>
                    <a:pt x="124" y="509"/>
                    <a:pt x="355" y="509"/>
                  </a:cubicBezTo>
                  <a:cubicBezTo>
                    <a:pt x="374" y="509"/>
                    <a:pt x="394" y="506"/>
                    <a:pt x="414" y="501"/>
                  </a:cubicBezTo>
                  <a:cubicBezTo>
                    <a:pt x="701" y="386"/>
                    <a:pt x="593" y="0"/>
                    <a:pt x="3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4" name="Google Shape;32924;p70"/>
            <p:cNvSpPr/>
            <p:nvPr/>
          </p:nvSpPr>
          <p:spPr>
            <a:xfrm>
              <a:off x="7490925" y="4186175"/>
              <a:ext cx="15150" cy="11550"/>
            </a:xfrm>
            <a:custGeom>
              <a:rect b="b" l="l" r="r" t="t"/>
              <a:pathLst>
                <a:path extrusionOk="0" h="462" w="606">
                  <a:moveTo>
                    <a:pt x="322" y="0"/>
                  </a:moveTo>
                  <a:cubicBezTo>
                    <a:pt x="107" y="0"/>
                    <a:pt x="1" y="331"/>
                    <a:pt x="238" y="450"/>
                  </a:cubicBezTo>
                  <a:cubicBezTo>
                    <a:pt x="262" y="458"/>
                    <a:pt x="287" y="462"/>
                    <a:pt x="313" y="462"/>
                  </a:cubicBezTo>
                  <a:cubicBezTo>
                    <a:pt x="398" y="462"/>
                    <a:pt x="488" y="418"/>
                    <a:pt x="538" y="317"/>
                  </a:cubicBezTo>
                  <a:cubicBezTo>
                    <a:pt x="605" y="183"/>
                    <a:pt x="538" y="50"/>
                    <a:pt x="405" y="16"/>
                  </a:cubicBezTo>
                  <a:cubicBezTo>
                    <a:pt x="376" y="5"/>
                    <a:pt x="348" y="0"/>
                    <a:pt x="32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5" name="Google Shape;32925;p70"/>
            <p:cNvSpPr/>
            <p:nvPr/>
          </p:nvSpPr>
          <p:spPr>
            <a:xfrm>
              <a:off x="7410150" y="4255275"/>
              <a:ext cx="13350" cy="12025"/>
            </a:xfrm>
            <a:custGeom>
              <a:rect b="b" l="l" r="r" t="t"/>
              <a:pathLst>
                <a:path extrusionOk="0" h="481" w="534">
                  <a:moveTo>
                    <a:pt x="282" y="1"/>
                  </a:moveTo>
                  <a:cubicBezTo>
                    <a:pt x="232" y="1"/>
                    <a:pt x="180" y="17"/>
                    <a:pt x="134" y="54"/>
                  </a:cubicBezTo>
                  <a:cubicBezTo>
                    <a:pt x="33" y="154"/>
                    <a:pt x="0" y="288"/>
                    <a:pt x="100" y="388"/>
                  </a:cubicBezTo>
                  <a:cubicBezTo>
                    <a:pt x="151" y="451"/>
                    <a:pt x="220" y="481"/>
                    <a:pt x="289" y="481"/>
                  </a:cubicBezTo>
                  <a:cubicBezTo>
                    <a:pt x="402" y="481"/>
                    <a:pt x="513" y="400"/>
                    <a:pt x="534" y="254"/>
                  </a:cubicBezTo>
                  <a:cubicBezTo>
                    <a:pt x="534" y="110"/>
                    <a:pt x="413" y="1"/>
                    <a:pt x="2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6" name="Google Shape;32926;p70"/>
            <p:cNvSpPr/>
            <p:nvPr/>
          </p:nvSpPr>
          <p:spPr>
            <a:xfrm>
              <a:off x="7369275" y="4467400"/>
              <a:ext cx="14775" cy="11950"/>
            </a:xfrm>
            <a:custGeom>
              <a:rect b="b" l="l" r="r" t="t"/>
              <a:pathLst>
                <a:path extrusionOk="0" h="478" w="591">
                  <a:moveTo>
                    <a:pt x="299" y="0"/>
                  </a:moveTo>
                  <a:cubicBezTo>
                    <a:pt x="191" y="0"/>
                    <a:pt x="95" y="65"/>
                    <a:pt x="67" y="175"/>
                  </a:cubicBezTo>
                  <a:cubicBezTo>
                    <a:pt x="1" y="276"/>
                    <a:pt x="67" y="409"/>
                    <a:pt x="201" y="476"/>
                  </a:cubicBezTo>
                  <a:cubicBezTo>
                    <a:pt x="212" y="477"/>
                    <a:pt x="224" y="478"/>
                    <a:pt x="235" y="478"/>
                  </a:cubicBezTo>
                  <a:cubicBezTo>
                    <a:pt x="478" y="478"/>
                    <a:pt x="591" y="136"/>
                    <a:pt x="368" y="9"/>
                  </a:cubicBezTo>
                  <a:cubicBezTo>
                    <a:pt x="345" y="3"/>
                    <a:pt x="322" y="0"/>
                    <a:pt x="29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7" name="Google Shape;32927;p70"/>
            <p:cNvSpPr/>
            <p:nvPr/>
          </p:nvSpPr>
          <p:spPr>
            <a:xfrm>
              <a:off x="7042225" y="4605825"/>
              <a:ext cx="17650" cy="12750"/>
            </a:xfrm>
            <a:custGeom>
              <a:rect b="b" l="l" r="r" t="t"/>
              <a:pathLst>
                <a:path extrusionOk="0" h="510" w="706">
                  <a:moveTo>
                    <a:pt x="376" y="0"/>
                  </a:moveTo>
                  <a:cubicBezTo>
                    <a:pt x="333" y="0"/>
                    <a:pt x="287" y="13"/>
                    <a:pt x="240" y="42"/>
                  </a:cubicBezTo>
                  <a:cubicBezTo>
                    <a:pt x="1" y="202"/>
                    <a:pt x="164" y="510"/>
                    <a:pt x="376" y="510"/>
                  </a:cubicBezTo>
                  <a:cubicBezTo>
                    <a:pt x="429" y="510"/>
                    <a:pt x="486" y="490"/>
                    <a:pt x="540" y="443"/>
                  </a:cubicBezTo>
                  <a:cubicBezTo>
                    <a:pt x="705" y="278"/>
                    <a:pt x="576" y="0"/>
                    <a:pt x="37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8" name="Google Shape;32928;p70"/>
            <p:cNvSpPr/>
            <p:nvPr/>
          </p:nvSpPr>
          <p:spPr>
            <a:xfrm>
              <a:off x="7059050" y="4717775"/>
              <a:ext cx="14200" cy="11875"/>
            </a:xfrm>
            <a:custGeom>
              <a:rect b="b" l="l" r="r" t="t"/>
              <a:pathLst>
                <a:path extrusionOk="0" h="475" w="568">
                  <a:moveTo>
                    <a:pt x="234" y="1"/>
                  </a:moveTo>
                  <a:cubicBezTo>
                    <a:pt x="101" y="1"/>
                    <a:pt x="1" y="134"/>
                    <a:pt x="1" y="268"/>
                  </a:cubicBezTo>
                  <a:cubicBezTo>
                    <a:pt x="1" y="384"/>
                    <a:pt x="101" y="474"/>
                    <a:pt x="215" y="474"/>
                  </a:cubicBezTo>
                  <a:cubicBezTo>
                    <a:pt x="233" y="474"/>
                    <a:pt x="250" y="472"/>
                    <a:pt x="268" y="468"/>
                  </a:cubicBezTo>
                  <a:cubicBezTo>
                    <a:pt x="568" y="435"/>
                    <a:pt x="501" y="1"/>
                    <a:pt x="2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29" name="Google Shape;32929;p70"/>
            <p:cNvSpPr/>
            <p:nvPr/>
          </p:nvSpPr>
          <p:spPr>
            <a:xfrm>
              <a:off x="7155175" y="4645975"/>
              <a:ext cx="15650" cy="12650"/>
            </a:xfrm>
            <a:custGeom>
              <a:rect b="b" l="l" r="r" t="t"/>
              <a:pathLst>
                <a:path extrusionOk="0" h="506" w="626">
                  <a:moveTo>
                    <a:pt x="320" y="1"/>
                  </a:moveTo>
                  <a:cubicBezTo>
                    <a:pt x="138" y="1"/>
                    <a:pt x="0" y="217"/>
                    <a:pt x="125" y="404"/>
                  </a:cubicBezTo>
                  <a:cubicBezTo>
                    <a:pt x="168" y="469"/>
                    <a:pt x="239" y="506"/>
                    <a:pt x="320" y="506"/>
                  </a:cubicBezTo>
                  <a:cubicBezTo>
                    <a:pt x="364" y="506"/>
                    <a:pt x="412" y="495"/>
                    <a:pt x="459" y="471"/>
                  </a:cubicBezTo>
                  <a:cubicBezTo>
                    <a:pt x="626" y="338"/>
                    <a:pt x="559" y="71"/>
                    <a:pt x="359" y="4"/>
                  </a:cubicBezTo>
                  <a:cubicBezTo>
                    <a:pt x="346" y="2"/>
                    <a:pt x="333" y="1"/>
                    <a:pt x="32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0" name="Google Shape;32930;p70"/>
            <p:cNvSpPr/>
            <p:nvPr/>
          </p:nvSpPr>
          <p:spPr>
            <a:xfrm>
              <a:off x="7070725" y="4559000"/>
              <a:ext cx="15875" cy="12025"/>
            </a:xfrm>
            <a:custGeom>
              <a:rect b="b" l="l" r="r" t="t"/>
              <a:pathLst>
                <a:path extrusionOk="0" h="481" w="635">
                  <a:moveTo>
                    <a:pt x="324" y="1"/>
                  </a:moveTo>
                  <a:cubicBezTo>
                    <a:pt x="254" y="1"/>
                    <a:pt x="189" y="26"/>
                    <a:pt x="134" y="81"/>
                  </a:cubicBezTo>
                  <a:cubicBezTo>
                    <a:pt x="1" y="247"/>
                    <a:pt x="134" y="481"/>
                    <a:pt x="334" y="481"/>
                  </a:cubicBezTo>
                  <a:cubicBezTo>
                    <a:pt x="568" y="481"/>
                    <a:pt x="635" y="214"/>
                    <a:pt x="501" y="47"/>
                  </a:cubicBezTo>
                  <a:cubicBezTo>
                    <a:pt x="441" y="17"/>
                    <a:pt x="381" y="1"/>
                    <a:pt x="32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1" name="Google Shape;32931;p70"/>
            <p:cNvSpPr/>
            <p:nvPr/>
          </p:nvSpPr>
          <p:spPr>
            <a:xfrm>
              <a:off x="6751625" y="4734900"/>
              <a:ext cx="17350" cy="12150"/>
            </a:xfrm>
            <a:custGeom>
              <a:rect b="b" l="l" r="r" t="t"/>
              <a:pathLst>
                <a:path extrusionOk="0" h="486" w="694">
                  <a:moveTo>
                    <a:pt x="349" y="0"/>
                  </a:moveTo>
                  <a:cubicBezTo>
                    <a:pt x="320" y="0"/>
                    <a:pt x="289" y="5"/>
                    <a:pt x="256" y="16"/>
                  </a:cubicBezTo>
                  <a:cubicBezTo>
                    <a:pt x="0" y="130"/>
                    <a:pt x="107" y="486"/>
                    <a:pt x="330" y="486"/>
                  </a:cubicBezTo>
                  <a:cubicBezTo>
                    <a:pt x="369" y="486"/>
                    <a:pt x="411" y="475"/>
                    <a:pt x="456" y="450"/>
                  </a:cubicBezTo>
                  <a:cubicBezTo>
                    <a:pt x="694" y="331"/>
                    <a:pt x="587" y="0"/>
                    <a:pt x="34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2" name="Google Shape;32932;p70"/>
            <p:cNvSpPr/>
            <p:nvPr/>
          </p:nvSpPr>
          <p:spPr>
            <a:xfrm>
              <a:off x="6794700" y="4821825"/>
              <a:ext cx="15325" cy="12200"/>
            </a:xfrm>
            <a:custGeom>
              <a:rect b="b" l="l" r="r" t="t"/>
              <a:pathLst>
                <a:path extrusionOk="0" h="488" w="613">
                  <a:moveTo>
                    <a:pt x="264" y="1"/>
                  </a:moveTo>
                  <a:cubicBezTo>
                    <a:pt x="244" y="1"/>
                    <a:pt x="223" y="3"/>
                    <a:pt x="201" y="9"/>
                  </a:cubicBezTo>
                  <a:cubicBezTo>
                    <a:pt x="67" y="75"/>
                    <a:pt x="1" y="209"/>
                    <a:pt x="67" y="342"/>
                  </a:cubicBezTo>
                  <a:cubicBezTo>
                    <a:pt x="93" y="444"/>
                    <a:pt x="196" y="488"/>
                    <a:pt x="288" y="488"/>
                  </a:cubicBezTo>
                  <a:cubicBezTo>
                    <a:pt x="316" y="488"/>
                    <a:pt x="344" y="483"/>
                    <a:pt x="367" y="476"/>
                  </a:cubicBezTo>
                  <a:cubicBezTo>
                    <a:pt x="612" y="322"/>
                    <a:pt x="49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3" name="Google Shape;32933;p70"/>
            <p:cNvSpPr/>
            <p:nvPr/>
          </p:nvSpPr>
          <p:spPr>
            <a:xfrm>
              <a:off x="7086750" y="4620525"/>
              <a:ext cx="13200" cy="12125"/>
            </a:xfrm>
            <a:custGeom>
              <a:rect b="b" l="l" r="r" t="t"/>
              <a:pathLst>
                <a:path extrusionOk="0" h="485" w="528">
                  <a:moveTo>
                    <a:pt x="264" y="1"/>
                  </a:moveTo>
                  <a:cubicBezTo>
                    <a:pt x="156" y="1"/>
                    <a:pt x="46" y="72"/>
                    <a:pt x="27" y="188"/>
                  </a:cubicBezTo>
                  <a:cubicBezTo>
                    <a:pt x="0" y="347"/>
                    <a:pt x="142" y="485"/>
                    <a:pt x="285" y="485"/>
                  </a:cubicBezTo>
                  <a:cubicBezTo>
                    <a:pt x="322" y="485"/>
                    <a:pt x="359" y="476"/>
                    <a:pt x="394" y="455"/>
                  </a:cubicBezTo>
                  <a:cubicBezTo>
                    <a:pt x="494" y="355"/>
                    <a:pt x="527" y="222"/>
                    <a:pt x="461" y="122"/>
                  </a:cubicBezTo>
                  <a:cubicBezTo>
                    <a:pt x="419" y="38"/>
                    <a:pt x="342" y="1"/>
                    <a:pt x="2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4" name="Google Shape;32934;p70"/>
            <p:cNvSpPr/>
            <p:nvPr/>
          </p:nvSpPr>
          <p:spPr>
            <a:xfrm>
              <a:off x="7102200" y="4536600"/>
              <a:ext cx="13600" cy="11350"/>
            </a:xfrm>
            <a:custGeom>
              <a:rect b="b" l="l" r="r" t="t"/>
              <a:pathLst>
                <a:path extrusionOk="0" h="454" w="544">
                  <a:moveTo>
                    <a:pt x="273" y="1"/>
                  </a:moveTo>
                  <a:cubicBezTo>
                    <a:pt x="165" y="1"/>
                    <a:pt x="70" y="60"/>
                    <a:pt x="43" y="143"/>
                  </a:cubicBezTo>
                  <a:cubicBezTo>
                    <a:pt x="1" y="331"/>
                    <a:pt x="142" y="453"/>
                    <a:pt x="286" y="453"/>
                  </a:cubicBezTo>
                  <a:cubicBezTo>
                    <a:pt x="372" y="453"/>
                    <a:pt x="460" y="409"/>
                    <a:pt x="510" y="310"/>
                  </a:cubicBezTo>
                  <a:cubicBezTo>
                    <a:pt x="543" y="176"/>
                    <a:pt x="476" y="43"/>
                    <a:pt x="343" y="9"/>
                  </a:cubicBezTo>
                  <a:cubicBezTo>
                    <a:pt x="319" y="3"/>
                    <a:pt x="296" y="1"/>
                    <a:pt x="27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5" name="Google Shape;32935;p70"/>
            <p:cNvSpPr/>
            <p:nvPr/>
          </p:nvSpPr>
          <p:spPr>
            <a:xfrm>
              <a:off x="7048425" y="4676625"/>
              <a:ext cx="14825" cy="12300"/>
            </a:xfrm>
            <a:custGeom>
              <a:rect b="b" l="l" r="r" t="t"/>
              <a:pathLst>
                <a:path extrusionOk="0" h="492" w="593">
                  <a:moveTo>
                    <a:pt x="313" y="0"/>
                  </a:moveTo>
                  <a:cubicBezTo>
                    <a:pt x="219" y="0"/>
                    <a:pt x="110" y="44"/>
                    <a:pt x="59" y="146"/>
                  </a:cubicBezTo>
                  <a:cubicBezTo>
                    <a:pt x="0" y="293"/>
                    <a:pt x="122" y="491"/>
                    <a:pt x="289" y="491"/>
                  </a:cubicBezTo>
                  <a:cubicBezTo>
                    <a:pt x="312" y="491"/>
                    <a:pt x="335" y="487"/>
                    <a:pt x="359" y="479"/>
                  </a:cubicBezTo>
                  <a:cubicBezTo>
                    <a:pt x="559" y="413"/>
                    <a:pt x="593" y="112"/>
                    <a:pt x="392" y="12"/>
                  </a:cubicBezTo>
                  <a:cubicBezTo>
                    <a:pt x="369" y="4"/>
                    <a:pt x="341" y="0"/>
                    <a:pt x="31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6" name="Google Shape;32936;p70"/>
            <p:cNvSpPr/>
            <p:nvPr/>
          </p:nvSpPr>
          <p:spPr>
            <a:xfrm>
              <a:off x="7209375" y="4622800"/>
              <a:ext cx="11500" cy="10325"/>
            </a:xfrm>
            <a:custGeom>
              <a:rect b="b" l="l" r="r" t="t"/>
              <a:pathLst>
                <a:path extrusionOk="0" h="413" w="460">
                  <a:moveTo>
                    <a:pt x="328" y="0"/>
                  </a:moveTo>
                  <a:cubicBezTo>
                    <a:pt x="184" y="0"/>
                    <a:pt x="1" y="413"/>
                    <a:pt x="186" y="413"/>
                  </a:cubicBezTo>
                  <a:cubicBezTo>
                    <a:pt x="206" y="413"/>
                    <a:pt x="230" y="408"/>
                    <a:pt x="259" y="397"/>
                  </a:cubicBezTo>
                  <a:cubicBezTo>
                    <a:pt x="392" y="364"/>
                    <a:pt x="459" y="231"/>
                    <a:pt x="426" y="97"/>
                  </a:cubicBezTo>
                  <a:cubicBezTo>
                    <a:pt x="400" y="28"/>
                    <a:pt x="366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7" name="Google Shape;32937;p70"/>
            <p:cNvSpPr/>
            <p:nvPr/>
          </p:nvSpPr>
          <p:spPr>
            <a:xfrm>
              <a:off x="7235150" y="4491550"/>
              <a:ext cx="11575" cy="10275"/>
            </a:xfrm>
            <a:custGeom>
              <a:rect b="b" l="l" r="r" t="t"/>
              <a:pathLst>
                <a:path extrusionOk="0" h="411" w="463">
                  <a:moveTo>
                    <a:pt x="203" y="1"/>
                  </a:moveTo>
                  <a:cubicBezTo>
                    <a:pt x="1" y="1"/>
                    <a:pt x="201" y="410"/>
                    <a:pt x="340" y="410"/>
                  </a:cubicBezTo>
                  <a:cubicBezTo>
                    <a:pt x="377" y="410"/>
                    <a:pt x="409" y="382"/>
                    <a:pt x="429" y="310"/>
                  </a:cubicBezTo>
                  <a:cubicBezTo>
                    <a:pt x="462" y="210"/>
                    <a:pt x="395" y="77"/>
                    <a:pt x="262" y="10"/>
                  </a:cubicBezTo>
                  <a:cubicBezTo>
                    <a:pt x="239" y="4"/>
                    <a:pt x="219" y="1"/>
                    <a:pt x="2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8" name="Google Shape;32938;p70"/>
            <p:cNvSpPr/>
            <p:nvPr/>
          </p:nvSpPr>
          <p:spPr>
            <a:xfrm>
              <a:off x="6961125" y="4466650"/>
              <a:ext cx="13725" cy="8950"/>
            </a:xfrm>
            <a:custGeom>
              <a:rect b="b" l="l" r="r" t="t"/>
              <a:pathLst>
                <a:path extrusionOk="0" h="358" w="549">
                  <a:moveTo>
                    <a:pt x="323" y="0"/>
                  </a:moveTo>
                  <a:cubicBezTo>
                    <a:pt x="310" y="0"/>
                    <a:pt x="296" y="2"/>
                    <a:pt x="282" y="5"/>
                  </a:cubicBezTo>
                  <a:cubicBezTo>
                    <a:pt x="1" y="5"/>
                    <a:pt x="307" y="358"/>
                    <a:pt x="465" y="358"/>
                  </a:cubicBezTo>
                  <a:cubicBezTo>
                    <a:pt x="514" y="358"/>
                    <a:pt x="549" y="325"/>
                    <a:pt x="549" y="239"/>
                  </a:cubicBezTo>
                  <a:cubicBezTo>
                    <a:pt x="519" y="120"/>
                    <a:pt x="436" y="0"/>
                    <a:pt x="32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39" name="Google Shape;32939;p70"/>
            <p:cNvSpPr/>
            <p:nvPr/>
          </p:nvSpPr>
          <p:spPr>
            <a:xfrm>
              <a:off x="6739650" y="4718400"/>
              <a:ext cx="15450" cy="12625"/>
            </a:xfrm>
            <a:custGeom>
              <a:rect b="b" l="l" r="r" t="t"/>
              <a:pathLst>
                <a:path extrusionOk="0" h="505" w="618">
                  <a:moveTo>
                    <a:pt x="268" y="1"/>
                  </a:moveTo>
                  <a:cubicBezTo>
                    <a:pt x="209" y="1"/>
                    <a:pt x="151" y="26"/>
                    <a:pt x="101" y="76"/>
                  </a:cubicBezTo>
                  <a:cubicBezTo>
                    <a:pt x="1" y="176"/>
                    <a:pt x="1" y="343"/>
                    <a:pt x="101" y="443"/>
                  </a:cubicBezTo>
                  <a:cubicBezTo>
                    <a:pt x="151" y="486"/>
                    <a:pt x="206" y="504"/>
                    <a:pt x="259" y="504"/>
                  </a:cubicBezTo>
                  <a:cubicBezTo>
                    <a:pt x="452" y="504"/>
                    <a:pt x="618" y="259"/>
                    <a:pt x="435" y="76"/>
                  </a:cubicBezTo>
                  <a:cubicBezTo>
                    <a:pt x="385" y="26"/>
                    <a:pt x="326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0" name="Google Shape;32940;p70"/>
            <p:cNvSpPr/>
            <p:nvPr/>
          </p:nvSpPr>
          <p:spPr>
            <a:xfrm>
              <a:off x="6834725" y="4775825"/>
              <a:ext cx="15550" cy="11875"/>
            </a:xfrm>
            <a:custGeom>
              <a:rect b="b" l="l" r="r" t="t"/>
              <a:pathLst>
                <a:path extrusionOk="0" h="475" w="622">
                  <a:moveTo>
                    <a:pt x="314" y="1"/>
                  </a:moveTo>
                  <a:cubicBezTo>
                    <a:pt x="288" y="1"/>
                    <a:pt x="261" y="5"/>
                    <a:pt x="234" y="14"/>
                  </a:cubicBezTo>
                  <a:cubicBezTo>
                    <a:pt x="34" y="81"/>
                    <a:pt x="1" y="347"/>
                    <a:pt x="201" y="448"/>
                  </a:cubicBezTo>
                  <a:cubicBezTo>
                    <a:pt x="238" y="466"/>
                    <a:pt x="275" y="474"/>
                    <a:pt x="311" y="474"/>
                  </a:cubicBezTo>
                  <a:cubicBezTo>
                    <a:pt x="404" y="474"/>
                    <a:pt x="486" y="420"/>
                    <a:pt x="534" y="347"/>
                  </a:cubicBezTo>
                  <a:cubicBezTo>
                    <a:pt x="621" y="174"/>
                    <a:pt x="483" y="1"/>
                    <a:pt x="31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1" name="Google Shape;32941;p70"/>
            <p:cNvSpPr/>
            <p:nvPr/>
          </p:nvSpPr>
          <p:spPr>
            <a:xfrm>
              <a:off x="6995075" y="4609500"/>
              <a:ext cx="13125" cy="12075"/>
            </a:xfrm>
            <a:custGeom>
              <a:rect b="b" l="l" r="r" t="t"/>
              <a:pathLst>
                <a:path extrusionOk="0" h="483" w="525">
                  <a:moveTo>
                    <a:pt x="263" y="1"/>
                  </a:moveTo>
                  <a:cubicBezTo>
                    <a:pt x="152" y="1"/>
                    <a:pt x="45" y="73"/>
                    <a:pt x="25" y="196"/>
                  </a:cubicBezTo>
                  <a:cubicBezTo>
                    <a:pt x="0" y="365"/>
                    <a:pt x="117" y="482"/>
                    <a:pt x="247" y="482"/>
                  </a:cubicBezTo>
                  <a:cubicBezTo>
                    <a:pt x="295" y="482"/>
                    <a:pt x="346" y="466"/>
                    <a:pt x="392" y="429"/>
                  </a:cubicBezTo>
                  <a:cubicBezTo>
                    <a:pt x="492" y="362"/>
                    <a:pt x="525" y="196"/>
                    <a:pt x="458" y="96"/>
                  </a:cubicBezTo>
                  <a:cubicBezTo>
                    <a:pt x="406" y="31"/>
                    <a:pt x="334" y="1"/>
                    <a:pt x="26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2" name="Google Shape;32942;p70"/>
            <p:cNvSpPr/>
            <p:nvPr/>
          </p:nvSpPr>
          <p:spPr>
            <a:xfrm>
              <a:off x="6850925" y="4559950"/>
              <a:ext cx="14550" cy="8050"/>
            </a:xfrm>
            <a:custGeom>
              <a:rect b="b" l="l" r="r" t="t"/>
              <a:pathLst>
                <a:path extrusionOk="0" h="322" w="582">
                  <a:moveTo>
                    <a:pt x="252" y="1"/>
                  </a:moveTo>
                  <a:cubicBezTo>
                    <a:pt x="144" y="1"/>
                    <a:pt x="47" y="66"/>
                    <a:pt x="20" y="176"/>
                  </a:cubicBezTo>
                  <a:cubicBezTo>
                    <a:pt x="1" y="282"/>
                    <a:pt x="48" y="321"/>
                    <a:pt x="116" y="321"/>
                  </a:cubicBezTo>
                  <a:cubicBezTo>
                    <a:pt x="284" y="321"/>
                    <a:pt x="581" y="81"/>
                    <a:pt x="320" y="9"/>
                  </a:cubicBezTo>
                  <a:cubicBezTo>
                    <a:pt x="297" y="4"/>
                    <a:pt x="274" y="1"/>
                    <a:pt x="2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3" name="Google Shape;32943;p70"/>
            <p:cNvSpPr/>
            <p:nvPr/>
          </p:nvSpPr>
          <p:spPr>
            <a:xfrm>
              <a:off x="6566200" y="4806975"/>
              <a:ext cx="13375" cy="11775"/>
            </a:xfrm>
            <a:custGeom>
              <a:rect b="b" l="l" r="r" t="t"/>
              <a:pathLst>
                <a:path extrusionOk="0" h="471" w="535">
                  <a:moveTo>
                    <a:pt x="258" y="1"/>
                  </a:moveTo>
                  <a:cubicBezTo>
                    <a:pt x="213" y="1"/>
                    <a:pt x="170" y="12"/>
                    <a:pt x="134" y="35"/>
                  </a:cubicBezTo>
                  <a:cubicBezTo>
                    <a:pt x="34" y="102"/>
                    <a:pt x="1" y="269"/>
                    <a:pt x="67" y="369"/>
                  </a:cubicBezTo>
                  <a:cubicBezTo>
                    <a:pt x="110" y="434"/>
                    <a:pt x="195" y="470"/>
                    <a:pt x="277" y="470"/>
                  </a:cubicBezTo>
                  <a:cubicBezTo>
                    <a:pt x="322" y="470"/>
                    <a:pt x="365" y="459"/>
                    <a:pt x="401" y="436"/>
                  </a:cubicBezTo>
                  <a:cubicBezTo>
                    <a:pt x="501" y="369"/>
                    <a:pt x="534" y="202"/>
                    <a:pt x="468" y="102"/>
                  </a:cubicBezTo>
                  <a:cubicBezTo>
                    <a:pt x="425" y="38"/>
                    <a:pt x="340" y="1"/>
                    <a:pt x="2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4" name="Google Shape;32944;p70"/>
            <p:cNvSpPr/>
            <p:nvPr/>
          </p:nvSpPr>
          <p:spPr>
            <a:xfrm>
              <a:off x="6721325" y="4802850"/>
              <a:ext cx="11700" cy="11700"/>
            </a:xfrm>
            <a:custGeom>
              <a:rect b="b" l="l" r="r" t="t"/>
              <a:pathLst>
                <a:path extrusionOk="0" h="468" w="468">
                  <a:moveTo>
                    <a:pt x="234" y="0"/>
                  </a:moveTo>
                  <a:cubicBezTo>
                    <a:pt x="100" y="0"/>
                    <a:pt x="0" y="100"/>
                    <a:pt x="0" y="234"/>
                  </a:cubicBezTo>
                  <a:cubicBezTo>
                    <a:pt x="0" y="367"/>
                    <a:pt x="100" y="467"/>
                    <a:pt x="234" y="467"/>
                  </a:cubicBezTo>
                  <a:cubicBezTo>
                    <a:pt x="367" y="467"/>
                    <a:pt x="467" y="367"/>
                    <a:pt x="467" y="234"/>
                  </a:cubicBezTo>
                  <a:cubicBezTo>
                    <a:pt x="467" y="100"/>
                    <a:pt x="367" y="0"/>
                    <a:pt x="23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5" name="Google Shape;32945;p70"/>
            <p:cNvSpPr/>
            <p:nvPr/>
          </p:nvSpPr>
          <p:spPr>
            <a:xfrm>
              <a:off x="6751825" y="4610875"/>
              <a:ext cx="15375" cy="12075"/>
            </a:xfrm>
            <a:custGeom>
              <a:rect b="b" l="l" r="r" t="t"/>
              <a:pathLst>
                <a:path extrusionOk="0" h="483" w="615">
                  <a:moveTo>
                    <a:pt x="357" y="1"/>
                  </a:moveTo>
                  <a:cubicBezTo>
                    <a:pt x="99" y="1"/>
                    <a:pt x="1" y="412"/>
                    <a:pt x="281" y="474"/>
                  </a:cubicBezTo>
                  <a:cubicBezTo>
                    <a:pt x="304" y="480"/>
                    <a:pt x="327" y="483"/>
                    <a:pt x="349" y="483"/>
                  </a:cubicBezTo>
                  <a:cubicBezTo>
                    <a:pt x="457" y="483"/>
                    <a:pt x="554" y="418"/>
                    <a:pt x="581" y="307"/>
                  </a:cubicBezTo>
                  <a:cubicBezTo>
                    <a:pt x="615" y="174"/>
                    <a:pt x="548" y="41"/>
                    <a:pt x="415" y="7"/>
                  </a:cubicBezTo>
                  <a:cubicBezTo>
                    <a:pt x="395" y="3"/>
                    <a:pt x="375" y="1"/>
                    <a:pt x="35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6" name="Google Shape;32946;p70"/>
            <p:cNvSpPr/>
            <p:nvPr/>
          </p:nvSpPr>
          <p:spPr>
            <a:xfrm>
              <a:off x="6538675" y="4677375"/>
              <a:ext cx="10800" cy="10350"/>
            </a:xfrm>
            <a:custGeom>
              <a:rect b="b" l="l" r="r" t="t"/>
              <a:pathLst>
                <a:path extrusionOk="0" h="414" w="432">
                  <a:moveTo>
                    <a:pt x="266" y="1"/>
                  </a:moveTo>
                  <a:cubicBezTo>
                    <a:pt x="249" y="1"/>
                    <a:pt x="227" y="5"/>
                    <a:pt x="201" y="16"/>
                  </a:cubicBezTo>
                  <a:cubicBezTo>
                    <a:pt x="68" y="49"/>
                    <a:pt x="1" y="183"/>
                    <a:pt x="34" y="316"/>
                  </a:cubicBezTo>
                  <a:cubicBezTo>
                    <a:pt x="53" y="385"/>
                    <a:pt x="83" y="413"/>
                    <a:pt x="116" y="413"/>
                  </a:cubicBezTo>
                  <a:cubicBezTo>
                    <a:pt x="246" y="413"/>
                    <a:pt x="431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7" name="Google Shape;32947;p70"/>
            <p:cNvSpPr/>
            <p:nvPr/>
          </p:nvSpPr>
          <p:spPr>
            <a:xfrm>
              <a:off x="6497825" y="4844025"/>
              <a:ext cx="13775" cy="11975"/>
            </a:xfrm>
            <a:custGeom>
              <a:rect b="b" l="l" r="r" t="t"/>
              <a:pathLst>
                <a:path extrusionOk="0" h="479" w="551">
                  <a:moveTo>
                    <a:pt x="263" y="0"/>
                  </a:moveTo>
                  <a:cubicBezTo>
                    <a:pt x="167" y="0"/>
                    <a:pt x="69" y="50"/>
                    <a:pt x="34" y="155"/>
                  </a:cubicBezTo>
                  <a:cubicBezTo>
                    <a:pt x="0" y="288"/>
                    <a:pt x="34" y="421"/>
                    <a:pt x="167" y="455"/>
                  </a:cubicBezTo>
                  <a:cubicBezTo>
                    <a:pt x="200" y="471"/>
                    <a:pt x="233" y="479"/>
                    <a:pt x="265" y="479"/>
                  </a:cubicBezTo>
                  <a:cubicBezTo>
                    <a:pt x="425" y="479"/>
                    <a:pt x="551" y="288"/>
                    <a:pt x="467" y="121"/>
                  </a:cubicBezTo>
                  <a:cubicBezTo>
                    <a:pt x="436" y="42"/>
                    <a:pt x="351" y="0"/>
                    <a:pt x="2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8" name="Google Shape;32948;p70"/>
            <p:cNvSpPr/>
            <p:nvPr/>
          </p:nvSpPr>
          <p:spPr>
            <a:xfrm>
              <a:off x="6503650" y="4755725"/>
              <a:ext cx="14600" cy="12150"/>
            </a:xfrm>
            <a:custGeom>
              <a:rect b="b" l="l" r="r" t="t"/>
              <a:pathLst>
                <a:path extrusionOk="0" h="486" w="584">
                  <a:moveTo>
                    <a:pt x="265" y="1"/>
                  </a:moveTo>
                  <a:cubicBezTo>
                    <a:pt x="192" y="1"/>
                    <a:pt x="119" y="35"/>
                    <a:pt x="68" y="117"/>
                  </a:cubicBezTo>
                  <a:cubicBezTo>
                    <a:pt x="1" y="217"/>
                    <a:pt x="34" y="384"/>
                    <a:pt x="134" y="451"/>
                  </a:cubicBezTo>
                  <a:cubicBezTo>
                    <a:pt x="182" y="475"/>
                    <a:pt x="229" y="486"/>
                    <a:pt x="273" y="486"/>
                  </a:cubicBezTo>
                  <a:cubicBezTo>
                    <a:pt x="354" y="486"/>
                    <a:pt x="425" y="449"/>
                    <a:pt x="468" y="384"/>
                  </a:cubicBezTo>
                  <a:cubicBezTo>
                    <a:pt x="583" y="176"/>
                    <a:pt x="427" y="1"/>
                    <a:pt x="26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49" name="Google Shape;32949;p70"/>
            <p:cNvSpPr/>
            <p:nvPr/>
          </p:nvSpPr>
          <p:spPr>
            <a:xfrm>
              <a:off x="6542025" y="4796050"/>
              <a:ext cx="13375" cy="12500"/>
            </a:xfrm>
            <a:custGeom>
              <a:rect b="b" l="l" r="r" t="t"/>
              <a:pathLst>
                <a:path extrusionOk="0" h="500" w="535">
                  <a:moveTo>
                    <a:pt x="268" y="1"/>
                  </a:moveTo>
                  <a:cubicBezTo>
                    <a:pt x="201" y="1"/>
                    <a:pt x="136" y="34"/>
                    <a:pt x="100" y="106"/>
                  </a:cubicBezTo>
                  <a:cubicBezTo>
                    <a:pt x="0" y="172"/>
                    <a:pt x="0" y="339"/>
                    <a:pt x="100" y="439"/>
                  </a:cubicBezTo>
                  <a:cubicBezTo>
                    <a:pt x="142" y="481"/>
                    <a:pt x="196" y="500"/>
                    <a:pt x="249" y="500"/>
                  </a:cubicBezTo>
                  <a:cubicBezTo>
                    <a:pt x="323" y="500"/>
                    <a:pt x="395" y="464"/>
                    <a:pt x="434" y="406"/>
                  </a:cubicBezTo>
                  <a:cubicBezTo>
                    <a:pt x="534" y="306"/>
                    <a:pt x="534" y="139"/>
                    <a:pt x="434" y="72"/>
                  </a:cubicBezTo>
                  <a:cubicBezTo>
                    <a:pt x="388" y="26"/>
                    <a:pt x="327" y="1"/>
                    <a:pt x="2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0" name="Google Shape;32950;p70"/>
            <p:cNvSpPr/>
            <p:nvPr/>
          </p:nvSpPr>
          <p:spPr>
            <a:xfrm>
              <a:off x="6597250" y="4759025"/>
              <a:ext cx="14000" cy="12175"/>
            </a:xfrm>
            <a:custGeom>
              <a:rect b="b" l="l" r="r" t="t"/>
              <a:pathLst>
                <a:path extrusionOk="0" h="487" w="560">
                  <a:moveTo>
                    <a:pt x="287" y="0"/>
                  </a:moveTo>
                  <a:cubicBezTo>
                    <a:pt x="176" y="0"/>
                    <a:pt x="66" y="80"/>
                    <a:pt x="26" y="219"/>
                  </a:cubicBezTo>
                  <a:cubicBezTo>
                    <a:pt x="1" y="372"/>
                    <a:pt x="132" y="486"/>
                    <a:pt x="285" y="486"/>
                  </a:cubicBezTo>
                  <a:cubicBezTo>
                    <a:pt x="331" y="486"/>
                    <a:pt x="380" y="476"/>
                    <a:pt x="427" y="452"/>
                  </a:cubicBezTo>
                  <a:cubicBezTo>
                    <a:pt x="527" y="352"/>
                    <a:pt x="560" y="219"/>
                    <a:pt x="493" y="119"/>
                  </a:cubicBezTo>
                  <a:cubicBezTo>
                    <a:pt x="439" y="38"/>
                    <a:pt x="363" y="0"/>
                    <a:pt x="2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1" name="Google Shape;32951;p70"/>
            <p:cNvSpPr/>
            <p:nvPr/>
          </p:nvSpPr>
          <p:spPr>
            <a:xfrm>
              <a:off x="6373650" y="4648275"/>
              <a:ext cx="14125" cy="11775"/>
            </a:xfrm>
            <a:custGeom>
              <a:rect b="b" l="l" r="r" t="t"/>
              <a:pathLst>
                <a:path extrusionOk="0" h="471" w="565">
                  <a:moveTo>
                    <a:pt x="304" y="0"/>
                  </a:moveTo>
                  <a:cubicBezTo>
                    <a:pt x="205" y="0"/>
                    <a:pt x="115" y="44"/>
                    <a:pt x="64" y="146"/>
                  </a:cubicBezTo>
                  <a:cubicBezTo>
                    <a:pt x="1" y="335"/>
                    <a:pt x="163" y="471"/>
                    <a:pt x="316" y="471"/>
                  </a:cubicBezTo>
                  <a:cubicBezTo>
                    <a:pt x="406" y="471"/>
                    <a:pt x="494" y="424"/>
                    <a:pt x="531" y="312"/>
                  </a:cubicBezTo>
                  <a:cubicBezTo>
                    <a:pt x="564" y="179"/>
                    <a:pt x="498" y="46"/>
                    <a:pt x="397" y="12"/>
                  </a:cubicBezTo>
                  <a:cubicBezTo>
                    <a:pt x="366" y="4"/>
                    <a:pt x="334" y="0"/>
                    <a:pt x="30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2" name="Google Shape;32952;p70"/>
            <p:cNvSpPr/>
            <p:nvPr/>
          </p:nvSpPr>
          <p:spPr>
            <a:xfrm>
              <a:off x="6077525" y="4779175"/>
              <a:ext cx="14700" cy="12050"/>
            </a:xfrm>
            <a:custGeom>
              <a:rect b="b" l="l" r="r" t="t"/>
              <a:pathLst>
                <a:path extrusionOk="0" h="482" w="588">
                  <a:moveTo>
                    <a:pt x="280" y="0"/>
                  </a:moveTo>
                  <a:cubicBezTo>
                    <a:pt x="254" y="0"/>
                    <a:pt x="227" y="4"/>
                    <a:pt x="201" y="13"/>
                  </a:cubicBezTo>
                  <a:cubicBezTo>
                    <a:pt x="67" y="47"/>
                    <a:pt x="0" y="180"/>
                    <a:pt x="34" y="314"/>
                  </a:cubicBezTo>
                  <a:cubicBezTo>
                    <a:pt x="70" y="422"/>
                    <a:pt x="165" y="481"/>
                    <a:pt x="265" y="481"/>
                  </a:cubicBezTo>
                  <a:cubicBezTo>
                    <a:pt x="350" y="481"/>
                    <a:pt x="440" y="439"/>
                    <a:pt x="501" y="347"/>
                  </a:cubicBezTo>
                  <a:cubicBezTo>
                    <a:pt x="587" y="174"/>
                    <a:pt x="449" y="0"/>
                    <a:pt x="28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3" name="Google Shape;32953;p70"/>
            <p:cNvSpPr/>
            <p:nvPr/>
          </p:nvSpPr>
          <p:spPr>
            <a:xfrm>
              <a:off x="6213475" y="4808550"/>
              <a:ext cx="14625" cy="8650"/>
            </a:xfrm>
            <a:custGeom>
              <a:rect b="b" l="l" r="r" t="t"/>
              <a:pathLst>
                <a:path extrusionOk="0" h="346" w="585">
                  <a:moveTo>
                    <a:pt x="480" y="1"/>
                  </a:moveTo>
                  <a:cubicBezTo>
                    <a:pt x="314" y="1"/>
                    <a:pt x="0" y="267"/>
                    <a:pt x="266" y="339"/>
                  </a:cubicBezTo>
                  <a:cubicBezTo>
                    <a:pt x="284" y="344"/>
                    <a:pt x="302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4" name="Google Shape;32954;p70"/>
            <p:cNvSpPr/>
            <p:nvPr/>
          </p:nvSpPr>
          <p:spPr>
            <a:xfrm>
              <a:off x="6312250" y="4734175"/>
              <a:ext cx="15475" cy="12000"/>
            </a:xfrm>
            <a:custGeom>
              <a:rect b="b" l="l" r="r" t="t"/>
              <a:pathLst>
                <a:path extrusionOk="0" h="480" w="619">
                  <a:moveTo>
                    <a:pt x="314" y="0"/>
                  </a:moveTo>
                  <a:cubicBezTo>
                    <a:pt x="142" y="0"/>
                    <a:pt x="1" y="199"/>
                    <a:pt x="118" y="346"/>
                  </a:cubicBezTo>
                  <a:cubicBezTo>
                    <a:pt x="140" y="435"/>
                    <a:pt x="222" y="479"/>
                    <a:pt x="303" y="479"/>
                  </a:cubicBezTo>
                  <a:cubicBezTo>
                    <a:pt x="344" y="479"/>
                    <a:pt x="385" y="468"/>
                    <a:pt x="418" y="446"/>
                  </a:cubicBezTo>
                  <a:cubicBezTo>
                    <a:pt x="619" y="346"/>
                    <a:pt x="585" y="79"/>
                    <a:pt x="385" y="12"/>
                  </a:cubicBezTo>
                  <a:cubicBezTo>
                    <a:pt x="361" y="4"/>
                    <a:pt x="337" y="0"/>
                    <a:pt x="31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5" name="Google Shape;32955;p70"/>
            <p:cNvSpPr/>
            <p:nvPr/>
          </p:nvSpPr>
          <p:spPr>
            <a:xfrm>
              <a:off x="6189150" y="4662400"/>
              <a:ext cx="17775" cy="12400"/>
            </a:xfrm>
            <a:custGeom>
              <a:rect b="b" l="l" r="r" t="t"/>
              <a:pathLst>
                <a:path extrusionOk="0" h="496" w="711">
                  <a:moveTo>
                    <a:pt x="357" y="0"/>
                  </a:moveTo>
                  <a:cubicBezTo>
                    <a:pt x="111" y="0"/>
                    <a:pt x="1" y="391"/>
                    <a:pt x="272" y="481"/>
                  </a:cubicBezTo>
                  <a:cubicBezTo>
                    <a:pt x="304" y="491"/>
                    <a:pt x="334" y="495"/>
                    <a:pt x="362" y="495"/>
                  </a:cubicBezTo>
                  <a:cubicBezTo>
                    <a:pt x="627" y="495"/>
                    <a:pt x="710" y="105"/>
                    <a:pt x="439" y="14"/>
                  </a:cubicBezTo>
                  <a:cubicBezTo>
                    <a:pt x="410" y="5"/>
                    <a:pt x="383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6" name="Google Shape;32956;p70"/>
            <p:cNvSpPr/>
            <p:nvPr/>
          </p:nvSpPr>
          <p:spPr>
            <a:xfrm>
              <a:off x="6111725" y="4753875"/>
              <a:ext cx="15500" cy="12150"/>
            </a:xfrm>
            <a:custGeom>
              <a:rect b="b" l="l" r="r" t="t"/>
              <a:pathLst>
                <a:path extrusionOk="0" h="486" w="620">
                  <a:moveTo>
                    <a:pt x="279" y="0"/>
                  </a:moveTo>
                  <a:cubicBezTo>
                    <a:pt x="231" y="0"/>
                    <a:pt x="181" y="17"/>
                    <a:pt x="133" y="58"/>
                  </a:cubicBezTo>
                  <a:cubicBezTo>
                    <a:pt x="0" y="125"/>
                    <a:pt x="0" y="291"/>
                    <a:pt x="67" y="392"/>
                  </a:cubicBezTo>
                  <a:cubicBezTo>
                    <a:pt x="125" y="450"/>
                    <a:pt x="194" y="485"/>
                    <a:pt x="268" y="485"/>
                  </a:cubicBezTo>
                  <a:cubicBezTo>
                    <a:pt x="322" y="485"/>
                    <a:pt x="378" y="467"/>
                    <a:pt x="434" y="425"/>
                  </a:cubicBezTo>
                  <a:cubicBezTo>
                    <a:pt x="620" y="265"/>
                    <a:pt x="467" y="0"/>
                    <a:pt x="2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7" name="Google Shape;32957;p70"/>
            <p:cNvSpPr/>
            <p:nvPr/>
          </p:nvSpPr>
          <p:spPr>
            <a:xfrm>
              <a:off x="6199300" y="4781025"/>
              <a:ext cx="14625" cy="8675"/>
            </a:xfrm>
            <a:custGeom>
              <a:rect b="b" l="l" r="r" t="t"/>
              <a:pathLst>
                <a:path extrusionOk="0" h="347" w="585">
                  <a:moveTo>
                    <a:pt x="480" y="1"/>
                  </a:moveTo>
                  <a:cubicBezTo>
                    <a:pt x="314" y="1"/>
                    <a:pt x="0" y="267"/>
                    <a:pt x="266" y="340"/>
                  </a:cubicBezTo>
                  <a:cubicBezTo>
                    <a:pt x="284" y="344"/>
                    <a:pt x="301" y="346"/>
                    <a:pt x="319" y="346"/>
                  </a:cubicBezTo>
                  <a:cubicBezTo>
                    <a:pt x="433" y="346"/>
                    <a:pt x="538" y="255"/>
                    <a:pt x="567" y="139"/>
                  </a:cubicBezTo>
                  <a:cubicBezTo>
                    <a:pt x="585" y="39"/>
                    <a:pt x="543" y="1"/>
                    <a:pt x="48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8" name="Google Shape;32958;p70"/>
            <p:cNvSpPr/>
            <p:nvPr/>
          </p:nvSpPr>
          <p:spPr>
            <a:xfrm>
              <a:off x="6266350" y="4691625"/>
              <a:ext cx="15500" cy="12225"/>
            </a:xfrm>
            <a:custGeom>
              <a:rect b="b" l="l" r="r" t="t"/>
              <a:pathLst>
                <a:path extrusionOk="0" h="489" w="620">
                  <a:moveTo>
                    <a:pt x="357" y="0"/>
                  </a:moveTo>
                  <a:cubicBezTo>
                    <a:pt x="176" y="0"/>
                    <a:pt x="1" y="236"/>
                    <a:pt x="153" y="413"/>
                  </a:cubicBezTo>
                  <a:cubicBezTo>
                    <a:pt x="203" y="463"/>
                    <a:pt x="270" y="488"/>
                    <a:pt x="336" y="488"/>
                  </a:cubicBezTo>
                  <a:cubicBezTo>
                    <a:pt x="403" y="488"/>
                    <a:pt x="470" y="463"/>
                    <a:pt x="520" y="413"/>
                  </a:cubicBezTo>
                  <a:cubicBezTo>
                    <a:pt x="587" y="313"/>
                    <a:pt x="620" y="180"/>
                    <a:pt x="520" y="80"/>
                  </a:cubicBezTo>
                  <a:cubicBezTo>
                    <a:pt x="472" y="24"/>
                    <a:pt x="414" y="0"/>
                    <a:pt x="35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59" name="Google Shape;32959;p70"/>
            <p:cNvSpPr/>
            <p:nvPr/>
          </p:nvSpPr>
          <p:spPr>
            <a:xfrm>
              <a:off x="6097575" y="4607500"/>
              <a:ext cx="14175" cy="11900"/>
            </a:xfrm>
            <a:custGeom>
              <a:rect b="b" l="l" r="r" t="t"/>
              <a:pathLst>
                <a:path extrusionOk="0" h="476" w="567">
                  <a:moveTo>
                    <a:pt x="308" y="0"/>
                  </a:moveTo>
                  <a:cubicBezTo>
                    <a:pt x="211" y="0"/>
                    <a:pt x="93" y="60"/>
                    <a:pt x="66" y="142"/>
                  </a:cubicBezTo>
                  <a:cubicBezTo>
                    <a:pt x="1" y="337"/>
                    <a:pt x="161" y="476"/>
                    <a:pt x="309" y="476"/>
                  </a:cubicBezTo>
                  <a:cubicBezTo>
                    <a:pt x="388" y="476"/>
                    <a:pt x="464" y="436"/>
                    <a:pt x="499" y="342"/>
                  </a:cubicBezTo>
                  <a:cubicBezTo>
                    <a:pt x="566" y="209"/>
                    <a:pt x="499" y="75"/>
                    <a:pt x="366" y="9"/>
                  </a:cubicBezTo>
                  <a:cubicBezTo>
                    <a:pt x="348" y="3"/>
                    <a:pt x="328" y="0"/>
                    <a:pt x="30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0" name="Google Shape;32960;p70"/>
            <p:cNvSpPr/>
            <p:nvPr/>
          </p:nvSpPr>
          <p:spPr>
            <a:xfrm>
              <a:off x="5980775" y="4731600"/>
              <a:ext cx="13175" cy="12500"/>
            </a:xfrm>
            <a:custGeom>
              <a:rect b="b" l="l" r="r" t="t"/>
              <a:pathLst>
                <a:path extrusionOk="0" h="500" w="527">
                  <a:moveTo>
                    <a:pt x="267" y="0"/>
                  </a:moveTo>
                  <a:cubicBezTo>
                    <a:pt x="222" y="0"/>
                    <a:pt x="176" y="15"/>
                    <a:pt x="134" y="48"/>
                  </a:cubicBezTo>
                  <a:cubicBezTo>
                    <a:pt x="34" y="148"/>
                    <a:pt x="1" y="282"/>
                    <a:pt x="68" y="415"/>
                  </a:cubicBezTo>
                  <a:cubicBezTo>
                    <a:pt x="114" y="474"/>
                    <a:pt x="182" y="499"/>
                    <a:pt x="250" y="499"/>
                  </a:cubicBezTo>
                  <a:cubicBezTo>
                    <a:pt x="375" y="499"/>
                    <a:pt x="501" y="412"/>
                    <a:pt x="501" y="282"/>
                  </a:cubicBezTo>
                  <a:cubicBezTo>
                    <a:pt x="526" y="132"/>
                    <a:pt x="401" y="0"/>
                    <a:pt x="2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1" name="Google Shape;32961;p70"/>
            <p:cNvSpPr/>
            <p:nvPr/>
          </p:nvSpPr>
          <p:spPr>
            <a:xfrm>
              <a:off x="6082525" y="474842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7" y="443"/>
                    <a:pt x="201" y="476"/>
                  </a:cubicBezTo>
                  <a:cubicBezTo>
                    <a:pt x="219" y="481"/>
                    <a:pt x="236" y="483"/>
                    <a:pt x="254" y="483"/>
                  </a:cubicBezTo>
                  <a:cubicBezTo>
                    <a:pt x="368" y="483"/>
                    <a:pt x="472" y="396"/>
                    <a:pt x="501" y="309"/>
                  </a:cubicBezTo>
                  <a:cubicBezTo>
                    <a:pt x="534" y="176"/>
                    <a:pt x="468" y="42"/>
                    <a:pt x="334" y="9"/>
                  </a:cubicBezTo>
                  <a:cubicBezTo>
                    <a:pt x="311" y="3"/>
                    <a:pt x="288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2" name="Google Shape;32962;p70"/>
            <p:cNvSpPr/>
            <p:nvPr/>
          </p:nvSpPr>
          <p:spPr>
            <a:xfrm>
              <a:off x="6136350" y="4683150"/>
              <a:ext cx="14575" cy="11525"/>
            </a:xfrm>
            <a:custGeom>
              <a:rect b="b" l="l" r="r" t="t"/>
              <a:pathLst>
                <a:path extrusionOk="0" h="461" w="583">
                  <a:moveTo>
                    <a:pt x="328" y="0"/>
                  </a:moveTo>
                  <a:cubicBezTo>
                    <a:pt x="147" y="0"/>
                    <a:pt x="0" y="211"/>
                    <a:pt x="149" y="385"/>
                  </a:cubicBezTo>
                  <a:cubicBezTo>
                    <a:pt x="199" y="435"/>
                    <a:pt x="266" y="460"/>
                    <a:pt x="328" y="460"/>
                  </a:cubicBezTo>
                  <a:cubicBezTo>
                    <a:pt x="391" y="460"/>
                    <a:pt x="449" y="435"/>
                    <a:pt x="483" y="385"/>
                  </a:cubicBezTo>
                  <a:cubicBezTo>
                    <a:pt x="583" y="318"/>
                    <a:pt x="583" y="152"/>
                    <a:pt x="516" y="85"/>
                  </a:cubicBezTo>
                  <a:cubicBezTo>
                    <a:pt x="456" y="25"/>
                    <a:pt x="390" y="0"/>
                    <a:pt x="3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3" name="Google Shape;32963;p70"/>
            <p:cNvSpPr/>
            <p:nvPr/>
          </p:nvSpPr>
          <p:spPr>
            <a:xfrm>
              <a:off x="5972675" y="4545325"/>
              <a:ext cx="15650" cy="12450"/>
            </a:xfrm>
            <a:custGeom>
              <a:rect b="b" l="l" r="r" t="t"/>
              <a:pathLst>
                <a:path extrusionOk="0" h="498" w="626">
                  <a:moveTo>
                    <a:pt x="310" y="0"/>
                  </a:moveTo>
                  <a:cubicBezTo>
                    <a:pt x="236" y="0"/>
                    <a:pt x="164" y="36"/>
                    <a:pt x="125" y="94"/>
                  </a:cubicBezTo>
                  <a:cubicBezTo>
                    <a:pt x="0" y="281"/>
                    <a:pt x="138" y="497"/>
                    <a:pt x="320" y="497"/>
                  </a:cubicBezTo>
                  <a:cubicBezTo>
                    <a:pt x="332" y="497"/>
                    <a:pt x="345" y="496"/>
                    <a:pt x="358" y="494"/>
                  </a:cubicBezTo>
                  <a:cubicBezTo>
                    <a:pt x="592" y="428"/>
                    <a:pt x="625" y="161"/>
                    <a:pt x="458" y="61"/>
                  </a:cubicBezTo>
                  <a:cubicBezTo>
                    <a:pt x="416" y="19"/>
                    <a:pt x="363" y="0"/>
                    <a:pt x="3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4" name="Google Shape;32964;p70"/>
            <p:cNvSpPr/>
            <p:nvPr/>
          </p:nvSpPr>
          <p:spPr>
            <a:xfrm>
              <a:off x="5663900" y="4575875"/>
              <a:ext cx="11700" cy="11850"/>
            </a:xfrm>
            <a:custGeom>
              <a:rect b="b" l="l" r="r" t="t"/>
              <a:pathLst>
                <a:path extrusionOk="0" h="474" w="468">
                  <a:moveTo>
                    <a:pt x="193" y="1"/>
                  </a:moveTo>
                  <a:cubicBezTo>
                    <a:pt x="80" y="1"/>
                    <a:pt x="0" y="120"/>
                    <a:pt x="0" y="240"/>
                  </a:cubicBezTo>
                  <a:cubicBezTo>
                    <a:pt x="0" y="373"/>
                    <a:pt x="100" y="473"/>
                    <a:pt x="234" y="473"/>
                  </a:cubicBezTo>
                  <a:cubicBezTo>
                    <a:pt x="367" y="473"/>
                    <a:pt x="467" y="373"/>
                    <a:pt x="467" y="240"/>
                  </a:cubicBezTo>
                  <a:cubicBezTo>
                    <a:pt x="467" y="120"/>
                    <a:pt x="387" y="1"/>
                    <a:pt x="275" y="1"/>
                  </a:cubicBezTo>
                  <a:cubicBezTo>
                    <a:pt x="262" y="1"/>
                    <a:pt x="248" y="3"/>
                    <a:pt x="234" y="6"/>
                  </a:cubicBezTo>
                  <a:cubicBezTo>
                    <a:pt x="220" y="3"/>
                    <a:pt x="206" y="1"/>
                    <a:pt x="19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5" name="Google Shape;32965;p70"/>
            <p:cNvSpPr/>
            <p:nvPr/>
          </p:nvSpPr>
          <p:spPr>
            <a:xfrm>
              <a:off x="5740825" y="4697700"/>
              <a:ext cx="15650" cy="12025"/>
            </a:xfrm>
            <a:custGeom>
              <a:rect b="b" l="l" r="r" t="t"/>
              <a:pathLst>
                <a:path extrusionOk="0" h="481" w="626">
                  <a:moveTo>
                    <a:pt x="320" y="0"/>
                  </a:moveTo>
                  <a:cubicBezTo>
                    <a:pt x="138" y="0"/>
                    <a:pt x="1" y="214"/>
                    <a:pt x="126" y="370"/>
                  </a:cubicBezTo>
                  <a:cubicBezTo>
                    <a:pt x="165" y="448"/>
                    <a:pt x="238" y="481"/>
                    <a:pt x="312" y="481"/>
                  </a:cubicBezTo>
                  <a:cubicBezTo>
                    <a:pt x="365" y="481"/>
                    <a:pt x="418" y="465"/>
                    <a:pt x="459" y="437"/>
                  </a:cubicBezTo>
                  <a:cubicBezTo>
                    <a:pt x="626" y="304"/>
                    <a:pt x="593" y="37"/>
                    <a:pt x="359" y="3"/>
                  </a:cubicBezTo>
                  <a:cubicBezTo>
                    <a:pt x="346" y="1"/>
                    <a:pt x="333" y="0"/>
                    <a:pt x="32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6" name="Google Shape;32966;p70"/>
            <p:cNvSpPr/>
            <p:nvPr/>
          </p:nvSpPr>
          <p:spPr>
            <a:xfrm>
              <a:off x="5898225" y="4665075"/>
              <a:ext cx="12525" cy="11875"/>
            </a:xfrm>
            <a:custGeom>
              <a:rect b="b" l="l" r="r" t="t"/>
              <a:pathLst>
                <a:path extrusionOk="0" h="475" w="501">
                  <a:moveTo>
                    <a:pt x="285" y="1"/>
                  </a:moveTo>
                  <a:cubicBezTo>
                    <a:pt x="269" y="1"/>
                    <a:pt x="252" y="3"/>
                    <a:pt x="234" y="7"/>
                  </a:cubicBezTo>
                  <a:cubicBezTo>
                    <a:pt x="101" y="7"/>
                    <a:pt x="1" y="107"/>
                    <a:pt x="1" y="241"/>
                  </a:cubicBezTo>
                  <a:cubicBezTo>
                    <a:pt x="34" y="374"/>
                    <a:pt x="134" y="474"/>
                    <a:pt x="267" y="474"/>
                  </a:cubicBezTo>
                  <a:cubicBezTo>
                    <a:pt x="401" y="474"/>
                    <a:pt x="501" y="341"/>
                    <a:pt x="501" y="208"/>
                  </a:cubicBezTo>
                  <a:cubicBezTo>
                    <a:pt x="472" y="92"/>
                    <a:pt x="393" y="1"/>
                    <a:pt x="28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7" name="Google Shape;32967;p70"/>
            <p:cNvSpPr/>
            <p:nvPr/>
          </p:nvSpPr>
          <p:spPr>
            <a:xfrm>
              <a:off x="5876550" y="4570700"/>
              <a:ext cx="15525" cy="12350"/>
            </a:xfrm>
            <a:custGeom>
              <a:rect b="b" l="l" r="r" t="t"/>
              <a:pathLst>
                <a:path extrusionOk="0" h="494" w="621">
                  <a:moveTo>
                    <a:pt x="294" y="1"/>
                  </a:moveTo>
                  <a:cubicBezTo>
                    <a:pt x="263" y="1"/>
                    <a:pt x="232" y="5"/>
                    <a:pt x="200" y="13"/>
                  </a:cubicBezTo>
                  <a:cubicBezTo>
                    <a:pt x="0" y="113"/>
                    <a:pt x="34" y="413"/>
                    <a:pt x="234" y="480"/>
                  </a:cubicBezTo>
                  <a:cubicBezTo>
                    <a:pt x="261" y="489"/>
                    <a:pt x="287" y="493"/>
                    <a:pt x="314" y="493"/>
                  </a:cubicBezTo>
                  <a:cubicBezTo>
                    <a:pt x="482" y="493"/>
                    <a:pt x="621" y="320"/>
                    <a:pt x="534" y="146"/>
                  </a:cubicBezTo>
                  <a:cubicBezTo>
                    <a:pt x="483" y="44"/>
                    <a:pt x="393" y="1"/>
                    <a:pt x="29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8" name="Google Shape;32968;p70"/>
            <p:cNvSpPr/>
            <p:nvPr/>
          </p:nvSpPr>
          <p:spPr>
            <a:xfrm>
              <a:off x="5769225" y="4569300"/>
              <a:ext cx="14775" cy="12575"/>
            </a:xfrm>
            <a:custGeom>
              <a:rect b="b" l="l" r="r" t="t"/>
              <a:pathLst>
                <a:path extrusionOk="0" h="503" w="591">
                  <a:moveTo>
                    <a:pt x="327" y="1"/>
                  </a:moveTo>
                  <a:cubicBezTo>
                    <a:pt x="53" y="1"/>
                    <a:pt x="1" y="438"/>
                    <a:pt x="290" y="503"/>
                  </a:cubicBezTo>
                  <a:cubicBezTo>
                    <a:pt x="424" y="503"/>
                    <a:pt x="557" y="403"/>
                    <a:pt x="557" y="269"/>
                  </a:cubicBezTo>
                  <a:cubicBezTo>
                    <a:pt x="591" y="136"/>
                    <a:pt x="491" y="36"/>
                    <a:pt x="357" y="2"/>
                  </a:cubicBezTo>
                  <a:cubicBezTo>
                    <a:pt x="347" y="1"/>
                    <a:pt x="337" y="1"/>
                    <a:pt x="32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69" name="Google Shape;32969;p70"/>
            <p:cNvSpPr/>
            <p:nvPr/>
          </p:nvSpPr>
          <p:spPr>
            <a:xfrm>
              <a:off x="5721825" y="4680475"/>
              <a:ext cx="15075" cy="12100"/>
            </a:xfrm>
            <a:custGeom>
              <a:rect b="b" l="l" r="r" t="t"/>
              <a:pathLst>
                <a:path extrusionOk="0" h="484" w="603">
                  <a:moveTo>
                    <a:pt x="298" y="0"/>
                  </a:moveTo>
                  <a:cubicBezTo>
                    <a:pt x="209" y="0"/>
                    <a:pt x="122" y="47"/>
                    <a:pt x="85" y="159"/>
                  </a:cubicBezTo>
                  <a:cubicBezTo>
                    <a:pt x="1" y="348"/>
                    <a:pt x="155" y="484"/>
                    <a:pt x="305" y="484"/>
                  </a:cubicBezTo>
                  <a:cubicBezTo>
                    <a:pt x="394" y="484"/>
                    <a:pt x="482" y="437"/>
                    <a:pt x="519" y="325"/>
                  </a:cubicBezTo>
                  <a:cubicBezTo>
                    <a:pt x="603" y="136"/>
                    <a:pt x="449" y="0"/>
                    <a:pt x="29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0" name="Google Shape;32970;p70"/>
            <p:cNvSpPr/>
            <p:nvPr/>
          </p:nvSpPr>
          <p:spPr>
            <a:xfrm>
              <a:off x="5857375" y="4686900"/>
              <a:ext cx="13175" cy="12600"/>
            </a:xfrm>
            <a:custGeom>
              <a:rect b="b" l="l" r="r" t="t"/>
              <a:pathLst>
                <a:path extrusionOk="0" h="504" w="527">
                  <a:moveTo>
                    <a:pt x="289" y="0"/>
                  </a:moveTo>
                  <a:cubicBezTo>
                    <a:pt x="282" y="0"/>
                    <a:pt x="275" y="1"/>
                    <a:pt x="267" y="2"/>
                  </a:cubicBezTo>
                  <a:cubicBezTo>
                    <a:pt x="134" y="2"/>
                    <a:pt x="33" y="102"/>
                    <a:pt x="33" y="235"/>
                  </a:cubicBezTo>
                  <a:cubicBezTo>
                    <a:pt x="0" y="369"/>
                    <a:pt x="134" y="502"/>
                    <a:pt x="267" y="502"/>
                  </a:cubicBezTo>
                  <a:cubicBezTo>
                    <a:pt x="275" y="503"/>
                    <a:pt x="282" y="503"/>
                    <a:pt x="289" y="503"/>
                  </a:cubicBezTo>
                  <a:cubicBezTo>
                    <a:pt x="526" y="503"/>
                    <a:pt x="526" y="0"/>
                    <a:pt x="28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1" name="Google Shape;32971;p70"/>
            <p:cNvSpPr/>
            <p:nvPr/>
          </p:nvSpPr>
          <p:spPr>
            <a:xfrm>
              <a:off x="6004125" y="4545000"/>
              <a:ext cx="16300" cy="11900"/>
            </a:xfrm>
            <a:custGeom>
              <a:rect b="b" l="l" r="r" t="t"/>
              <a:pathLst>
                <a:path extrusionOk="0" h="476" w="652">
                  <a:moveTo>
                    <a:pt x="298" y="1"/>
                  </a:moveTo>
                  <a:cubicBezTo>
                    <a:pt x="256" y="1"/>
                    <a:pt x="212" y="13"/>
                    <a:pt x="168" y="40"/>
                  </a:cubicBezTo>
                  <a:cubicBezTo>
                    <a:pt x="34" y="107"/>
                    <a:pt x="1" y="274"/>
                    <a:pt x="68" y="374"/>
                  </a:cubicBezTo>
                  <a:cubicBezTo>
                    <a:pt x="132" y="438"/>
                    <a:pt x="211" y="475"/>
                    <a:pt x="285" y="475"/>
                  </a:cubicBezTo>
                  <a:cubicBezTo>
                    <a:pt x="326" y="475"/>
                    <a:pt x="366" y="464"/>
                    <a:pt x="401" y="441"/>
                  </a:cubicBezTo>
                  <a:lnTo>
                    <a:pt x="401" y="474"/>
                  </a:lnTo>
                  <a:cubicBezTo>
                    <a:pt x="652" y="307"/>
                    <a:pt x="507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2" name="Google Shape;32972;p70"/>
            <p:cNvSpPr/>
            <p:nvPr/>
          </p:nvSpPr>
          <p:spPr>
            <a:xfrm>
              <a:off x="5808225" y="4480725"/>
              <a:ext cx="11650" cy="10250"/>
            </a:xfrm>
            <a:custGeom>
              <a:rect b="b" l="l" r="r" t="t"/>
              <a:pathLst>
                <a:path extrusionOk="0" h="410" w="466">
                  <a:moveTo>
                    <a:pt x="205" y="0"/>
                  </a:moveTo>
                  <a:cubicBezTo>
                    <a:pt x="1" y="0"/>
                    <a:pt x="183" y="410"/>
                    <a:pt x="331" y="410"/>
                  </a:cubicBezTo>
                  <a:cubicBezTo>
                    <a:pt x="369" y="410"/>
                    <a:pt x="406" y="381"/>
                    <a:pt x="432" y="310"/>
                  </a:cubicBezTo>
                  <a:cubicBezTo>
                    <a:pt x="465" y="176"/>
                    <a:pt x="365" y="43"/>
                    <a:pt x="265" y="9"/>
                  </a:cubicBezTo>
                  <a:cubicBezTo>
                    <a:pt x="242" y="3"/>
                    <a:pt x="222" y="0"/>
                    <a:pt x="20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3" name="Google Shape;32973;p70"/>
            <p:cNvSpPr/>
            <p:nvPr/>
          </p:nvSpPr>
          <p:spPr>
            <a:xfrm>
              <a:off x="5604625" y="4579825"/>
              <a:ext cx="17700" cy="12425"/>
            </a:xfrm>
            <a:custGeom>
              <a:rect b="b" l="l" r="r" t="t"/>
              <a:pathLst>
                <a:path extrusionOk="0" h="497" w="708">
                  <a:moveTo>
                    <a:pt x="352" y="1"/>
                  </a:moveTo>
                  <a:cubicBezTo>
                    <a:pt x="326" y="1"/>
                    <a:pt x="298" y="5"/>
                    <a:pt x="270" y="15"/>
                  </a:cubicBezTo>
                  <a:cubicBezTo>
                    <a:pt x="0" y="135"/>
                    <a:pt x="107" y="497"/>
                    <a:pt x="349" y="497"/>
                  </a:cubicBezTo>
                  <a:cubicBezTo>
                    <a:pt x="377" y="497"/>
                    <a:pt x="406" y="492"/>
                    <a:pt x="437" y="482"/>
                  </a:cubicBezTo>
                  <a:cubicBezTo>
                    <a:pt x="708" y="391"/>
                    <a:pt x="598" y="1"/>
                    <a:pt x="3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4" name="Google Shape;32974;p70"/>
            <p:cNvSpPr/>
            <p:nvPr/>
          </p:nvSpPr>
          <p:spPr>
            <a:xfrm>
              <a:off x="5700575" y="4601650"/>
              <a:ext cx="15150" cy="12275"/>
            </a:xfrm>
            <a:custGeom>
              <a:rect b="b" l="l" r="r" t="t"/>
              <a:pathLst>
                <a:path extrusionOk="0" h="491" w="606">
                  <a:moveTo>
                    <a:pt x="266" y="1"/>
                  </a:moveTo>
                  <a:cubicBezTo>
                    <a:pt x="158" y="1"/>
                    <a:pt x="62" y="65"/>
                    <a:pt x="34" y="176"/>
                  </a:cubicBezTo>
                  <a:cubicBezTo>
                    <a:pt x="1" y="309"/>
                    <a:pt x="68" y="443"/>
                    <a:pt x="201" y="476"/>
                  </a:cubicBezTo>
                  <a:cubicBezTo>
                    <a:pt x="230" y="486"/>
                    <a:pt x="257" y="490"/>
                    <a:pt x="283" y="490"/>
                  </a:cubicBezTo>
                  <a:cubicBezTo>
                    <a:pt x="523" y="490"/>
                    <a:pt x="606" y="100"/>
                    <a:pt x="335" y="9"/>
                  </a:cubicBezTo>
                  <a:cubicBezTo>
                    <a:pt x="312" y="3"/>
                    <a:pt x="289" y="1"/>
                    <a:pt x="2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5" name="Google Shape;32975;p70"/>
            <p:cNvSpPr/>
            <p:nvPr/>
          </p:nvSpPr>
          <p:spPr>
            <a:xfrm>
              <a:off x="5727525" y="4513025"/>
              <a:ext cx="14950" cy="8200"/>
            </a:xfrm>
            <a:custGeom>
              <a:rect b="b" l="l" r="r" t="t"/>
              <a:pathLst>
                <a:path extrusionOk="0" h="328" w="598">
                  <a:moveTo>
                    <a:pt x="482" y="1"/>
                  </a:moveTo>
                  <a:cubicBezTo>
                    <a:pt x="316" y="1"/>
                    <a:pt x="0" y="225"/>
                    <a:pt x="257" y="319"/>
                  </a:cubicBezTo>
                  <a:cubicBezTo>
                    <a:pt x="280" y="324"/>
                    <a:pt x="303" y="327"/>
                    <a:pt x="325" y="327"/>
                  </a:cubicBezTo>
                  <a:cubicBezTo>
                    <a:pt x="433" y="327"/>
                    <a:pt x="530" y="262"/>
                    <a:pt x="557" y="152"/>
                  </a:cubicBezTo>
                  <a:cubicBezTo>
                    <a:pt x="597" y="42"/>
                    <a:pt x="554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6" name="Google Shape;32976;p70"/>
            <p:cNvSpPr/>
            <p:nvPr/>
          </p:nvSpPr>
          <p:spPr>
            <a:xfrm>
              <a:off x="5600675" y="4446750"/>
              <a:ext cx="14875" cy="12625"/>
            </a:xfrm>
            <a:custGeom>
              <a:rect b="b" l="l" r="r" t="t"/>
              <a:pathLst>
                <a:path extrusionOk="0" h="505" w="595">
                  <a:moveTo>
                    <a:pt x="297" y="1"/>
                  </a:moveTo>
                  <a:cubicBezTo>
                    <a:pt x="213" y="1"/>
                    <a:pt x="139" y="45"/>
                    <a:pt x="94" y="134"/>
                  </a:cubicBezTo>
                  <a:cubicBezTo>
                    <a:pt x="1" y="290"/>
                    <a:pt x="140" y="504"/>
                    <a:pt x="322" y="504"/>
                  </a:cubicBezTo>
                  <a:cubicBezTo>
                    <a:pt x="335" y="504"/>
                    <a:pt x="348" y="503"/>
                    <a:pt x="361" y="501"/>
                  </a:cubicBezTo>
                  <a:cubicBezTo>
                    <a:pt x="561" y="434"/>
                    <a:pt x="595" y="168"/>
                    <a:pt x="428" y="34"/>
                  </a:cubicBezTo>
                  <a:cubicBezTo>
                    <a:pt x="383" y="12"/>
                    <a:pt x="339" y="1"/>
                    <a:pt x="29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7" name="Google Shape;32977;p70"/>
            <p:cNvSpPr/>
            <p:nvPr/>
          </p:nvSpPr>
          <p:spPr>
            <a:xfrm>
              <a:off x="5467925" y="4506575"/>
              <a:ext cx="13375" cy="12075"/>
            </a:xfrm>
            <a:custGeom>
              <a:rect b="b" l="l" r="r" t="t"/>
              <a:pathLst>
                <a:path extrusionOk="0" h="483" w="535">
                  <a:moveTo>
                    <a:pt x="269" y="1"/>
                  </a:moveTo>
                  <a:cubicBezTo>
                    <a:pt x="246" y="1"/>
                    <a:pt x="223" y="4"/>
                    <a:pt x="200" y="9"/>
                  </a:cubicBezTo>
                  <a:cubicBezTo>
                    <a:pt x="67" y="43"/>
                    <a:pt x="0" y="176"/>
                    <a:pt x="34" y="276"/>
                  </a:cubicBezTo>
                  <a:cubicBezTo>
                    <a:pt x="63" y="392"/>
                    <a:pt x="167" y="483"/>
                    <a:pt x="281" y="483"/>
                  </a:cubicBezTo>
                  <a:cubicBezTo>
                    <a:pt x="299" y="483"/>
                    <a:pt x="316" y="481"/>
                    <a:pt x="334" y="476"/>
                  </a:cubicBezTo>
                  <a:cubicBezTo>
                    <a:pt x="434" y="410"/>
                    <a:pt x="534" y="276"/>
                    <a:pt x="501" y="176"/>
                  </a:cubicBezTo>
                  <a:cubicBezTo>
                    <a:pt x="473" y="66"/>
                    <a:pt x="377" y="1"/>
                    <a:pt x="26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8" name="Google Shape;32978;p70"/>
            <p:cNvSpPr/>
            <p:nvPr/>
          </p:nvSpPr>
          <p:spPr>
            <a:xfrm>
              <a:off x="5484600" y="4547650"/>
              <a:ext cx="14200" cy="12375"/>
            </a:xfrm>
            <a:custGeom>
              <a:rect b="b" l="l" r="r" t="t"/>
              <a:pathLst>
                <a:path extrusionOk="0" h="495" w="568">
                  <a:moveTo>
                    <a:pt x="298" y="1"/>
                  </a:moveTo>
                  <a:cubicBezTo>
                    <a:pt x="256" y="1"/>
                    <a:pt x="212" y="12"/>
                    <a:pt x="167" y="34"/>
                  </a:cubicBezTo>
                  <a:cubicBezTo>
                    <a:pt x="67" y="101"/>
                    <a:pt x="0" y="234"/>
                    <a:pt x="67" y="335"/>
                  </a:cubicBezTo>
                  <a:cubicBezTo>
                    <a:pt x="116" y="432"/>
                    <a:pt x="201" y="494"/>
                    <a:pt x="295" y="494"/>
                  </a:cubicBezTo>
                  <a:cubicBezTo>
                    <a:pt x="329" y="494"/>
                    <a:pt x="365" y="486"/>
                    <a:pt x="401" y="468"/>
                  </a:cubicBezTo>
                  <a:cubicBezTo>
                    <a:pt x="501" y="401"/>
                    <a:pt x="568" y="268"/>
                    <a:pt x="501" y="134"/>
                  </a:cubicBezTo>
                  <a:cubicBezTo>
                    <a:pt x="456" y="45"/>
                    <a:pt x="382" y="1"/>
                    <a:pt x="29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79" name="Google Shape;32979;p70"/>
            <p:cNvSpPr/>
            <p:nvPr/>
          </p:nvSpPr>
          <p:spPr>
            <a:xfrm>
              <a:off x="5573125" y="4477725"/>
              <a:ext cx="14075" cy="11625"/>
            </a:xfrm>
            <a:custGeom>
              <a:rect b="b" l="l" r="r" t="t"/>
              <a:pathLst>
                <a:path extrusionOk="0" h="465" w="563">
                  <a:moveTo>
                    <a:pt x="318" y="0"/>
                  </a:moveTo>
                  <a:cubicBezTo>
                    <a:pt x="159" y="0"/>
                    <a:pt x="0" y="173"/>
                    <a:pt x="95" y="363"/>
                  </a:cubicBezTo>
                  <a:cubicBezTo>
                    <a:pt x="138" y="428"/>
                    <a:pt x="209" y="464"/>
                    <a:pt x="290" y="464"/>
                  </a:cubicBezTo>
                  <a:cubicBezTo>
                    <a:pt x="334" y="464"/>
                    <a:pt x="382" y="453"/>
                    <a:pt x="429" y="430"/>
                  </a:cubicBezTo>
                  <a:cubicBezTo>
                    <a:pt x="529" y="363"/>
                    <a:pt x="562" y="229"/>
                    <a:pt x="496" y="96"/>
                  </a:cubicBezTo>
                  <a:cubicBezTo>
                    <a:pt x="447" y="29"/>
                    <a:pt x="383" y="0"/>
                    <a:pt x="31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0" name="Google Shape;32980;p70"/>
            <p:cNvSpPr/>
            <p:nvPr/>
          </p:nvSpPr>
          <p:spPr>
            <a:xfrm>
              <a:off x="5553825" y="4380225"/>
              <a:ext cx="14725" cy="12175"/>
            </a:xfrm>
            <a:custGeom>
              <a:rect b="b" l="l" r="r" t="t"/>
              <a:pathLst>
                <a:path extrusionOk="0" h="487" w="589">
                  <a:moveTo>
                    <a:pt x="339" y="0"/>
                  </a:moveTo>
                  <a:cubicBezTo>
                    <a:pt x="305" y="0"/>
                    <a:pt x="269" y="9"/>
                    <a:pt x="234" y="27"/>
                  </a:cubicBezTo>
                  <a:cubicBezTo>
                    <a:pt x="33" y="60"/>
                    <a:pt x="0" y="360"/>
                    <a:pt x="200" y="460"/>
                  </a:cubicBezTo>
                  <a:cubicBezTo>
                    <a:pt x="231" y="479"/>
                    <a:pt x="264" y="487"/>
                    <a:pt x="297" y="487"/>
                  </a:cubicBezTo>
                  <a:cubicBezTo>
                    <a:pt x="443" y="487"/>
                    <a:pt x="588" y="323"/>
                    <a:pt x="534" y="160"/>
                  </a:cubicBezTo>
                  <a:cubicBezTo>
                    <a:pt x="509" y="62"/>
                    <a:pt x="431" y="0"/>
                    <a:pt x="3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1" name="Google Shape;32981;p70"/>
            <p:cNvSpPr/>
            <p:nvPr/>
          </p:nvSpPr>
          <p:spPr>
            <a:xfrm>
              <a:off x="5438100" y="4367375"/>
              <a:ext cx="14000" cy="12575"/>
            </a:xfrm>
            <a:custGeom>
              <a:rect b="b" l="l" r="r" t="t"/>
              <a:pathLst>
                <a:path extrusionOk="0" h="503" w="560">
                  <a:moveTo>
                    <a:pt x="275" y="0"/>
                  </a:moveTo>
                  <a:cubicBezTo>
                    <a:pt x="167" y="0"/>
                    <a:pt x="88" y="91"/>
                    <a:pt x="59" y="207"/>
                  </a:cubicBezTo>
                  <a:cubicBezTo>
                    <a:pt x="0" y="384"/>
                    <a:pt x="138" y="503"/>
                    <a:pt x="281" y="503"/>
                  </a:cubicBezTo>
                  <a:cubicBezTo>
                    <a:pt x="382" y="503"/>
                    <a:pt x="485" y="444"/>
                    <a:pt x="526" y="307"/>
                  </a:cubicBezTo>
                  <a:cubicBezTo>
                    <a:pt x="560" y="174"/>
                    <a:pt x="459" y="40"/>
                    <a:pt x="326" y="7"/>
                  </a:cubicBezTo>
                  <a:cubicBezTo>
                    <a:pt x="308" y="2"/>
                    <a:pt x="291" y="0"/>
                    <a:pt x="2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2" name="Google Shape;32982;p70"/>
            <p:cNvSpPr/>
            <p:nvPr/>
          </p:nvSpPr>
          <p:spPr>
            <a:xfrm>
              <a:off x="5332100" y="4309700"/>
              <a:ext cx="14925" cy="12200"/>
            </a:xfrm>
            <a:custGeom>
              <a:rect b="b" l="l" r="r" t="t"/>
              <a:pathLst>
                <a:path extrusionOk="0" h="488" w="597">
                  <a:moveTo>
                    <a:pt x="330" y="0"/>
                  </a:moveTo>
                  <a:cubicBezTo>
                    <a:pt x="145" y="0"/>
                    <a:pt x="1" y="250"/>
                    <a:pt x="163" y="412"/>
                  </a:cubicBezTo>
                  <a:cubicBezTo>
                    <a:pt x="213" y="463"/>
                    <a:pt x="271" y="488"/>
                    <a:pt x="330" y="488"/>
                  </a:cubicBezTo>
                  <a:cubicBezTo>
                    <a:pt x="388" y="488"/>
                    <a:pt x="446" y="463"/>
                    <a:pt x="496" y="412"/>
                  </a:cubicBezTo>
                  <a:cubicBezTo>
                    <a:pt x="597" y="279"/>
                    <a:pt x="563" y="146"/>
                    <a:pt x="463" y="46"/>
                  </a:cubicBezTo>
                  <a:cubicBezTo>
                    <a:pt x="419" y="14"/>
                    <a:pt x="373" y="0"/>
                    <a:pt x="33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3" name="Google Shape;32983;p70"/>
            <p:cNvSpPr/>
            <p:nvPr/>
          </p:nvSpPr>
          <p:spPr>
            <a:xfrm>
              <a:off x="5364525" y="4283275"/>
              <a:ext cx="14200" cy="11775"/>
            </a:xfrm>
            <a:custGeom>
              <a:rect b="b" l="l" r="r" t="t"/>
              <a:pathLst>
                <a:path extrusionOk="0" h="471" w="568">
                  <a:moveTo>
                    <a:pt x="291" y="0"/>
                  </a:moveTo>
                  <a:cubicBezTo>
                    <a:pt x="246" y="0"/>
                    <a:pt x="202" y="11"/>
                    <a:pt x="167" y="35"/>
                  </a:cubicBezTo>
                  <a:cubicBezTo>
                    <a:pt x="67" y="102"/>
                    <a:pt x="0" y="235"/>
                    <a:pt x="67" y="369"/>
                  </a:cubicBezTo>
                  <a:cubicBezTo>
                    <a:pt x="131" y="433"/>
                    <a:pt x="210" y="470"/>
                    <a:pt x="293" y="470"/>
                  </a:cubicBezTo>
                  <a:cubicBezTo>
                    <a:pt x="339" y="470"/>
                    <a:pt x="386" y="459"/>
                    <a:pt x="434" y="435"/>
                  </a:cubicBezTo>
                  <a:cubicBezTo>
                    <a:pt x="534" y="369"/>
                    <a:pt x="567" y="235"/>
                    <a:pt x="500" y="102"/>
                  </a:cubicBezTo>
                  <a:cubicBezTo>
                    <a:pt x="457" y="37"/>
                    <a:pt x="372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4" name="Google Shape;32984;p70"/>
            <p:cNvSpPr/>
            <p:nvPr/>
          </p:nvSpPr>
          <p:spPr>
            <a:xfrm>
              <a:off x="5299475" y="4180700"/>
              <a:ext cx="15650" cy="11825"/>
            </a:xfrm>
            <a:custGeom>
              <a:rect b="b" l="l" r="r" t="t"/>
              <a:pathLst>
                <a:path extrusionOk="0" h="473" w="626">
                  <a:moveTo>
                    <a:pt x="291" y="0"/>
                  </a:moveTo>
                  <a:cubicBezTo>
                    <a:pt x="246" y="0"/>
                    <a:pt x="202" y="12"/>
                    <a:pt x="167" y="35"/>
                  </a:cubicBezTo>
                  <a:cubicBezTo>
                    <a:pt x="0" y="169"/>
                    <a:pt x="67" y="469"/>
                    <a:pt x="300" y="469"/>
                  </a:cubicBezTo>
                  <a:cubicBezTo>
                    <a:pt x="313" y="471"/>
                    <a:pt x="326" y="472"/>
                    <a:pt x="339" y="472"/>
                  </a:cubicBezTo>
                  <a:cubicBezTo>
                    <a:pt x="517" y="472"/>
                    <a:pt x="625" y="258"/>
                    <a:pt x="501" y="102"/>
                  </a:cubicBezTo>
                  <a:cubicBezTo>
                    <a:pt x="457" y="37"/>
                    <a:pt x="373" y="0"/>
                    <a:pt x="29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5" name="Google Shape;32985;p70"/>
            <p:cNvSpPr/>
            <p:nvPr/>
          </p:nvSpPr>
          <p:spPr>
            <a:xfrm>
              <a:off x="5292800" y="4354875"/>
              <a:ext cx="17050" cy="12675"/>
            </a:xfrm>
            <a:custGeom>
              <a:rect b="b" l="l" r="r" t="t"/>
              <a:pathLst>
                <a:path extrusionOk="0" h="507" w="682">
                  <a:moveTo>
                    <a:pt x="356" y="1"/>
                  </a:moveTo>
                  <a:cubicBezTo>
                    <a:pt x="339" y="1"/>
                    <a:pt x="320" y="3"/>
                    <a:pt x="301" y="6"/>
                  </a:cubicBezTo>
                  <a:cubicBezTo>
                    <a:pt x="0" y="73"/>
                    <a:pt x="67" y="507"/>
                    <a:pt x="367" y="507"/>
                  </a:cubicBezTo>
                  <a:cubicBezTo>
                    <a:pt x="681" y="475"/>
                    <a:pt x="641" y="1"/>
                    <a:pt x="35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6" name="Google Shape;32986;p70"/>
            <p:cNvSpPr/>
            <p:nvPr/>
          </p:nvSpPr>
          <p:spPr>
            <a:xfrm>
              <a:off x="5565500" y="4631000"/>
              <a:ext cx="27300" cy="20750"/>
            </a:xfrm>
            <a:custGeom>
              <a:rect b="b" l="l" r="r" t="t"/>
              <a:pathLst>
                <a:path extrusionOk="0" h="830" w="1092">
                  <a:moveTo>
                    <a:pt x="543" y="1"/>
                  </a:moveTo>
                  <a:cubicBezTo>
                    <a:pt x="529" y="1"/>
                    <a:pt x="515" y="1"/>
                    <a:pt x="500" y="3"/>
                  </a:cubicBezTo>
                  <a:cubicBezTo>
                    <a:pt x="134" y="36"/>
                    <a:pt x="0" y="503"/>
                    <a:pt x="267" y="737"/>
                  </a:cubicBezTo>
                  <a:cubicBezTo>
                    <a:pt x="357" y="797"/>
                    <a:pt x="460" y="830"/>
                    <a:pt x="559" y="830"/>
                  </a:cubicBezTo>
                  <a:cubicBezTo>
                    <a:pt x="680" y="830"/>
                    <a:pt x="794" y="780"/>
                    <a:pt x="867" y="670"/>
                  </a:cubicBezTo>
                  <a:cubicBezTo>
                    <a:pt x="1092" y="381"/>
                    <a:pt x="885" y="1"/>
                    <a:pt x="54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7" name="Google Shape;32987;p70"/>
            <p:cNvSpPr/>
            <p:nvPr/>
          </p:nvSpPr>
          <p:spPr>
            <a:xfrm>
              <a:off x="5657225" y="4622700"/>
              <a:ext cx="28925" cy="20900"/>
            </a:xfrm>
            <a:custGeom>
              <a:rect b="b" l="l" r="r" t="t"/>
              <a:pathLst>
                <a:path extrusionOk="0" h="836" w="1157">
                  <a:moveTo>
                    <a:pt x="600" y="0"/>
                  </a:moveTo>
                  <a:cubicBezTo>
                    <a:pt x="589" y="0"/>
                    <a:pt x="579" y="0"/>
                    <a:pt x="567" y="1"/>
                  </a:cubicBezTo>
                  <a:cubicBezTo>
                    <a:pt x="0" y="1"/>
                    <a:pt x="34" y="835"/>
                    <a:pt x="601" y="835"/>
                  </a:cubicBezTo>
                  <a:cubicBezTo>
                    <a:pt x="1157" y="802"/>
                    <a:pt x="1136" y="0"/>
                    <a:pt x="60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8" name="Google Shape;32988;p70"/>
            <p:cNvSpPr/>
            <p:nvPr/>
          </p:nvSpPr>
          <p:spPr>
            <a:xfrm>
              <a:off x="5630200" y="4512300"/>
              <a:ext cx="26075" cy="20975"/>
            </a:xfrm>
            <a:custGeom>
              <a:rect b="b" l="l" r="r" t="t"/>
              <a:pathLst>
                <a:path extrusionOk="0" h="839" w="1043">
                  <a:moveTo>
                    <a:pt x="530" y="1"/>
                  </a:moveTo>
                  <a:cubicBezTo>
                    <a:pt x="264" y="1"/>
                    <a:pt x="0" y="244"/>
                    <a:pt x="147" y="581"/>
                  </a:cubicBezTo>
                  <a:cubicBezTo>
                    <a:pt x="220" y="762"/>
                    <a:pt x="366" y="838"/>
                    <a:pt x="514" y="838"/>
                  </a:cubicBezTo>
                  <a:cubicBezTo>
                    <a:pt x="776" y="838"/>
                    <a:pt x="1042" y="600"/>
                    <a:pt x="915" y="281"/>
                  </a:cubicBezTo>
                  <a:cubicBezTo>
                    <a:pt x="841" y="84"/>
                    <a:pt x="685" y="1"/>
                    <a:pt x="53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89" name="Google Shape;32989;p70"/>
            <p:cNvSpPr/>
            <p:nvPr/>
          </p:nvSpPr>
          <p:spPr>
            <a:xfrm>
              <a:off x="5564375" y="45130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470" y="1"/>
                  </a:moveTo>
                  <a:cubicBezTo>
                    <a:pt x="301" y="1"/>
                    <a:pt x="133" y="121"/>
                    <a:pt x="78" y="285"/>
                  </a:cubicBezTo>
                  <a:cubicBezTo>
                    <a:pt x="0" y="571"/>
                    <a:pt x="226" y="816"/>
                    <a:pt x="471" y="816"/>
                  </a:cubicBezTo>
                  <a:cubicBezTo>
                    <a:pt x="541" y="816"/>
                    <a:pt x="612" y="796"/>
                    <a:pt x="679" y="752"/>
                  </a:cubicBezTo>
                  <a:cubicBezTo>
                    <a:pt x="1012" y="585"/>
                    <a:pt x="946" y="85"/>
                    <a:pt x="579" y="18"/>
                  </a:cubicBezTo>
                  <a:cubicBezTo>
                    <a:pt x="543" y="7"/>
                    <a:pt x="507" y="1"/>
                    <a:pt x="47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0" name="Google Shape;32990;p70"/>
            <p:cNvSpPr/>
            <p:nvPr/>
          </p:nvSpPr>
          <p:spPr>
            <a:xfrm>
              <a:off x="5647425" y="4651850"/>
              <a:ext cx="27325" cy="20475"/>
            </a:xfrm>
            <a:custGeom>
              <a:rect b="b" l="l" r="r" t="t"/>
              <a:pathLst>
                <a:path extrusionOk="0" h="819" w="1093">
                  <a:moveTo>
                    <a:pt x="553" y="1"/>
                  </a:moveTo>
                  <a:cubicBezTo>
                    <a:pt x="209" y="1"/>
                    <a:pt x="1" y="413"/>
                    <a:pt x="226" y="670"/>
                  </a:cubicBezTo>
                  <a:cubicBezTo>
                    <a:pt x="323" y="767"/>
                    <a:pt x="443" y="819"/>
                    <a:pt x="565" y="819"/>
                  </a:cubicBezTo>
                  <a:cubicBezTo>
                    <a:pt x="653" y="819"/>
                    <a:pt x="742" y="792"/>
                    <a:pt x="826" y="737"/>
                  </a:cubicBezTo>
                  <a:cubicBezTo>
                    <a:pt x="1093" y="503"/>
                    <a:pt x="959" y="36"/>
                    <a:pt x="593" y="3"/>
                  </a:cubicBezTo>
                  <a:cubicBezTo>
                    <a:pt x="579" y="1"/>
                    <a:pt x="566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1" name="Google Shape;32991;p70"/>
            <p:cNvSpPr/>
            <p:nvPr/>
          </p:nvSpPr>
          <p:spPr>
            <a:xfrm>
              <a:off x="5838175" y="4650225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3" y="1"/>
                  </a:moveTo>
                  <a:cubicBezTo>
                    <a:pt x="440" y="1"/>
                    <a:pt x="347" y="32"/>
                    <a:pt x="268" y="101"/>
                  </a:cubicBezTo>
                  <a:cubicBezTo>
                    <a:pt x="1" y="335"/>
                    <a:pt x="134" y="802"/>
                    <a:pt x="535" y="835"/>
                  </a:cubicBezTo>
                  <a:cubicBezTo>
                    <a:pt x="735" y="835"/>
                    <a:pt x="935" y="668"/>
                    <a:pt x="968" y="435"/>
                  </a:cubicBezTo>
                  <a:cubicBezTo>
                    <a:pt x="968" y="176"/>
                    <a:pt x="753" y="1"/>
                    <a:pt x="53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2" name="Google Shape;32992;p70"/>
            <p:cNvSpPr/>
            <p:nvPr/>
          </p:nvSpPr>
          <p:spPr>
            <a:xfrm>
              <a:off x="5840675" y="4546725"/>
              <a:ext cx="24850" cy="21150"/>
            </a:xfrm>
            <a:custGeom>
              <a:rect b="b" l="l" r="r" t="t"/>
              <a:pathLst>
                <a:path extrusionOk="0" h="846" w="994">
                  <a:moveTo>
                    <a:pt x="553" y="0"/>
                  </a:moveTo>
                  <a:cubicBezTo>
                    <a:pt x="536" y="0"/>
                    <a:pt x="518" y="2"/>
                    <a:pt x="501" y="5"/>
                  </a:cubicBezTo>
                  <a:cubicBezTo>
                    <a:pt x="101" y="71"/>
                    <a:pt x="1" y="538"/>
                    <a:pt x="301" y="772"/>
                  </a:cubicBezTo>
                  <a:cubicBezTo>
                    <a:pt x="377" y="822"/>
                    <a:pt x="459" y="845"/>
                    <a:pt x="540" y="845"/>
                  </a:cubicBezTo>
                  <a:cubicBezTo>
                    <a:pt x="776" y="845"/>
                    <a:pt x="993" y="646"/>
                    <a:pt x="968" y="372"/>
                  </a:cubicBezTo>
                  <a:cubicBezTo>
                    <a:pt x="938" y="158"/>
                    <a:pt x="740" y="0"/>
                    <a:pt x="55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3" name="Google Shape;32993;p70"/>
            <p:cNvSpPr/>
            <p:nvPr/>
          </p:nvSpPr>
          <p:spPr>
            <a:xfrm>
              <a:off x="5726700" y="4538125"/>
              <a:ext cx="23125" cy="21175"/>
            </a:xfrm>
            <a:custGeom>
              <a:rect b="b" l="l" r="r" t="t"/>
              <a:pathLst>
                <a:path extrusionOk="0" h="847" w="925">
                  <a:moveTo>
                    <a:pt x="452" y="0"/>
                  </a:moveTo>
                  <a:cubicBezTo>
                    <a:pt x="258" y="0"/>
                    <a:pt x="85" y="150"/>
                    <a:pt x="57" y="349"/>
                  </a:cubicBezTo>
                  <a:cubicBezTo>
                    <a:pt x="1" y="665"/>
                    <a:pt x="236" y="846"/>
                    <a:pt x="472" y="846"/>
                  </a:cubicBezTo>
                  <a:cubicBezTo>
                    <a:pt x="659" y="846"/>
                    <a:pt x="846" y="733"/>
                    <a:pt x="891" y="482"/>
                  </a:cubicBezTo>
                  <a:cubicBezTo>
                    <a:pt x="924" y="249"/>
                    <a:pt x="791" y="48"/>
                    <a:pt x="557" y="15"/>
                  </a:cubicBezTo>
                  <a:cubicBezTo>
                    <a:pt x="522" y="5"/>
                    <a:pt x="487" y="0"/>
                    <a:pt x="4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4" name="Google Shape;32994;p70"/>
            <p:cNvSpPr/>
            <p:nvPr/>
          </p:nvSpPr>
          <p:spPr>
            <a:xfrm>
              <a:off x="5731450" y="4628950"/>
              <a:ext cx="23675" cy="20825"/>
            </a:xfrm>
            <a:custGeom>
              <a:rect b="b" l="l" r="r" t="t"/>
              <a:pathLst>
                <a:path extrusionOk="0" h="833" w="947">
                  <a:moveTo>
                    <a:pt x="488" y="1"/>
                  </a:moveTo>
                  <a:cubicBezTo>
                    <a:pt x="448" y="1"/>
                    <a:pt x="408" y="6"/>
                    <a:pt x="367" y="18"/>
                  </a:cubicBezTo>
                  <a:cubicBezTo>
                    <a:pt x="134" y="51"/>
                    <a:pt x="0" y="285"/>
                    <a:pt x="67" y="518"/>
                  </a:cubicBezTo>
                  <a:cubicBezTo>
                    <a:pt x="121" y="737"/>
                    <a:pt x="288" y="832"/>
                    <a:pt x="456" y="832"/>
                  </a:cubicBezTo>
                  <a:cubicBezTo>
                    <a:pt x="699" y="832"/>
                    <a:pt x="946" y="633"/>
                    <a:pt x="867" y="318"/>
                  </a:cubicBezTo>
                  <a:cubicBezTo>
                    <a:pt x="840" y="125"/>
                    <a:pt x="676" y="1"/>
                    <a:pt x="48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5" name="Google Shape;32995;p70"/>
            <p:cNvSpPr/>
            <p:nvPr/>
          </p:nvSpPr>
          <p:spPr>
            <a:xfrm>
              <a:off x="5955725" y="4663375"/>
              <a:ext cx="30125" cy="21275"/>
            </a:xfrm>
            <a:custGeom>
              <a:rect b="b" l="l" r="r" t="t"/>
              <a:pathLst>
                <a:path extrusionOk="0" h="851" w="1205">
                  <a:moveTo>
                    <a:pt x="583" y="0"/>
                  </a:moveTo>
                  <a:cubicBezTo>
                    <a:pt x="119" y="0"/>
                    <a:pt x="1" y="748"/>
                    <a:pt x="536" y="843"/>
                  </a:cubicBezTo>
                  <a:cubicBezTo>
                    <a:pt x="568" y="848"/>
                    <a:pt x="599" y="851"/>
                    <a:pt x="628" y="851"/>
                  </a:cubicBezTo>
                  <a:cubicBezTo>
                    <a:pt x="1116" y="851"/>
                    <a:pt x="1204" y="103"/>
                    <a:pt x="669" y="9"/>
                  </a:cubicBezTo>
                  <a:cubicBezTo>
                    <a:pt x="639" y="3"/>
                    <a:pt x="610" y="0"/>
                    <a:pt x="58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6" name="Google Shape;32996;p70"/>
            <p:cNvSpPr/>
            <p:nvPr/>
          </p:nvSpPr>
          <p:spPr>
            <a:xfrm>
              <a:off x="6175925" y="4697775"/>
              <a:ext cx="28375" cy="21500"/>
            </a:xfrm>
            <a:custGeom>
              <a:rect b="b" l="l" r="r" t="t"/>
              <a:pathLst>
                <a:path extrusionOk="0" h="860" w="1135">
                  <a:moveTo>
                    <a:pt x="568" y="0"/>
                  </a:moveTo>
                  <a:cubicBezTo>
                    <a:pt x="201" y="0"/>
                    <a:pt x="1" y="467"/>
                    <a:pt x="267" y="734"/>
                  </a:cubicBezTo>
                  <a:cubicBezTo>
                    <a:pt x="351" y="818"/>
                    <a:pt x="459" y="859"/>
                    <a:pt x="568" y="859"/>
                  </a:cubicBezTo>
                  <a:cubicBezTo>
                    <a:pt x="676" y="859"/>
                    <a:pt x="784" y="818"/>
                    <a:pt x="868" y="734"/>
                  </a:cubicBezTo>
                  <a:cubicBezTo>
                    <a:pt x="1135" y="467"/>
                    <a:pt x="935" y="0"/>
                    <a:pt x="5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7" name="Google Shape;32997;p70"/>
            <p:cNvSpPr/>
            <p:nvPr/>
          </p:nvSpPr>
          <p:spPr>
            <a:xfrm>
              <a:off x="6559525" y="4697025"/>
              <a:ext cx="24225" cy="20775"/>
            </a:xfrm>
            <a:custGeom>
              <a:rect b="b" l="l" r="r" t="t"/>
              <a:pathLst>
                <a:path extrusionOk="0" h="831" w="969">
                  <a:moveTo>
                    <a:pt x="568" y="1"/>
                  </a:moveTo>
                  <a:cubicBezTo>
                    <a:pt x="464" y="1"/>
                    <a:pt x="357" y="41"/>
                    <a:pt x="268" y="130"/>
                  </a:cubicBezTo>
                  <a:cubicBezTo>
                    <a:pt x="1" y="397"/>
                    <a:pt x="201" y="831"/>
                    <a:pt x="568" y="831"/>
                  </a:cubicBezTo>
                  <a:cubicBezTo>
                    <a:pt x="801" y="831"/>
                    <a:pt x="968" y="631"/>
                    <a:pt x="968" y="431"/>
                  </a:cubicBezTo>
                  <a:cubicBezTo>
                    <a:pt x="968" y="164"/>
                    <a:pt x="775" y="1"/>
                    <a:pt x="56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8" name="Google Shape;32998;p70"/>
            <p:cNvSpPr/>
            <p:nvPr/>
          </p:nvSpPr>
          <p:spPr>
            <a:xfrm>
              <a:off x="6620850" y="4690450"/>
              <a:ext cx="24600" cy="20875"/>
            </a:xfrm>
            <a:custGeom>
              <a:rect b="b" l="l" r="r" t="t"/>
              <a:pathLst>
                <a:path extrusionOk="0" h="835" w="984">
                  <a:moveTo>
                    <a:pt x="545" y="0"/>
                  </a:moveTo>
                  <a:cubicBezTo>
                    <a:pt x="421" y="0"/>
                    <a:pt x="297" y="59"/>
                    <a:pt x="216" y="193"/>
                  </a:cubicBezTo>
                  <a:cubicBezTo>
                    <a:pt x="0" y="471"/>
                    <a:pt x="213" y="834"/>
                    <a:pt x="536" y="834"/>
                  </a:cubicBezTo>
                  <a:cubicBezTo>
                    <a:pt x="562" y="834"/>
                    <a:pt x="589" y="832"/>
                    <a:pt x="617" y="827"/>
                  </a:cubicBezTo>
                  <a:cubicBezTo>
                    <a:pt x="850" y="794"/>
                    <a:pt x="984" y="560"/>
                    <a:pt x="950" y="327"/>
                  </a:cubicBezTo>
                  <a:cubicBezTo>
                    <a:pt x="910" y="128"/>
                    <a:pt x="728" y="0"/>
                    <a:pt x="54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2999" name="Google Shape;32999;p70"/>
            <p:cNvSpPr/>
            <p:nvPr/>
          </p:nvSpPr>
          <p:spPr>
            <a:xfrm>
              <a:off x="6299350" y="4668575"/>
              <a:ext cx="27550" cy="20875"/>
            </a:xfrm>
            <a:custGeom>
              <a:rect b="b" l="l" r="r" t="t"/>
              <a:pathLst>
                <a:path extrusionOk="0" h="835" w="1102">
                  <a:moveTo>
                    <a:pt x="534" y="1"/>
                  </a:moveTo>
                  <a:cubicBezTo>
                    <a:pt x="0" y="1"/>
                    <a:pt x="0" y="835"/>
                    <a:pt x="534" y="835"/>
                  </a:cubicBezTo>
                  <a:cubicBezTo>
                    <a:pt x="1101" y="835"/>
                    <a:pt x="1101" y="1"/>
                    <a:pt x="53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0" name="Google Shape;33000;p70"/>
            <p:cNvSpPr/>
            <p:nvPr/>
          </p:nvSpPr>
          <p:spPr>
            <a:xfrm>
              <a:off x="6156750" y="4742925"/>
              <a:ext cx="25275" cy="20775"/>
            </a:xfrm>
            <a:custGeom>
              <a:rect b="b" l="l" r="r" t="t"/>
              <a:pathLst>
                <a:path extrusionOk="0" h="831" w="1011">
                  <a:moveTo>
                    <a:pt x="489" y="1"/>
                  </a:moveTo>
                  <a:cubicBezTo>
                    <a:pt x="439" y="1"/>
                    <a:pt x="387" y="10"/>
                    <a:pt x="334" y="29"/>
                  </a:cubicBezTo>
                  <a:cubicBezTo>
                    <a:pt x="134" y="96"/>
                    <a:pt x="0" y="329"/>
                    <a:pt x="100" y="563"/>
                  </a:cubicBezTo>
                  <a:cubicBezTo>
                    <a:pt x="153" y="738"/>
                    <a:pt x="316" y="830"/>
                    <a:pt x="483" y="830"/>
                  </a:cubicBezTo>
                  <a:cubicBezTo>
                    <a:pt x="634" y="830"/>
                    <a:pt x="788" y="754"/>
                    <a:pt x="868" y="596"/>
                  </a:cubicBezTo>
                  <a:cubicBezTo>
                    <a:pt x="1010" y="311"/>
                    <a:pt x="787" y="1"/>
                    <a:pt x="48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1" name="Google Shape;33001;p70"/>
            <p:cNvSpPr/>
            <p:nvPr/>
          </p:nvSpPr>
          <p:spPr>
            <a:xfrm>
              <a:off x="6466125" y="4748650"/>
              <a:ext cx="24225" cy="20875"/>
            </a:xfrm>
            <a:custGeom>
              <a:rect b="b" l="l" r="r" t="t"/>
              <a:pathLst>
                <a:path extrusionOk="0" h="835" w="969">
                  <a:moveTo>
                    <a:pt x="535" y="0"/>
                  </a:moveTo>
                  <a:cubicBezTo>
                    <a:pt x="1" y="0"/>
                    <a:pt x="1" y="834"/>
                    <a:pt x="535" y="834"/>
                  </a:cubicBezTo>
                  <a:cubicBezTo>
                    <a:pt x="768" y="834"/>
                    <a:pt x="968" y="634"/>
                    <a:pt x="968" y="434"/>
                  </a:cubicBezTo>
                  <a:cubicBezTo>
                    <a:pt x="968" y="200"/>
                    <a:pt x="768" y="0"/>
                    <a:pt x="53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2" name="Google Shape;33002;p70"/>
            <p:cNvSpPr/>
            <p:nvPr/>
          </p:nvSpPr>
          <p:spPr>
            <a:xfrm>
              <a:off x="6638450" y="4651700"/>
              <a:ext cx="24525" cy="21000"/>
            </a:xfrm>
            <a:custGeom>
              <a:rect b="b" l="l" r="r" t="t"/>
              <a:pathLst>
                <a:path extrusionOk="0" h="840" w="981">
                  <a:moveTo>
                    <a:pt x="496" y="0"/>
                  </a:moveTo>
                  <a:cubicBezTo>
                    <a:pt x="338" y="0"/>
                    <a:pt x="180" y="92"/>
                    <a:pt x="113" y="276"/>
                  </a:cubicBezTo>
                  <a:cubicBezTo>
                    <a:pt x="0" y="557"/>
                    <a:pt x="245" y="839"/>
                    <a:pt x="525" y="839"/>
                  </a:cubicBezTo>
                  <a:cubicBezTo>
                    <a:pt x="576" y="839"/>
                    <a:pt x="628" y="830"/>
                    <a:pt x="680" y="809"/>
                  </a:cubicBezTo>
                  <a:cubicBezTo>
                    <a:pt x="880" y="709"/>
                    <a:pt x="980" y="476"/>
                    <a:pt x="880" y="276"/>
                  </a:cubicBezTo>
                  <a:cubicBezTo>
                    <a:pt x="813" y="92"/>
                    <a:pt x="655" y="0"/>
                    <a:pt x="49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3" name="Google Shape;33003;p70"/>
            <p:cNvSpPr/>
            <p:nvPr/>
          </p:nvSpPr>
          <p:spPr>
            <a:xfrm>
              <a:off x="6580000" y="4639300"/>
              <a:ext cx="25425" cy="20800"/>
            </a:xfrm>
            <a:custGeom>
              <a:rect b="b" l="l" r="r" t="t"/>
              <a:pathLst>
                <a:path extrusionOk="0" h="832" w="1017">
                  <a:moveTo>
                    <a:pt x="431" y="0"/>
                  </a:moveTo>
                  <a:cubicBezTo>
                    <a:pt x="244" y="0"/>
                    <a:pt x="49" y="158"/>
                    <a:pt x="49" y="371"/>
                  </a:cubicBezTo>
                  <a:cubicBezTo>
                    <a:pt x="1" y="636"/>
                    <a:pt x="214" y="832"/>
                    <a:pt x="449" y="832"/>
                  </a:cubicBezTo>
                  <a:cubicBezTo>
                    <a:pt x="539" y="832"/>
                    <a:pt x="633" y="803"/>
                    <a:pt x="716" y="738"/>
                  </a:cubicBezTo>
                  <a:cubicBezTo>
                    <a:pt x="1016" y="505"/>
                    <a:pt x="850" y="38"/>
                    <a:pt x="483" y="4"/>
                  </a:cubicBezTo>
                  <a:cubicBezTo>
                    <a:pt x="466" y="1"/>
                    <a:pt x="448" y="0"/>
                    <a:pt x="4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4" name="Google Shape;33004;p70"/>
            <p:cNvSpPr/>
            <p:nvPr/>
          </p:nvSpPr>
          <p:spPr>
            <a:xfrm>
              <a:off x="6520350" y="4712100"/>
              <a:ext cx="22300" cy="20900"/>
            </a:xfrm>
            <a:custGeom>
              <a:rect b="b" l="l" r="r" t="t"/>
              <a:pathLst>
                <a:path extrusionOk="0" h="836" w="892">
                  <a:moveTo>
                    <a:pt x="447" y="1"/>
                  </a:moveTo>
                  <a:cubicBezTo>
                    <a:pt x="361" y="1"/>
                    <a:pt x="274" y="30"/>
                    <a:pt x="200" y="94"/>
                  </a:cubicBezTo>
                  <a:cubicBezTo>
                    <a:pt x="33" y="261"/>
                    <a:pt x="0" y="528"/>
                    <a:pt x="133" y="695"/>
                  </a:cubicBezTo>
                  <a:cubicBezTo>
                    <a:pt x="230" y="791"/>
                    <a:pt x="347" y="835"/>
                    <a:pt x="460" y="835"/>
                  </a:cubicBezTo>
                  <a:cubicBezTo>
                    <a:pt x="661" y="835"/>
                    <a:pt x="846" y="696"/>
                    <a:pt x="867" y="461"/>
                  </a:cubicBezTo>
                  <a:cubicBezTo>
                    <a:pt x="891" y="196"/>
                    <a:pt x="672" y="1"/>
                    <a:pt x="4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5" name="Google Shape;33005;p70"/>
            <p:cNvSpPr/>
            <p:nvPr/>
          </p:nvSpPr>
          <p:spPr>
            <a:xfrm>
              <a:off x="6785925" y="4667325"/>
              <a:ext cx="24650" cy="20625"/>
            </a:xfrm>
            <a:custGeom>
              <a:rect b="b" l="l" r="r" t="t"/>
              <a:pathLst>
                <a:path extrusionOk="0" h="825" w="986">
                  <a:moveTo>
                    <a:pt x="538" y="0"/>
                  </a:moveTo>
                  <a:cubicBezTo>
                    <a:pt x="416" y="0"/>
                    <a:pt x="295" y="48"/>
                    <a:pt x="218" y="151"/>
                  </a:cubicBezTo>
                  <a:cubicBezTo>
                    <a:pt x="1" y="430"/>
                    <a:pt x="188" y="825"/>
                    <a:pt x="510" y="825"/>
                  </a:cubicBezTo>
                  <a:cubicBezTo>
                    <a:pt x="534" y="825"/>
                    <a:pt x="559" y="823"/>
                    <a:pt x="585" y="818"/>
                  </a:cubicBezTo>
                  <a:cubicBezTo>
                    <a:pt x="819" y="785"/>
                    <a:pt x="985" y="585"/>
                    <a:pt x="952" y="351"/>
                  </a:cubicBezTo>
                  <a:cubicBezTo>
                    <a:pt x="931" y="125"/>
                    <a:pt x="733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6" name="Google Shape;33006;p70"/>
            <p:cNvSpPr/>
            <p:nvPr/>
          </p:nvSpPr>
          <p:spPr>
            <a:xfrm>
              <a:off x="7003575" y="4631275"/>
              <a:ext cx="24650" cy="20850"/>
            </a:xfrm>
            <a:custGeom>
              <a:rect b="b" l="l" r="r" t="t"/>
              <a:pathLst>
                <a:path extrusionOk="0" h="834" w="986">
                  <a:moveTo>
                    <a:pt x="531" y="0"/>
                  </a:moveTo>
                  <a:cubicBezTo>
                    <a:pt x="393" y="0"/>
                    <a:pt x="257" y="61"/>
                    <a:pt x="185" y="192"/>
                  </a:cubicBezTo>
                  <a:cubicBezTo>
                    <a:pt x="1" y="499"/>
                    <a:pt x="240" y="834"/>
                    <a:pt x="565" y="834"/>
                  </a:cubicBezTo>
                  <a:cubicBezTo>
                    <a:pt x="593" y="834"/>
                    <a:pt x="622" y="831"/>
                    <a:pt x="652" y="826"/>
                  </a:cubicBezTo>
                  <a:cubicBezTo>
                    <a:pt x="852" y="759"/>
                    <a:pt x="986" y="525"/>
                    <a:pt x="952" y="292"/>
                  </a:cubicBezTo>
                  <a:cubicBezTo>
                    <a:pt x="896" y="103"/>
                    <a:pt x="711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7" name="Google Shape;33007;p70"/>
            <p:cNvSpPr/>
            <p:nvPr/>
          </p:nvSpPr>
          <p:spPr>
            <a:xfrm>
              <a:off x="6827225" y="4679825"/>
              <a:ext cx="25325" cy="20425"/>
            </a:xfrm>
            <a:custGeom>
              <a:rect b="b" l="l" r="r" t="t"/>
              <a:pathLst>
                <a:path extrusionOk="0" h="817" w="1013">
                  <a:moveTo>
                    <a:pt x="553" y="1"/>
                  </a:moveTo>
                  <a:cubicBezTo>
                    <a:pt x="514" y="1"/>
                    <a:pt x="475" y="6"/>
                    <a:pt x="434" y="18"/>
                  </a:cubicBezTo>
                  <a:cubicBezTo>
                    <a:pt x="67" y="85"/>
                    <a:pt x="0" y="585"/>
                    <a:pt x="334" y="752"/>
                  </a:cubicBezTo>
                  <a:cubicBezTo>
                    <a:pt x="401" y="796"/>
                    <a:pt x="473" y="816"/>
                    <a:pt x="543" y="816"/>
                  </a:cubicBezTo>
                  <a:cubicBezTo>
                    <a:pt x="788" y="816"/>
                    <a:pt x="1012" y="577"/>
                    <a:pt x="934" y="318"/>
                  </a:cubicBezTo>
                  <a:cubicBezTo>
                    <a:pt x="879" y="125"/>
                    <a:pt x="733" y="1"/>
                    <a:pt x="55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8" name="Google Shape;33008;p70"/>
            <p:cNvSpPr/>
            <p:nvPr/>
          </p:nvSpPr>
          <p:spPr>
            <a:xfrm>
              <a:off x="6791375" y="4716750"/>
              <a:ext cx="21700" cy="20800"/>
            </a:xfrm>
            <a:custGeom>
              <a:rect b="b" l="l" r="r" t="t"/>
              <a:pathLst>
                <a:path extrusionOk="0" h="832" w="868">
                  <a:moveTo>
                    <a:pt x="452" y="1"/>
                  </a:moveTo>
                  <a:cubicBezTo>
                    <a:pt x="353" y="1"/>
                    <a:pt x="251" y="35"/>
                    <a:pt x="167" y="109"/>
                  </a:cubicBezTo>
                  <a:cubicBezTo>
                    <a:pt x="0" y="275"/>
                    <a:pt x="0" y="542"/>
                    <a:pt x="167" y="709"/>
                  </a:cubicBezTo>
                  <a:cubicBezTo>
                    <a:pt x="252" y="794"/>
                    <a:pt x="354" y="832"/>
                    <a:pt x="453" y="832"/>
                  </a:cubicBezTo>
                  <a:cubicBezTo>
                    <a:pt x="666" y="832"/>
                    <a:pt x="867" y="659"/>
                    <a:pt x="867" y="409"/>
                  </a:cubicBezTo>
                  <a:cubicBezTo>
                    <a:pt x="867" y="158"/>
                    <a:pt x="665" y="1"/>
                    <a:pt x="45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09" name="Google Shape;33009;p70"/>
            <p:cNvSpPr/>
            <p:nvPr/>
          </p:nvSpPr>
          <p:spPr>
            <a:xfrm>
              <a:off x="7213425" y="4461450"/>
              <a:ext cx="27450" cy="20950"/>
            </a:xfrm>
            <a:custGeom>
              <a:rect b="b" l="l" r="r" t="t"/>
              <a:pathLst>
                <a:path extrusionOk="0" h="838" w="1098">
                  <a:moveTo>
                    <a:pt x="595" y="1"/>
                  </a:moveTo>
                  <a:cubicBezTo>
                    <a:pt x="527" y="1"/>
                    <a:pt x="459" y="16"/>
                    <a:pt x="397" y="47"/>
                  </a:cubicBezTo>
                  <a:cubicBezTo>
                    <a:pt x="0" y="273"/>
                    <a:pt x="230" y="838"/>
                    <a:pt x="615" y="838"/>
                  </a:cubicBezTo>
                  <a:cubicBezTo>
                    <a:pt x="683" y="838"/>
                    <a:pt x="756" y="820"/>
                    <a:pt x="831" y="780"/>
                  </a:cubicBezTo>
                  <a:cubicBezTo>
                    <a:pt x="1031" y="647"/>
                    <a:pt x="1098" y="413"/>
                    <a:pt x="964" y="213"/>
                  </a:cubicBezTo>
                  <a:cubicBezTo>
                    <a:pt x="895" y="75"/>
                    <a:pt x="746" y="1"/>
                    <a:pt x="59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0" name="Google Shape;33010;p70"/>
            <p:cNvSpPr/>
            <p:nvPr/>
          </p:nvSpPr>
          <p:spPr>
            <a:xfrm>
              <a:off x="7489750" y="4278125"/>
              <a:ext cx="27150" cy="20750"/>
            </a:xfrm>
            <a:custGeom>
              <a:rect b="b" l="l" r="r" t="t"/>
              <a:pathLst>
                <a:path extrusionOk="0" h="830" w="1086">
                  <a:moveTo>
                    <a:pt x="538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71" y="770"/>
                    <a:pt x="411" y="829"/>
                    <a:pt x="545" y="829"/>
                  </a:cubicBezTo>
                  <a:cubicBezTo>
                    <a:pt x="620" y="829"/>
                    <a:pt x="692" y="811"/>
                    <a:pt x="752" y="775"/>
                  </a:cubicBezTo>
                  <a:cubicBezTo>
                    <a:pt x="1086" y="541"/>
                    <a:pt x="986" y="74"/>
                    <a:pt x="619" y="8"/>
                  </a:cubicBezTo>
                  <a:cubicBezTo>
                    <a:pt x="591" y="3"/>
                    <a:pt x="564" y="0"/>
                    <a:pt x="53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1" name="Google Shape;33011;p70"/>
            <p:cNvSpPr/>
            <p:nvPr/>
          </p:nvSpPr>
          <p:spPr>
            <a:xfrm>
              <a:off x="7464350" y="4314000"/>
              <a:ext cx="23150" cy="20875"/>
            </a:xfrm>
            <a:custGeom>
              <a:rect b="b" l="l" r="r" t="t"/>
              <a:pathLst>
                <a:path extrusionOk="0" h="835" w="926">
                  <a:moveTo>
                    <a:pt x="479" y="0"/>
                  </a:moveTo>
                  <a:cubicBezTo>
                    <a:pt x="366" y="0"/>
                    <a:pt x="251" y="44"/>
                    <a:pt x="167" y="140"/>
                  </a:cubicBezTo>
                  <a:cubicBezTo>
                    <a:pt x="0" y="307"/>
                    <a:pt x="34" y="574"/>
                    <a:pt x="234" y="741"/>
                  </a:cubicBezTo>
                  <a:cubicBezTo>
                    <a:pt x="308" y="806"/>
                    <a:pt x="395" y="834"/>
                    <a:pt x="481" y="834"/>
                  </a:cubicBezTo>
                  <a:cubicBezTo>
                    <a:pt x="705" y="834"/>
                    <a:pt x="925" y="639"/>
                    <a:pt x="901" y="374"/>
                  </a:cubicBezTo>
                  <a:cubicBezTo>
                    <a:pt x="880" y="139"/>
                    <a:pt x="681" y="0"/>
                    <a:pt x="47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2" name="Google Shape;33012;p70"/>
            <p:cNvSpPr/>
            <p:nvPr/>
          </p:nvSpPr>
          <p:spPr>
            <a:xfrm>
              <a:off x="7336750" y="4444475"/>
              <a:ext cx="27025" cy="21850"/>
            </a:xfrm>
            <a:custGeom>
              <a:rect b="b" l="l" r="r" t="t"/>
              <a:pathLst>
                <a:path extrusionOk="0" h="874" w="1081">
                  <a:moveTo>
                    <a:pt x="468" y="0"/>
                  </a:moveTo>
                  <a:cubicBezTo>
                    <a:pt x="359" y="0"/>
                    <a:pt x="251" y="42"/>
                    <a:pt x="167" y="125"/>
                  </a:cubicBezTo>
                  <a:cubicBezTo>
                    <a:pt x="1" y="292"/>
                    <a:pt x="1" y="592"/>
                    <a:pt x="201" y="759"/>
                  </a:cubicBezTo>
                  <a:cubicBezTo>
                    <a:pt x="288" y="839"/>
                    <a:pt x="384" y="873"/>
                    <a:pt x="475" y="873"/>
                  </a:cubicBezTo>
                  <a:cubicBezTo>
                    <a:pt x="803" y="873"/>
                    <a:pt x="1081" y="438"/>
                    <a:pt x="768" y="125"/>
                  </a:cubicBezTo>
                  <a:cubicBezTo>
                    <a:pt x="684" y="42"/>
                    <a:pt x="576" y="0"/>
                    <a:pt x="4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3" name="Google Shape;33013;p70"/>
            <p:cNvSpPr/>
            <p:nvPr/>
          </p:nvSpPr>
          <p:spPr>
            <a:xfrm>
              <a:off x="7459600" y="4405325"/>
              <a:ext cx="31300" cy="21175"/>
            </a:xfrm>
            <a:custGeom>
              <a:rect b="b" l="l" r="r" t="t"/>
              <a:pathLst>
                <a:path extrusionOk="0" h="847" w="1252">
                  <a:moveTo>
                    <a:pt x="664" y="1"/>
                  </a:moveTo>
                  <a:cubicBezTo>
                    <a:pt x="599" y="1"/>
                    <a:pt x="530" y="18"/>
                    <a:pt x="457" y="57"/>
                  </a:cubicBezTo>
                  <a:cubicBezTo>
                    <a:pt x="1" y="256"/>
                    <a:pt x="227" y="846"/>
                    <a:pt x="615" y="846"/>
                  </a:cubicBezTo>
                  <a:cubicBezTo>
                    <a:pt x="681" y="846"/>
                    <a:pt x="752" y="829"/>
                    <a:pt x="824" y="790"/>
                  </a:cubicBezTo>
                  <a:cubicBezTo>
                    <a:pt x="1252" y="591"/>
                    <a:pt x="1046" y="1"/>
                    <a:pt x="66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4" name="Google Shape;33014;p70"/>
            <p:cNvSpPr/>
            <p:nvPr/>
          </p:nvSpPr>
          <p:spPr>
            <a:xfrm>
              <a:off x="7586975" y="4286625"/>
              <a:ext cx="30375" cy="21475"/>
            </a:xfrm>
            <a:custGeom>
              <a:rect b="b" l="l" r="r" t="t"/>
              <a:pathLst>
                <a:path extrusionOk="0" h="859" w="1215">
                  <a:moveTo>
                    <a:pt x="628" y="0"/>
                  </a:moveTo>
                  <a:cubicBezTo>
                    <a:pt x="541" y="0"/>
                    <a:pt x="451" y="31"/>
                    <a:pt x="366" y="101"/>
                  </a:cubicBezTo>
                  <a:cubicBezTo>
                    <a:pt x="1" y="388"/>
                    <a:pt x="288" y="859"/>
                    <a:pt x="622" y="859"/>
                  </a:cubicBezTo>
                  <a:cubicBezTo>
                    <a:pt x="715" y="859"/>
                    <a:pt x="812" y="822"/>
                    <a:pt x="899" y="735"/>
                  </a:cubicBezTo>
                  <a:cubicBezTo>
                    <a:pt x="1215" y="420"/>
                    <a:pt x="950" y="0"/>
                    <a:pt x="62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5" name="Google Shape;33015;p70"/>
            <p:cNvSpPr/>
            <p:nvPr/>
          </p:nvSpPr>
          <p:spPr>
            <a:xfrm>
              <a:off x="7443500" y="4345500"/>
              <a:ext cx="23725" cy="20400"/>
            </a:xfrm>
            <a:custGeom>
              <a:rect b="b" l="l" r="r" t="t"/>
              <a:pathLst>
                <a:path extrusionOk="0" h="816" w="949">
                  <a:moveTo>
                    <a:pt x="462" y="1"/>
                  </a:moveTo>
                  <a:cubicBezTo>
                    <a:pt x="399" y="1"/>
                    <a:pt x="332" y="15"/>
                    <a:pt x="267" y="48"/>
                  </a:cubicBezTo>
                  <a:cubicBezTo>
                    <a:pt x="67" y="148"/>
                    <a:pt x="0" y="381"/>
                    <a:pt x="100" y="582"/>
                  </a:cubicBezTo>
                  <a:cubicBezTo>
                    <a:pt x="180" y="740"/>
                    <a:pt x="327" y="816"/>
                    <a:pt x="473" y="816"/>
                  </a:cubicBezTo>
                  <a:cubicBezTo>
                    <a:pt x="636" y="816"/>
                    <a:pt x="798" y="723"/>
                    <a:pt x="868" y="548"/>
                  </a:cubicBezTo>
                  <a:cubicBezTo>
                    <a:pt x="948" y="253"/>
                    <a:pt x="726" y="1"/>
                    <a:pt x="46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6" name="Google Shape;33016;p70"/>
            <p:cNvSpPr/>
            <p:nvPr/>
          </p:nvSpPr>
          <p:spPr>
            <a:xfrm>
              <a:off x="7420150" y="4407150"/>
              <a:ext cx="24550" cy="21150"/>
            </a:xfrm>
            <a:custGeom>
              <a:rect b="b" l="l" r="r" t="t"/>
              <a:pathLst>
                <a:path extrusionOk="0" h="846" w="982">
                  <a:moveTo>
                    <a:pt x="484" y="0"/>
                  </a:moveTo>
                  <a:cubicBezTo>
                    <a:pt x="326" y="0"/>
                    <a:pt x="167" y="84"/>
                    <a:pt x="100" y="250"/>
                  </a:cubicBezTo>
                  <a:cubicBezTo>
                    <a:pt x="0" y="484"/>
                    <a:pt x="100" y="717"/>
                    <a:pt x="334" y="818"/>
                  </a:cubicBezTo>
                  <a:cubicBezTo>
                    <a:pt x="382" y="837"/>
                    <a:pt x="430" y="846"/>
                    <a:pt x="477" y="846"/>
                  </a:cubicBezTo>
                  <a:cubicBezTo>
                    <a:pt x="754" y="846"/>
                    <a:pt x="982" y="536"/>
                    <a:pt x="868" y="250"/>
                  </a:cubicBezTo>
                  <a:cubicBezTo>
                    <a:pt x="801" y="84"/>
                    <a:pt x="643" y="0"/>
                    <a:pt x="484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7" name="Google Shape;33017;p70"/>
            <p:cNvSpPr/>
            <p:nvPr/>
          </p:nvSpPr>
          <p:spPr>
            <a:xfrm>
              <a:off x="7611375" y="4247750"/>
              <a:ext cx="23125" cy="20950"/>
            </a:xfrm>
            <a:custGeom>
              <a:rect b="b" l="l" r="r" t="t"/>
              <a:pathLst>
                <a:path extrusionOk="0" h="838" w="925">
                  <a:moveTo>
                    <a:pt x="447" y="0"/>
                  </a:moveTo>
                  <a:cubicBezTo>
                    <a:pt x="245" y="0"/>
                    <a:pt x="45" y="153"/>
                    <a:pt x="24" y="389"/>
                  </a:cubicBezTo>
                  <a:cubicBezTo>
                    <a:pt x="0" y="646"/>
                    <a:pt x="222" y="837"/>
                    <a:pt x="449" y="837"/>
                  </a:cubicBezTo>
                  <a:cubicBezTo>
                    <a:pt x="546" y="837"/>
                    <a:pt x="644" y="802"/>
                    <a:pt x="724" y="722"/>
                  </a:cubicBezTo>
                  <a:cubicBezTo>
                    <a:pt x="891" y="589"/>
                    <a:pt x="924" y="322"/>
                    <a:pt x="757" y="155"/>
                  </a:cubicBezTo>
                  <a:cubicBezTo>
                    <a:pt x="674" y="48"/>
                    <a:pt x="560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8" name="Google Shape;33018;p70"/>
            <p:cNvSpPr/>
            <p:nvPr/>
          </p:nvSpPr>
          <p:spPr>
            <a:xfrm>
              <a:off x="7616325" y="4118975"/>
              <a:ext cx="24850" cy="20875"/>
            </a:xfrm>
            <a:custGeom>
              <a:rect b="b" l="l" r="r" t="t"/>
              <a:pathLst>
                <a:path extrusionOk="0" h="835" w="994">
                  <a:moveTo>
                    <a:pt x="550" y="0"/>
                  </a:moveTo>
                  <a:cubicBezTo>
                    <a:pt x="208" y="0"/>
                    <a:pt x="0" y="381"/>
                    <a:pt x="192" y="670"/>
                  </a:cubicBezTo>
                  <a:cubicBezTo>
                    <a:pt x="281" y="783"/>
                    <a:pt x="403" y="835"/>
                    <a:pt x="524" y="835"/>
                  </a:cubicBezTo>
                  <a:cubicBezTo>
                    <a:pt x="723" y="835"/>
                    <a:pt x="918" y="697"/>
                    <a:pt x="960" y="469"/>
                  </a:cubicBezTo>
                  <a:cubicBezTo>
                    <a:pt x="993" y="236"/>
                    <a:pt x="826" y="36"/>
                    <a:pt x="593" y="2"/>
                  </a:cubicBezTo>
                  <a:cubicBezTo>
                    <a:pt x="578" y="1"/>
                    <a:pt x="564" y="0"/>
                    <a:pt x="55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19" name="Google Shape;33019;p70"/>
            <p:cNvSpPr/>
            <p:nvPr/>
          </p:nvSpPr>
          <p:spPr>
            <a:xfrm>
              <a:off x="7553750" y="4179575"/>
              <a:ext cx="27375" cy="21250"/>
            </a:xfrm>
            <a:custGeom>
              <a:rect b="b" l="l" r="r" t="t"/>
              <a:pathLst>
                <a:path extrusionOk="0" h="850" w="1095">
                  <a:moveTo>
                    <a:pt x="559" y="0"/>
                  </a:moveTo>
                  <a:cubicBezTo>
                    <a:pt x="430" y="0"/>
                    <a:pt x="294" y="60"/>
                    <a:pt x="194" y="180"/>
                  </a:cubicBezTo>
                  <a:cubicBezTo>
                    <a:pt x="1" y="437"/>
                    <a:pt x="211" y="849"/>
                    <a:pt x="554" y="849"/>
                  </a:cubicBezTo>
                  <a:cubicBezTo>
                    <a:pt x="567" y="849"/>
                    <a:pt x="581" y="849"/>
                    <a:pt x="594" y="847"/>
                  </a:cubicBezTo>
                  <a:cubicBezTo>
                    <a:pt x="961" y="781"/>
                    <a:pt x="1094" y="314"/>
                    <a:pt x="794" y="80"/>
                  </a:cubicBezTo>
                  <a:cubicBezTo>
                    <a:pt x="727" y="27"/>
                    <a:pt x="645" y="0"/>
                    <a:pt x="55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0" name="Google Shape;33020;p70"/>
            <p:cNvSpPr/>
            <p:nvPr/>
          </p:nvSpPr>
          <p:spPr>
            <a:xfrm>
              <a:off x="7591925" y="4184900"/>
              <a:ext cx="20875" cy="20875"/>
            </a:xfrm>
            <a:custGeom>
              <a:rect b="b" l="l" r="r" t="t"/>
              <a:pathLst>
                <a:path extrusionOk="0" h="835" w="835">
                  <a:moveTo>
                    <a:pt x="435" y="1"/>
                  </a:moveTo>
                  <a:cubicBezTo>
                    <a:pt x="201" y="1"/>
                    <a:pt x="1" y="167"/>
                    <a:pt x="1" y="401"/>
                  </a:cubicBezTo>
                  <a:cubicBezTo>
                    <a:pt x="1" y="634"/>
                    <a:pt x="201" y="835"/>
                    <a:pt x="435" y="835"/>
                  </a:cubicBezTo>
                  <a:cubicBezTo>
                    <a:pt x="668" y="835"/>
                    <a:pt x="835" y="634"/>
                    <a:pt x="835" y="401"/>
                  </a:cubicBezTo>
                  <a:cubicBezTo>
                    <a:pt x="835" y="167"/>
                    <a:pt x="668" y="1"/>
                    <a:pt x="43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1" name="Google Shape;33021;p70"/>
            <p:cNvSpPr/>
            <p:nvPr/>
          </p:nvSpPr>
          <p:spPr>
            <a:xfrm>
              <a:off x="7725675" y="3915875"/>
              <a:ext cx="28900" cy="21525"/>
            </a:xfrm>
            <a:custGeom>
              <a:rect b="b" l="l" r="r" t="t"/>
              <a:pathLst>
                <a:path extrusionOk="0" h="861" w="1156">
                  <a:moveTo>
                    <a:pt x="641" y="0"/>
                  </a:moveTo>
                  <a:cubicBezTo>
                    <a:pt x="229" y="0"/>
                    <a:pt x="1" y="620"/>
                    <a:pt x="488" y="821"/>
                  </a:cubicBezTo>
                  <a:cubicBezTo>
                    <a:pt x="542" y="848"/>
                    <a:pt x="601" y="860"/>
                    <a:pt x="659" y="860"/>
                  </a:cubicBezTo>
                  <a:cubicBezTo>
                    <a:pt x="820" y="860"/>
                    <a:pt x="982" y="768"/>
                    <a:pt x="1056" y="621"/>
                  </a:cubicBezTo>
                  <a:cubicBezTo>
                    <a:pt x="1156" y="421"/>
                    <a:pt x="1056" y="154"/>
                    <a:pt x="855" y="54"/>
                  </a:cubicBezTo>
                  <a:cubicBezTo>
                    <a:pt x="781" y="17"/>
                    <a:pt x="709" y="0"/>
                    <a:pt x="6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2" name="Google Shape;33022;p70"/>
            <p:cNvSpPr/>
            <p:nvPr/>
          </p:nvSpPr>
          <p:spPr>
            <a:xfrm>
              <a:off x="7794325" y="3680800"/>
              <a:ext cx="25300" cy="21200"/>
            </a:xfrm>
            <a:custGeom>
              <a:rect b="b" l="l" r="r" t="t"/>
              <a:pathLst>
                <a:path extrusionOk="0" h="848" w="1012">
                  <a:moveTo>
                    <a:pt x="531" y="0"/>
                  </a:moveTo>
                  <a:cubicBezTo>
                    <a:pt x="242" y="0"/>
                    <a:pt x="0" y="322"/>
                    <a:pt x="178" y="617"/>
                  </a:cubicBezTo>
                  <a:cubicBezTo>
                    <a:pt x="255" y="772"/>
                    <a:pt x="397" y="848"/>
                    <a:pt x="541" y="848"/>
                  </a:cubicBezTo>
                  <a:cubicBezTo>
                    <a:pt x="706" y="848"/>
                    <a:pt x="873" y="747"/>
                    <a:pt x="945" y="551"/>
                  </a:cubicBezTo>
                  <a:cubicBezTo>
                    <a:pt x="1011" y="317"/>
                    <a:pt x="878" y="84"/>
                    <a:pt x="645" y="17"/>
                  </a:cubicBezTo>
                  <a:cubicBezTo>
                    <a:pt x="606" y="5"/>
                    <a:pt x="568" y="0"/>
                    <a:pt x="53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3" name="Google Shape;33023;p70"/>
            <p:cNvSpPr/>
            <p:nvPr/>
          </p:nvSpPr>
          <p:spPr>
            <a:xfrm>
              <a:off x="7782900" y="3759175"/>
              <a:ext cx="26350" cy="21000"/>
            </a:xfrm>
            <a:custGeom>
              <a:rect b="b" l="l" r="r" t="t"/>
              <a:pathLst>
                <a:path extrusionOk="0" h="840" w="1054">
                  <a:moveTo>
                    <a:pt x="461" y="0"/>
                  </a:moveTo>
                  <a:cubicBezTo>
                    <a:pt x="291" y="0"/>
                    <a:pt x="123" y="125"/>
                    <a:pt x="67" y="318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16" y="833"/>
                    <a:pt x="461" y="840"/>
                    <a:pt x="504" y="840"/>
                  </a:cubicBezTo>
                  <a:cubicBezTo>
                    <a:pt x="932" y="840"/>
                    <a:pt x="1053" y="139"/>
                    <a:pt x="568" y="17"/>
                  </a:cubicBezTo>
                  <a:cubicBezTo>
                    <a:pt x="533" y="6"/>
                    <a:pt x="497" y="0"/>
                    <a:pt x="46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4" name="Google Shape;33024;p70"/>
            <p:cNvSpPr/>
            <p:nvPr/>
          </p:nvSpPr>
          <p:spPr>
            <a:xfrm>
              <a:off x="7782075" y="3907875"/>
              <a:ext cx="24825" cy="21075"/>
            </a:xfrm>
            <a:custGeom>
              <a:rect b="b" l="l" r="r" t="t"/>
              <a:pathLst>
                <a:path extrusionOk="0" h="843" w="993">
                  <a:moveTo>
                    <a:pt x="455" y="0"/>
                  </a:moveTo>
                  <a:cubicBezTo>
                    <a:pt x="254" y="0"/>
                    <a:pt x="55" y="139"/>
                    <a:pt x="34" y="374"/>
                  </a:cubicBezTo>
                  <a:cubicBezTo>
                    <a:pt x="0" y="607"/>
                    <a:pt x="167" y="808"/>
                    <a:pt x="401" y="841"/>
                  </a:cubicBezTo>
                  <a:cubicBezTo>
                    <a:pt x="414" y="842"/>
                    <a:pt x="427" y="843"/>
                    <a:pt x="440" y="843"/>
                  </a:cubicBezTo>
                  <a:cubicBezTo>
                    <a:pt x="784" y="843"/>
                    <a:pt x="993" y="430"/>
                    <a:pt x="768" y="140"/>
                  </a:cubicBezTo>
                  <a:cubicBezTo>
                    <a:pt x="683" y="44"/>
                    <a:pt x="569" y="0"/>
                    <a:pt x="45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5" name="Google Shape;33025;p70"/>
            <p:cNvSpPr/>
            <p:nvPr/>
          </p:nvSpPr>
          <p:spPr>
            <a:xfrm>
              <a:off x="7859825" y="3647250"/>
              <a:ext cx="25425" cy="20650"/>
            </a:xfrm>
            <a:custGeom>
              <a:rect b="b" l="l" r="r" t="t"/>
              <a:pathLst>
                <a:path extrusionOk="0" h="826" w="1017">
                  <a:moveTo>
                    <a:pt x="503" y="1"/>
                  </a:moveTo>
                  <a:cubicBezTo>
                    <a:pt x="346" y="1"/>
                    <a:pt x="190" y="88"/>
                    <a:pt x="126" y="291"/>
                  </a:cubicBezTo>
                  <a:cubicBezTo>
                    <a:pt x="1" y="604"/>
                    <a:pt x="267" y="826"/>
                    <a:pt x="524" y="826"/>
                  </a:cubicBezTo>
                  <a:cubicBezTo>
                    <a:pt x="679" y="826"/>
                    <a:pt x="831" y="746"/>
                    <a:pt x="893" y="558"/>
                  </a:cubicBezTo>
                  <a:cubicBezTo>
                    <a:pt x="1017" y="228"/>
                    <a:pt x="75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6" name="Google Shape;33026;p70"/>
            <p:cNvSpPr/>
            <p:nvPr/>
          </p:nvSpPr>
          <p:spPr>
            <a:xfrm>
              <a:off x="7862125" y="3576050"/>
              <a:ext cx="23125" cy="21075"/>
            </a:xfrm>
            <a:custGeom>
              <a:rect b="b" l="l" r="r" t="t"/>
              <a:pathLst>
                <a:path extrusionOk="0" h="843" w="925">
                  <a:moveTo>
                    <a:pt x="441" y="0"/>
                  </a:moveTo>
                  <a:cubicBezTo>
                    <a:pt x="258" y="0"/>
                    <a:pt x="77" y="106"/>
                    <a:pt x="34" y="337"/>
                  </a:cubicBezTo>
                  <a:cubicBezTo>
                    <a:pt x="1" y="571"/>
                    <a:pt x="134" y="804"/>
                    <a:pt x="368" y="838"/>
                  </a:cubicBezTo>
                  <a:cubicBezTo>
                    <a:pt x="388" y="841"/>
                    <a:pt x="408" y="842"/>
                    <a:pt x="427" y="842"/>
                  </a:cubicBezTo>
                  <a:cubicBezTo>
                    <a:pt x="635" y="842"/>
                    <a:pt x="807" y="687"/>
                    <a:pt x="868" y="504"/>
                  </a:cubicBezTo>
                  <a:cubicBezTo>
                    <a:pt x="925" y="183"/>
                    <a:pt x="681" y="0"/>
                    <a:pt x="441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7" name="Google Shape;33027;p70"/>
            <p:cNvSpPr/>
            <p:nvPr/>
          </p:nvSpPr>
          <p:spPr>
            <a:xfrm>
              <a:off x="7960525" y="3726925"/>
              <a:ext cx="24750" cy="21150"/>
            </a:xfrm>
            <a:custGeom>
              <a:rect b="b" l="l" r="r" t="t"/>
              <a:pathLst>
                <a:path extrusionOk="0" h="846" w="990">
                  <a:moveTo>
                    <a:pt x="466" y="1"/>
                  </a:moveTo>
                  <a:cubicBezTo>
                    <a:pt x="411" y="1"/>
                    <a:pt x="355" y="13"/>
                    <a:pt x="301" y="40"/>
                  </a:cubicBezTo>
                  <a:cubicBezTo>
                    <a:pt x="68" y="140"/>
                    <a:pt x="1" y="373"/>
                    <a:pt x="101" y="607"/>
                  </a:cubicBezTo>
                  <a:cubicBezTo>
                    <a:pt x="179" y="775"/>
                    <a:pt x="315" y="845"/>
                    <a:pt x="450" y="845"/>
                  </a:cubicBezTo>
                  <a:cubicBezTo>
                    <a:pt x="719" y="845"/>
                    <a:pt x="990" y="572"/>
                    <a:pt x="835" y="240"/>
                  </a:cubicBezTo>
                  <a:cubicBezTo>
                    <a:pt x="762" y="93"/>
                    <a:pt x="617" y="1"/>
                    <a:pt x="4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8" name="Google Shape;33028;p70"/>
            <p:cNvSpPr/>
            <p:nvPr/>
          </p:nvSpPr>
          <p:spPr>
            <a:xfrm>
              <a:off x="8013075" y="3656150"/>
              <a:ext cx="27300" cy="21250"/>
            </a:xfrm>
            <a:custGeom>
              <a:rect b="b" l="l" r="r" t="t"/>
              <a:pathLst>
                <a:path extrusionOk="0" h="850" w="1092">
                  <a:moveTo>
                    <a:pt x="510" y="0"/>
                  </a:moveTo>
                  <a:cubicBezTo>
                    <a:pt x="496" y="0"/>
                    <a:pt x="482" y="1"/>
                    <a:pt x="467" y="2"/>
                  </a:cubicBezTo>
                  <a:cubicBezTo>
                    <a:pt x="100" y="69"/>
                    <a:pt x="0" y="536"/>
                    <a:pt x="301" y="769"/>
                  </a:cubicBezTo>
                  <a:cubicBezTo>
                    <a:pt x="367" y="823"/>
                    <a:pt x="450" y="849"/>
                    <a:pt x="534" y="849"/>
                  </a:cubicBezTo>
                  <a:cubicBezTo>
                    <a:pt x="659" y="849"/>
                    <a:pt x="788" y="789"/>
                    <a:pt x="868" y="669"/>
                  </a:cubicBezTo>
                  <a:cubicBezTo>
                    <a:pt x="1092" y="381"/>
                    <a:pt x="855" y="0"/>
                    <a:pt x="510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29" name="Google Shape;33029;p70"/>
            <p:cNvSpPr/>
            <p:nvPr/>
          </p:nvSpPr>
          <p:spPr>
            <a:xfrm>
              <a:off x="7976375" y="3477350"/>
              <a:ext cx="24650" cy="20475"/>
            </a:xfrm>
            <a:custGeom>
              <a:rect b="b" l="l" r="r" t="t"/>
              <a:pathLst>
                <a:path extrusionOk="0" h="819" w="986">
                  <a:moveTo>
                    <a:pt x="561" y="1"/>
                  </a:moveTo>
                  <a:cubicBezTo>
                    <a:pt x="530" y="1"/>
                    <a:pt x="498" y="5"/>
                    <a:pt x="468" y="16"/>
                  </a:cubicBezTo>
                  <a:cubicBezTo>
                    <a:pt x="101" y="82"/>
                    <a:pt x="1" y="549"/>
                    <a:pt x="301" y="750"/>
                  </a:cubicBezTo>
                  <a:cubicBezTo>
                    <a:pt x="372" y="797"/>
                    <a:pt x="448" y="818"/>
                    <a:pt x="523" y="818"/>
                  </a:cubicBezTo>
                  <a:cubicBezTo>
                    <a:pt x="764" y="818"/>
                    <a:pt x="986" y="596"/>
                    <a:pt x="935" y="316"/>
                  </a:cubicBezTo>
                  <a:cubicBezTo>
                    <a:pt x="906" y="146"/>
                    <a:pt x="734" y="1"/>
                    <a:pt x="561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0" name="Google Shape;33030;p70"/>
            <p:cNvSpPr/>
            <p:nvPr/>
          </p:nvSpPr>
          <p:spPr>
            <a:xfrm>
              <a:off x="7923850" y="3478700"/>
              <a:ext cx="24425" cy="20675"/>
            </a:xfrm>
            <a:custGeom>
              <a:rect b="b" l="l" r="r" t="t"/>
              <a:pathLst>
                <a:path extrusionOk="0" h="827" w="977">
                  <a:moveTo>
                    <a:pt x="487" y="0"/>
                  </a:moveTo>
                  <a:cubicBezTo>
                    <a:pt x="438" y="0"/>
                    <a:pt x="387" y="9"/>
                    <a:pt x="334" y="28"/>
                  </a:cubicBezTo>
                  <a:cubicBezTo>
                    <a:pt x="134" y="95"/>
                    <a:pt x="0" y="329"/>
                    <a:pt x="67" y="529"/>
                  </a:cubicBezTo>
                  <a:cubicBezTo>
                    <a:pt x="138" y="725"/>
                    <a:pt x="305" y="826"/>
                    <a:pt x="471" y="826"/>
                  </a:cubicBezTo>
                  <a:cubicBezTo>
                    <a:pt x="614" y="826"/>
                    <a:pt x="757" y="750"/>
                    <a:pt x="834" y="595"/>
                  </a:cubicBezTo>
                  <a:cubicBezTo>
                    <a:pt x="977" y="310"/>
                    <a:pt x="778" y="0"/>
                    <a:pt x="48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1" name="Google Shape;33031;p70"/>
            <p:cNvSpPr/>
            <p:nvPr/>
          </p:nvSpPr>
          <p:spPr>
            <a:xfrm>
              <a:off x="7945525" y="3521550"/>
              <a:ext cx="23150" cy="21075"/>
            </a:xfrm>
            <a:custGeom>
              <a:rect b="b" l="l" r="r" t="t"/>
              <a:pathLst>
                <a:path extrusionOk="0" h="843" w="926">
                  <a:moveTo>
                    <a:pt x="472" y="1"/>
                  </a:moveTo>
                  <a:cubicBezTo>
                    <a:pt x="438" y="1"/>
                    <a:pt x="403" y="6"/>
                    <a:pt x="367" y="16"/>
                  </a:cubicBezTo>
                  <a:cubicBezTo>
                    <a:pt x="167" y="49"/>
                    <a:pt x="0" y="282"/>
                    <a:pt x="67" y="516"/>
                  </a:cubicBezTo>
                  <a:lnTo>
                    <a:pt x="34" y="516"/>
                  </a:lnTo>
                  <a:cubicBezTo>
                    <a:pt x="76" y="742"/>
                    <a:pt x="250" y="842"/>
                    <a:pt x="429" y="842"/>
                  </a:cubicBezTo>
                  <a:cubicBezTo>
                    <a:pt x="673" y="842"/>
                    <a:pt x="925" y="657"/>
                    <a:pt x="868" y="349"/>
                  </a:cubicBezTo>
                  <a:cubicBezTo>
                    <a:pt x="839" y="151"/>
                    <a:pt x="667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2" name="Google Shape;33032;p70"/>
            <p:cNvSpPr/>
            <p:nvPr/>
          </p:nvSpPr>
          <p:spPr>
            <a:xfrm>
              <a:off x="8040125" y="3046400"/>
              <a:ext cx="25500" cy="21125"/>
            </a:xfrm>
            <a:custGeom>
              <a:rect b="b" l="l" r="r" t="t"/>
              <a:pathLst>
                <a:path extrusionOk="0" h="845" w="1020">
                  <a:moveTo>
                    <a:pt x="572" y="1"/>
                  </a:moveTo>
                  <a:cubicBezTo>
                    <a:pt x="244" y="1"/>
                    <a:pt x="1" y="364"/>
                    <a:pt x="186" y="642"/>
                  </a:cubicBezTo>
                  <a:cubicBezTo>
                    <a:pt x="284" y="781"/>
                    <a:pt x="422" y="845"/>
                    <a:pt x="555" y="845"/>
                  </a:cubicBezTo>
                  <a:cubicBezTo>
                    <a:pt x="740" y="845"/>
                    <a:pt x="914" y="722"/>
                    <a:pt x="953" y="508"/>
                  </a:cubicBezTo>
                  <a:cubicBezTo>
                    <a:pt x="1020" y="275"/>
                    <a:pt x="853" y="75"/>
                    <a:pt x="653" y="8"/>
                  </a:cubicBezTo>
                  <a:cubicBezTo>
                    <a:pt x="625" y="3"/>
                    <a:pt x="598" y="1"/>
                    <a:pt x="5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3" name="Google Shape;33033;p70"/>
            <p:cNvSpPr/>
            <p:nvPr/>
          </p:nvSpPr>
          <p:spPr>
            <a:xfrm>
              <a:off x="7946000" y="2756325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10" y="1"/>
                  </a:moveTo>
                  <a:cubicBezTo>
                    <a:pt x="262" y="1"/>
                    <a:pt x="1" y="214"/>
                    <a:pt x="81" y="536"/>
                  </a:cubicBezTo>
                  <a:cubicBezTo>
                    <a:pt x="147" y="747"/>
                    <a:pt x="312" y="839"/>
                    <a:pt x="478" y="839"/>
                  </a:cubicBezTo>
                  <a:cubicBezTo>
                    <a:pt x="730" y="839"/>
                    <a:pt x="983" y="626"/>
                    <a:pt x="882" y="303"/>
                  </a:cubicBezTo>
                  <a:cubicBezTo>
                    <a:pt x="829" y="92"/>
                    <a:pt x="672" y="1"/>
                    <a:pt x="510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4" name="Google Shape;33034;p70"/>
            <p:cNvSpPr/>
            <p:nvPr/>
          </p:nvSpPr>
          <p:spPr>
            <a:xfrm>
              <a:off x="7908825" y="2882050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448" y="1"/>
                  </a:moveTo>
                  <a:cubicBezTo>
                    <a:pt x="257" y="1"/>
                    <a:pt x="74" y="125"/>
                    <a:pt x="34" y="344"/>
                  </a:cubicBezTo>
                  <a:cubicBezTo>
                    <a:pt x="1" y="578"/>
                    <a:pt x="134" y="778"/>
                    <a:pt x="368" y="811"/>
                  </a:cubicBezTo>
                  <a:cubicBezTo>
                    <a:pt x="395" y="816"/>
                    <a:pt x="422" y="819"/>
                    <a:pt x="448" y="819"/>
                  </a:cubicBezTo>
                  <a:cubicBezTo>
                    <a:pt x="772" y="819"/>
                    <a:pt x="986" y="455"/>
                    <a:pt x="801" y="177"/>
                  </a:cubicBezTo>
                  <a:cubicBezTo>
                    <a:pt x="707" y="57"/>
                    <a:pt x="576" y="1"/>
                    <a:pt x="44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5" name="Google Shape;33035;p70"/>
            <p:cNvSpPr/>
            <p:nvPr/>
          </p:nvSpPr>
          <p:spPr>
            <a:xfrm>
              <a:off x="7983050" y="3078550"/>
              <a:ext cx="26300" cy="21025"/>
            </a:xfrm>
            <a:custGeom>
              <a:rect b="b" l="l" r="r" t="t"/>
              <a:pathLst>
                <a:path extrusionOk="0" h="841" w="1052">
                  <a:moveTo>
                    <a:pt x="475" y="0"/>
                  </a:moveTo>
                  <a:cubicBezTo>
                    <a:pt x="431" y="0"/>
                    <a:pt x="384" y="7"/>
                    <a:pt x="334" y="23"/>
                  </a:cubicBezTo>
                  <a:cubicBezTo>
                    <a:pt x="134" y="56"/>
                    <a:pt x="0" y="290"/>
                    <a:pt x="67" y="523"/>
                  </a:cubicBezTo>
                  <a:cubicBezTo>
                    <a:pt x="122" y="716"/>
                    <a:pt x="268" y="841"/>
                    <a:pt x="449" y="841"/>
                  </a:cubicBezTo>
                  <a:cubicBezTo>
                    <a:pt x="487" y="841"/>
                    <a:pt x="527" y="835"/>
                    <a:pt x="568" y="824"/>
                  </a:cubicBezTo>
                  <a:cubicBezTo>
                    <a:pt x="1051" y="672"/>
                    <a:pt x="905" y="0"/>
                    <a:pt x="47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6" name="Google Shape;33036;p70"/>
            <p:cNvSpPr/>
            <p:nvPr/>
          </p:nvSpPr>
          <p:spPr>
            <a:xfrm>
              <a:off x="8048525" y="3011875"/>
              <a:ext cx="22950" cy="21000"/>
            </a:xfrm>
            <a:custGeom>
              <a:rect b="b" l="l" r="r" t="t"/>
              <a:pathLst>
                <a:path extrusionOk="0" h="840" w="918">
                  <a:moveTo>
                    <a:pt x="467" y="0"/>
                  </a:moveTo>
                  <a:cubicBezTo>
                    <a:pt x="225" y="0"/>
                    <a:pt x="1" y="217"/>
                    <a:pt x="50" y="488"/>
                  </a:cubicBezTo>
                  <a:cubicBezTo>
                    <a:pt x="71" y="715"/>
                    <a:pt x="256" y="839"/>
                    <a:pt x="450" y="839"/>
                  </a:cubicBezTo>
                  <a:cubicBezTo>
                    <a:pt x="570" y="839"/>
                    <a:pt x="694" y="791"/>
                    <a:pt x="784" y="689"/>
                  </a:cubicBezTo>
                  <a:cubicBezTo>
                    <a:pt x="917" y="488"/>
                    <a:pt x="884" y="222"/>
                    <a:pt x="717" y="88"/>
                  </a:cubicBezTo>
                  <a:cubicBezTo>
                    <a:pt x="639" y="27"/>
                    <a:pt x="552" y="0"/>
                    <a:pt x="46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7" name="Google Shape;33037;p70"/>
            <p:cNvSpPr/>
            <p:nvPr/>
          </p:nvSpPr>
          <p:spPr>
            <a:xfrm>
              <a:off x="8018900" y="2836075"/>
              <a:ext cx="23125" cy="20900"/>
            </a:xfrm>
            <a:custGeom>
              <a:rect b="b" l="l" r="r" t="t"/>
              <a:pathLst>
                <a:path extrusionOk="0" h="836" w="925">
                  <a:moveTo>
                    <a:pt x="473" y="0"/>
                  </a:moveTo>
                  <a:cubicBezTo>
                    <a:pt x="438" y="0"/>
                    <a:pt x="403" y="5"/>
                    <a:pt x="368" y="15"/>
                  </a:cubicBezTo>
                  <a:cubicBezTo>
                    <a:pt x="168" y="48"/>
                    <a:pt x="1" y="248"/>
                    <a:pt x="34" y="482"/>
                  </a:cubicBezTo>
                  <a:cubicBezTo>
                    <a:pt x="78" y="728"/>
                    <a:pt x="259" y="836"/>
                    <a:pt x="442" y="836"/>
                  </a:cubicBezTo>
                  <a:cubicBezTo>
                    <a:pt x="682" y="836"/>
                    <a:pt x="925" y="651"/>
                    <a:pt x="868" y="349"/>
                  </a:cubicBezTo>
                  <a:cubicBezTo>
                    <a:pt x="840" y="150"/>
                    <a:pt x="667" y="0"/>
                    <a:pt x="47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8" name="Google Shape;33038;p70"/>
            <p:cNvSpPr/>
            <p:nvPr/>
          </p:nvSpPr>
          <p:spPr>
            <a:xfrm>
              <a:off x="7977200" y="2796575"/>
              <a:ext cx="27325" cy="20750"/>
            </a:xfrm>
            <a:custGeom>
              <a:rect b="b" l="l" r="r" t="t"/>
              <a:pathLst>
                <a:path extrusionOk="0" h="830" w="1093">
                  <a:moveTo>
                    <a:pt x="566" y="1"/>
                  </a:moveTo>
                  <a:cubicBezTo>
                    <a:pt x="471" y="1"/>
                    <a:pt x="376" y="34"/>
                    <a:pt x="301" y="94"/>
                  </a:cubicBezTo>
                  <a:cubicBezTo>
                    <a:pt x="1" y="327"/>
                    <a:pt x="134" y="794"/>
                    <a:pt x="501" y="828"/>
                  </a:cubicBezTo>
                  <a:cubicBezTo>
                    <a:pt x="516" y="829"/>
                    <a:pt x="530" y="830"/>
                    <a:pt x="544" y="830"/>
                  </a:cubicBezTo>
                  <a:cubicBezTo>
                    <a:pt x="886" y="830"/>
                    <a:pt x="1093" y="449"/>
                    <a:pt x="868" y="161"/>
                  </a:cubicBezTo>
                  <a:cubicBezTo>
                    <a:pt x="795" y="50"/>
                    <a:pt x="681" y="1"/>
                    <a:pt x="56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39" name="Google Shape;33039;p70"/>
            <p:cNvSpPr/>
            <p:nvPr/>
          </p:nvSpPr>
          <p:spPr>
            <a:xfrm>
              <a:off x="7962200" y="3157775"/>
              <a:ext cx="24200" cy="21425"/>
            </a:xfrm>
            <a:custGeom>
              <a:rect b="b" l="l" r="r" t="t"/>
              <a:pathLst>
                <a:path extrusionOk="0" h="857" w="968">
                  <a:moveTo>
                    <a:pt x="415" y="0"/>
                  </a:moveTo>
                  <a:cubicBezTo>
                    <a:pt x="202" y="0"/>
                    <a:pt x="1" y="173"/>
                    <a:pt x="1" y="423"/>
                  </a:cubicBezTo>
                  <a:cubicBezTo>
                    <a:pt x="1" y="657"/>
                    <a:pt x="167" y="857"/>
                    <a:pt x="401" y="857"/>
                  </a:cubicBezTo>
                  <a:cubicBezTo>
                    <a:pt x="768" y="857"/>
                    <a:pt x="968" y="390"/>
                    <a:pt x="701" y="123"/>
                  </a:cubicBezTo>
                  <a:cubicBezTo>
                    <a:pt x="616" y="38"/>
                    <a:pt x="514" y="0"/>
                    <a:pt x="415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0" name="Google Shape;33040;p70"/>
            <p:cNvSpPr/>
            <p:nvPr/>
          </p:nvSpPr>
          <p:spPr>
            <a:xfrm>
              <a:off x="7995125" y="3261700"/>
              <a:ext cx="24650" cy="21050"/>
            </a:xfrm>
            <a:custGeom>
              <a:rect b="b" l="l" r="r" t="t"/>
              <a:pathLst>
                <a:path extrusionOk="0" h="842" w="986">
                  <a:moveTo>
                    <a:pt x="463" y="0"/>
                  </a:moveTo>
                  <a:cubicBezTo>
                    <a:pt x="222" y="0"/>
                    <a:pt x="0" y="222"/>
                    <a:pt x="51" y="503"/>
                  </a:cubicBezTo>
                  <a:cubicBezTo>
                    <a:pt x="81" y="712"/>
                    <a:pt x="272" y="841"/>
                    <a:pt x="480" y="841"/>
                  </a:cubicBezTo>
                  <a:cubicBezTo>
                    <a:pt x="504" y="841"/>
                    <a:pt x="528" y="840"/>
                    <a:pt x="552" y="836"/>
                  </a:cubicBezTo>
                  <a:cubicBezTo>
                    <a:pt x="918" y="769"/>
                    <a:pt x="985" y="269"/>
                    <a:pt x="685" y="69"/>
                  </a:cubicBezTo>
                  <a:cubicBezTo>
                    <a:pt x="614" y="22"/>
                    <a:pt x="538" y="0"/>
                    <a:pt x="463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1" name="Google Shape;33041;p70"/>
            <p:cNvSpPr/>
            <p:nvPr/>
          </p:nvSpPr>
          <p:spPr>
            <a:xfrm>
              <a:off x="8036800" y="3136475"/>
              <a:ext cx="24675" cy="20475"/>
            </a:xfrm>
            <a:custGeom>
              <a:rect b="b" l="l" r="r" t="t"/>
              <a:pathLst>
                <a:path extrusionOk="0" h="819" w="987">
                  <a:moveTo>
                    <a:pt x="539" y="0"/>
                  </a:moveTo>
                  <a:cubicBezTo>
                    <a:pt x="215" y="0"/>
                    <a:pt x="0" y="364"/>
                    <a:pt x="185" y="641"/>
                  </a:cubicBezTo>
                  <a:cubicBezTo>
                    <a:pt x="266" y="762"/>
                    <a:pt x="395" y="818"/>
                    <a:pt x="525" y="818"/>
                  </a:cubicBezTo>
                  <a:cubicBezTo>
                    <a:pt x="718" y="818"/>
                    <a:pt x="913" y="694"/>
                    <a:pt x="953" y="475"/>
                  </a:cubicBezTo>
                  <a:cubicBezTo>
                    <a:pt x="986" y="274"/>
                    <a:pt x="853" y="41"/>
                    <a:pt x="619" y="8"/>
                  </a:cubicBezTo>
                  <a:cubicBezTo>
                    <a:pt x="592" y="3"/>
                    <a:pt x="565" y="0"/>
                    <a:pt x="539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2" name="Google Shape;33042;p70"/>
            <p:cNvSpPr/>
            <p:nvPr/>
          </p:nvSpPr>
          <p:spPr>
            <a:xfrm>
              <a:off x="7959125" y="2708900"/>
              <a:ext cx="23200" cy="21600"/>
            </a:xfrm>
            <a:custGeom>
              <a:rect b="b" l="l" r="r" t="t"/>
              <a:pathLst>
                <a:path extrusionOk="0" h="864" w="928">
                  <a:moveTo>
                    <a:pt x="472" y="1"/>
                  </a:moveTo>
                  <a:cubicBezTo>
                    <a:pt x="236" y="1"/>
                    <a:pt x="1" y="182"/>
                    <a:pt x="57" y="499"/>
                  </a:cubicBezTo>
                  <a:cubicBezTo>
                    <a:pt x="86" y="749"/>
                    <a:pt x="266" y="863"/>
                    <a:pt x="451" y="863"/>
                  </a:cubicBezTo>
                  <a:cubicBezTo>
                    <a:pt x="685" y="863"/>
                    <a:pt x="928" y="682"/>
                    <a:pt x="891" y="365"/>
                  </a:cubicBezTo>
                  <a:cubicBezTo>
                    <a:pt x="847" y="115"/>
                    <a:pt x="659" y="1"/>
                    <a:pt x="47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3" name="Google Shape;33043;p70"/>
            <p:cNvSpPr/>
            <p:nvPr/>
          </p:nvSpPr>
          <p:spPr>
            <a:xfrm>
              <a:off x="7905950" y="2511250"/>
              <a:ext cx="23900" cy="20875"/>
            </a:xfrm>
            <a:custGeom>
              <a:rect b="b" l="l" r="r" t="t"/>
              <a:pathLst>
                <a:path extrusionOk="0" h="835" w="956">
                  <a:moveTo>
                    <a:pt x="503" y="1"/>
                  </a:moveTo>
                  <a:cubicBezTo>
                    <a:pt x="251" y="1"/>
                    <a:pt x="0" y="206"/>
                    <a:pt x="116" y="532"/>
                  </a:cubicBezTo>
                  <a:cubicBezTo>
                    <a:pt x="172" y="742"/>
                    <a:pt x="333" y="835"/>
                    <a:pt x="496" y="835"/>
                  </a:cubicBezTo>
                  <a:cubicBezTo>
                    <a:pt x="723" y="835"/>
                    <a:pt x="955" y="656"/>
                    <a:pt x="916" y="366"/>
                  </a:cubicBezTo>
                  <a:cubicBezTo>
                    <a:pt x="874" y="111"/>
                    <a:pt x="688" y="1"/>
                    <a:pt x="50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4" name="Google Shape;33044;p70"/>
            <p:cNvSpPr/>
            <p:nvPr/>
          </p:nvSpPr>
          <p:spPr>
            <a:xfrm>
              <a:off x="7862125" y="2612525"/>
              <a:ext cx="26525" cy="20825"/>
            </a:xfrm>
            <a:custGeom>
              <a:rect b="b" l="l" r="r" t="t"/>
              <a:pathLst>
                <a:path extrusionOk="0" h="833" w="1061">
                  <a:moveTo>
                    <a:pt x="447" y="0"/>
                  </a:moveTo>
                  <a:cubicBezTo>
                    <a:pt x="259" y="0"/>
                    <a:pt x="95" y="125"/>
                    <a:pt x="67" y="317"/>
                  </a:cubicBezTo>
                  <a:cubicBezTo>
                    <a:pt x="1" y="518"/>
                    <a:pt x="134" y="751"/>
                    <a:pt x="368" y="818"/>
                  </a:cubicBezTo>
                  <a:cubicBezTo>
                    <a:pt x="408" y="828"/>
                    <a:pt x="447" y="833"/>
                    <a:pt x="484" y="833"/>
                  </a:cubicBezTo>
                  <a:cubicBezTo>
                    <a:pt x="928" y="833"/>
                    <a:pt x="1061" y="140"/>
                    <a:pt x="568" y="17"/>
                  </a:cubicBezTo>
                  <a:cubicBezTo>
                    <a:pt x="527" y="6"/>
                    <a:pt x="486" y="0"/>
                    <a:pt x="447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5" name="Google Shape;33045;p70"/>
            <p:cNvSpPr/>
            <p:nvPr/>
          </p:nvSpPr>
          <p:spPr>
            <a:xfrm>
              <a:off x="7892375" y="2637925"/>
              <a:ext cx="27325" cy="21300"/>
            </a:xfrm>
            <a:custGeom>
              <a:rect b="b" l="l" r="r" t="t"/>
              <a:pathLst>
                <a:path extrusionOk="0" h="852" w="1093">
                  <a:moveTo>
                    <a:pt x="552" y="0"/>
                  </a:moveTo>
                  <a:cubicBezTo>
                    <a:pt x="209" y="0"/>
                    <a:pt x="0" y="413"/>
                    <a:pt x="225" y="702"/>
                  </a:cubicBezTo>
                  <a:cubicBezTo>
                    <a:pt x="303" y="800"/>
                    <a:pt x="426" y="852"/>
                    <a:pt x="555" y="852"/>
                  </a:cubicBezTo>
                  <a:cubicBezTo>
                    <a:pt x="647" y="852"/>
                    <a:pt x="742" y="825"/>
                    <a:pt x="825" y="769"/>
                  </a:cubicBezTo>
                  <a:cubicBezTo>
                    <a:pt x="1092" y="536"/>
                    <a:pt x="959" y="69"/>
                    <a:pt x="592" y="2"/>
                  </a:cubicBezTo>
                  <a:cubicBezTo>
                    <a:pt x="579" y="1"/>
                    <a:pt x="565" y="0"/>
                    <a:pt x="552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6" name="Google Shape;33046;p70"/>
            <p:cNvSpPr/>
            <p:nvPr/>
          </p:nvSpPr>
          <p:spPr>
            <a:xfrm>
              <a:off x="7762050" y="2215025"/>
              <a:ext cx="24925" cy="21125"/>
            </a:xfrm>
            <a:custGeom>
              <a:rect b="b" l="l" r="r" t="t"/>
              <a:pathLst>
                <a:path extrusionOk="0" h="845" w="997">
                  <a:moveTo>
                    <a:pt x="482" y="1"/>
                  </a:moveTo>
                  <a:cubicBezTo>
                    <a:pt x="423" y="1"/>
                    <a:pt x="362" y="13"/>
                    <a:pt x="301" y="39"/>
                  </a:cubicBezTo>
                  <a:cubicBezTo>
                    <a:pt x="101" y="139"/>
                    <a:pt x="1" y="373"/>
                    <a:pt x="101" y="573"/>
                  </a:cubicBezTo>
                  <a:cubicBezTo>
                    <a:pt x="173" y="765"/>
                    <a:pt x="319" y="845"/>
                    <a:pt x="466" y="845"/>
                  </a:cubicBezTo>
                  <a:cubicBezTo>
                    <a:pt x="728" y="845"/>
                    <a:pt x="996" y="593"/>
                    <a:pt x="868" y="273"/>
                  </a:cubicBezTo>
                  <a:cubicBezTo>
                    <a:pt x="794" y="100"/>
                    <a:pt x="647" y="1"/>
                    <a:pt x="48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7" name="Google Shape;33047;p70"/>
            <p:cNvSpPr/>
            <p:nvPr/>
          </p:nvSpPr>
          <p:spPr>
            <a:xfrm>
              <a:off x="7603275" y="2067500"/>
              <a:ext cx="24575" cy="20975"/>
            </a:xfrm>
            <a:custGeom>
              <a:rect b="b" l="l" r="r" t="t"/>
              <a:pathLst>
                <a:path extrusionOk="0" h="839" w="983">
                  <a:moveTo>
                    <a:pt x="509" y="1"/>
                  </a:moveTo>
                  <a:cubicBezTo>
                    <a:pt x="261" y="1"/>
                    <a:pt x="0" y="214"/>
                    <a:pt x="81" y="536"/>
                  </a:cubicBezTo>
                  <a:cubicBezTo>
                    <a:pt x="147" y="747"/>
                    <a:pt x="312" y="838"/>
                    <a:pt x="477" y="838"/>
                  </a:cubicBezTo>
                  <a:cubicBezTo>
                    <a:pt x="729" y="838"/>
                    <a:pt x="982" y="626"/>
                    <a:pt x="881" y="303"/>
                  </a:cubicBezTo>
                  <a:cubicBezTo>
                    <a:pt x="828" y="92"/>
                    <a:pt x="671" y="1"/>
                    <a:pt x="509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8" name="Google Shape;33048;p70"/>
            <p:cNvSpPr/>
            <p:nvPr/>
          </p:nvSpPr>
          <p:spPr>
            <a:xfrm>
              <a:off x="7650300" y="2134025"/>
              <a:ext cx="23375" cy="20950"/>
            </a:xfrm>
            <a:custGeom>
              <a:rect b="b" l="l" r="r" t="t"/>
              <a:pathLst>
                <a:path extrusionOk="0" h="838" w="935">
                  <a:moveTo>
                    <a:pt x="483" y="1"/>
                  </a:moveTo>
                  <a:cubicBezTo>
                    <a:pt x="388" y="1"/>
                    <a:pt x="291" y="35"/>
                    <a:pt x="201" y="110"/>
                  </a:cubicBezTo>
                  <a:cubicBezTo>
                    <a:pt x="34" y="244"/>
                    <a:pt x="1" y="511"/>
                    <a:pt x="168" y="677"/>
                  </a:cubicBezTo>
                  <a:cubicBezTo>
                    <a:pt x="241" y="788"/>
                    <a:pt x="355" y="837"/>
                    <a:pt x="470" y="837"/>
                  </a:cubicBezTo>
                  <a:cubicBezTo>
                    <a:pt x="565" y="837"/>
                    <a:pt x="660" y="804"/>
                    <a:pt x="735" y="744"/>
                  </a:cubicBezTo>
                  <a:cubicBezTo>
                    <a:pt x="902" y="611"/>
                    <a:pt x="935" y="344"/>
                    <a:pt x="802" y="144"/>
                  </a:cubicBezTo>
                  <a:cubicBezTo>
                    <a:pt x="710" y="52"/>
                    <a:pt x="598" y="1"/>
                    <a:pt x="483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49" name="Google Shape;33049;p70"/>
            <p:cNvSpPr/>
            <p:nvPr/>
          </p:nvSpPr>
          <p:spPr>
            <a:xfrm>
              <a:off x="7659475" y="2079025"/>
              <a:ext cx="42575" cy="37950"/>
            </a:xfrm>
            <a:custGeom>
              <a:rect b="b" l="l" r="r" t="t"/>
              <a:pathLst>
                <a:path extrusionOk="0" h="1518" w="1703">
                  <a:moveTo>
                    <a:pt x="886" y="1"/>
                  </a:moveTo>
                  <a:cubicBezTo>
                    <a:pt x="803" y="1"/>
                    <a:pt x="718" y="14"/>
                    <a:pt x="635" y="42"/>
                  </a:cubicBezTo>
                  <a:cubicBezTo>
                    <a:pt x="234" y="175"/>
                    <a:pt x="1" y="609"/>
                    <a:pt x="134" y="1009"/>
                  </a:cubicBezTo>
                  <a:cubicBezTo>
                    <a:pt x="240" y="1326"/>
                    <a:pt x="533" y="1518"/>
                    <a:pt x="850" y="1518"/>
                  </a:cubicBezTo>
                  <a:cubicBezTo>
                    <a:pt x="933" y="1518"/>
                    <a:pt x="1018" y="1504"/>
                    <a:pt x="1102" y="1476"/>
                  </a:cubicBezTo>
                  <a:cubicBezTo>
                    <a:pt x="1502" y="1343"/>
                    <a:pt x="1702" y="909"/>
                    <a:pt x="1569" y="509"/>
                  </a:cubicBezTo>
                  <a:cubicBezTo>
                    <a:pt x="1489" y="192"/>
                    <a:pt x="1201" y="1"/>
                    <a:pt x="88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0" name="Google Shape;33050;p70"/>
            <p:cNvSpPr/>
            <p:nvPr/>
          </p:nvSpPr>
          <p:spPr>
            <a:xfrm>
              <a:off x="7933875" y="2836900"/>
              <a:ext cx="45875" cy="38175"/>
            </a:xfrm>
            <a:custGeom>
              <a:rect b="b" l="l" r="r" t="t"/>
              <a:pathLst>
                <a:path extrusionOk="0" h="1527" w="1835">
                  <a:moveTo>
                    <a:pt x="844" y="1"/>
                  </a:moveTo>
                  <a:cubicBezTo>
                    <a:pt x="400" y="1"/>
                    <a:pt x="0" y="386"/>
                    <a:pt x="99" y="883"/>
                  </a:cubicBezTo>
                  <a:cubicBezTo>
                    <a:pt x="159" y="1272"/>
                    <a:pt x="461" y="1527"/>
                    <a:pt x="836" y="1527"/>
                  </a:cubicBezTo>
                  <a:cubicBezTo>
                    <a:pt x="878" y="1527"/>
                    <a:pt x="922" y="1523"/>
                    <a:pt x="967" y="1516"/>
                  </a:cubicBezTo>
                  <a:cubicBezTo>
                    <a:pt x="1634" y="1416"/>
                    <a:pt x="1834" y="549"/>
                    <a:pt x="1300" y="149"/>
                  </a:cubicBezTo>
                  <a:cubicBezTo>
                    <a:pt x="1155" y="46"/>
                    <a:pt x="997" y="1"/>
                    <a:pt x="844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1" name="Google Shape;33051;p70"/>
            <p:cNvSpPr/>
            <p:nvPr/>
          </p:nvSpPr>
          <p:spPr>
            <a:xfrm>
              <a:off x="7873800" y="3533600"/>
              <a:ext cx="45725" cy="38425"/>
            </a:xfrm>
            <a:custGeom>
              <a:rect b="b" l="l" r="r" t="t"/>
              <a:pathLst>
                <a:path extrusionOk="0" h="1537" w="1829">
                  <a:moveTo>
                    <a:pt x="878" y="1"/>
                  </a:moveTo>
                  <a:cubicBezTo>
                    <a:pt x="563" y="1"/>
                    <a:pt x="244" y="188"/>
                    <a:pt x="134" y="534"/>
                  </a:cubicBezTo>
                  <a:cubicBezTo>
                    <a:pt x="1" y="935"/>
                    <a:pt x="234" y="1368"/>
                    <a:pt x="634" y="1502"/>
                  </a:cubicBezTo>
                  <a:cubicBezTo>
                    <a:pt x="710" y="1526"/>
                    <a:pt x="785" y="1537"/>
                    <a:pt x="858" y="1537"/>
                  </a:cubicBezTo>
                  <a:cubicBezTo>
                    <a:pt x="1398" y="1537"/>
                    <a:pt x="1829" y="930"/>
                    <a:pt x="1535" y="401"/>
                  </a:cubicBezTo>
                  <a:cubicBezTo>
                    <a:pt x="1399" y="129"/>
                    <a:pt x="1140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2" name="Google Shape;33052;p70"/>
            <p:cNvSpPr/>
            <p:nvPr/>
          </p:nvSpPr>
          <p:spPr>
            <a:xfrm>
              <a:off x="7368450" y="4279875"/>
              <a:ext cx="47325" cy="38000"/>
            </a:xfrm>
            <a:custGeom>
              <a:rect b="b" l="l" r="r" t="t"/>
              <a:pathLst>
                <a:path extrusionOk="0" h="1520" w="1893">
                  <a:moveTo>
                    <a:pt x="942" y="1"/>
                  </a:moveTo>
                  <a:cubicBezTo>
                    <a:pt x="829" y="1"/>
                    <a:pt x="714" y="24"/>
                    <a:pt x="601" y="71"/>
                  </a:cubicBezTo>
                  <a:cubicBezTo>
                    <a:pt x="0" y="371"/>
                    <a:pt x="34" y="1239"/>
                    <a:pt x="667" y="1472"/>
                  </a:cubicBezTo>
                  <a:cubicBezTo>
                    <a:pt x="761" y="1505"/>
                    <a:pt x="853" y="1520"/>
                    <a:pt x="942" y="1520"/>
                  </a:cubicBezTo>
                  <a:cubicBezTo>
                    <a:pt x="1485" y="1520"/>
                    <a:pt x="1893" y="954"/>
                    <a:pt x="1635" y="438"/>
                  </a:cubicBezTo>
                  <a:cubicBezTo>
                    <a:pt x="1491" y="151"/>
                    <a:pt x="1227" y="1"/>
                    <a:pt x="942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3" name="Google Shape;33053;p70"/>
            <p:cNvSpPr/>
            <p:nvPr/>
          </p:nvSpPr>
          <p:spPr>
            <a:xfrm>
              <a:off x="7210000" y="4382775"/>
              <a:ext cx="43250" cy="37900"/>
            </a:xfrm>
            <a:custGeom>
              <a:rect b="b" l="l" r="r" t="t"/>
              <a:pathLst>
                <a:path extrusionOk="0" h="1516" w="1730">
                  <a:moveTo>
                    <a:pt x="878" y="1"/>
                  </a:moveTo>
                  <a:cubicBezTo>
                    <a:pt x="741" y="1"/>
                    <a:pt x="600" y="39"/>
                    <a:pt x="467" y="125"/>
                  </a:cubicBezTo>
                  <a:cubicBezTo>
                    <a:pt x="100" y="325"/>
                    <a:pt x="0" y="825"/>
                    <a:pt x="234" y="1159"/>
                  </a:cubicBezTo>
                  <a:cubicBezTo>
                    <a:pt x="390" y="1401"/>
                    <a:pt x="638" y="1515"/>
                    <a:pt x="881" y="1515"/>
                  </a:cubicBezTo>
                  <a:cubicBezTo>
                    <a:pt x="1207" y="1515"/>
                    <a:pt x="1525" y="1308"/>
                    <a:pt x="1602" y="925"/>
                  </a:cubicBezTo>
                  <a:cubicBezTo>
                    <a:pt x="1729" y="414"/>
                    <a:pt x="1328" y="1"/>
                    <a:pt x="87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4" name="Google Shape;33054;p70"/>
            <p:cNvSpPr/>
            <p:nvPr/>
          </p:nvSpPr>
          <p:spPr>
            <a:xfrm>
              <a:off x="6837225" y="4632325"/>
              <a:ext cx="45150" cy="38200"/>
            </a:xfrm>
            <a:custGeom>
              <a:rect b="b" l="l" r="r" t="t"/>
              <a:pathLst>
                <a:path extrusionOk="0" h="1528" w="1806">
                  <a:moveTo>
                    <a:pt x="826" y="1"/>
                  </a:moveTo>
                  <a:cubicBezTo>
                    <a:pt x="775" y="1"/>
                    <a:pt x="722" y="6"/>
                    <a:pt x="668" y="16"/>
                  </a:cubicBezTo>
                  <a:cubicBezTo>
                    <a:pt x="268" y="117"/>
                    <a:pt x="1" y="517"/>
                    <a:pt x="67" y="917"/>
                  </a:cubicBezTo>
                  <a:cubicBezTo>
                    <a:pt x="165" y="1308"/>
                    <a:pt x="504" y="1527"/>
                    <a:pt x="841" y="1527"/>
                  </a:cubicBezTo>
                  <a:cubicBezTo>
                    <a:pt x="1079" y="1527"/>
                    <a:pt x="1317" y="1418"/>
                    <a:pt x="1468" y="1184"/>
                  </a:cubicBezTo>
                  <a:cubicBezTo>
                    <a:pt x="1806" y="663"/>
                    <a:pt x="1410" y="1"/>
                    <a:pt x="826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5" name="Google Shape;33055;p70"/>
            <p:cNvSpPr/>
            <p:nvPr/>
          </p:nvSpPr>
          <p:spPr>
            <a:xfrm>
              <a:off x="6416925" y="4679325"/>
              <a:ext cx="45450" cy="38075"/>
            </a:xfrm>
            <a:custGeom>
              <a:rect b="b" l="l" r="r" t="t"/>
              <a:pathLst>
                <a:path extrusionOk="0" h="1523" w="1818">
                  <a:moveTo>
                    <a:pt x="816" y="0"/>
                  </a:moveTo>
                  <a:cubicBezTo>
                    <a:pt x="789" y="0"/>
                    <a:pt x="762" y="2"/>
                    <a:pt x="735" y="4"/>
                  </a:cubicBezTo>
                  <a:cubicBezTo>
                    <a:pt x="334" y="38"/>
                    <a:pt x="1" y="405"/>
                    <a:pt x="67" y="838"/>
                  </a:cubicBezTo>
                  <a:cubicBezTo>
                    <a:pt x="110" y="1261"/>
                    <a:pt x="459" y="1523"/>
                    <a:pt x="820" y="1523"/>
                  </a:cubicBezTo>
                  <a:cubicBezTo>
                    <a:pt x="1030" y="1523"/>
                    <a:pt x="1243" y="1435"/>
                    <a:pt x="1402" y="1239"/>
                  </a:cubicBezTo>
                  <a:cubicBezTo>
                    <a:pt x="1818" y="727"/>
                    <a:pt x="1436" y="0"/>
                    <a:pt x="81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6" name="Google Shape;33056;p70"/>
            <p:cNvSpPr/>
            <p:nvPr/>
          </p:nvSpPr>
          <p:spPr>
            <a:xfrm>
              <a:off x="5985500" y="4634325"/>
              <a:ext cx="52325" cy="38500"/>
            </a:xfrm>
            <a:custGeom>
              <a:rect b="b" l="l" r="r" t="t"/>
              <a:pathLst>
                <a:path extrusionOk="0" h="1540" w="2093">
                  <a:moveTo>
                    <a:pt x="1047" y="1"/>
                  </a:moveTo>
                  <a:cubicBezTo>
                    <a:pt x="75" y="1"/>
                    <a:pt x="0" y="1440"/>
                    <a:pt x="979" y="1538"/>
                  </a:cubicBezTo>
                  <a:cubicBezTo>
                    <a:pt x="1001" y="1539"/>
                    <a:pt x="1022" y="1540"/>
                    <a:pt x="1042" y="1540"/>
                  </a:cubicBezTo>
                  <a:cubicBezTo>
                    <a:pt x="1985" y="1540"/>
                    <a:pt x="2092" y="68"/>
                    <a:pt x="1113" y="3"/>
                  </a:cubicBezTo>
                  <a:cubicBezTo>
                    <a:pt x="1090" y="2"/>
                    <a:pt x="1068" y="1"/>
                    <a:pt x="1047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7" name="Google Shape;33057;p70"/>
            <p:cNvSpPr/>
            <p:nvPr/>
          </p:nvSpPr>
          <p:spPr>
            <a:xfrm>
              <a:off x="5839125" y="4603000"/>
              <a:ext cx="45775" cy="38575"/>
            </a:xfrm>
            <a:custGeom>
              <a:rect b="b" l="l" r="r" t="t"/>
              <a:pathLst>
                <a:path extrusionOk="0" h="1543" w="1831">
                  <a:moveTo>
                    <a:pt x="858" y="1"/>
                  </a:moveTo>
                  <a:cubicBezTo>
                    <a:pt x="514" y="1"/>
                    <a:pt x="187" y="246"/>
                    <a:pt x="130" y="589"/>
                  </a:cubicBezTo>
                  <a:cubicBezTo>
                    <a:pt x="0" y="1106"/>
                    <a:pt x="412" y="1543"/>
                    <a:pt x="867" y="1543"/>
                  </a:cubicBezTo>
                  <a:cubicBezTo>
                    <a:pt x="1000" y="1543"/>
                    <a:pt x="1136" y="1506"/>
                    <a:pt x="1264" y="1423"/>
                  </a:cubicBezTo>
                  <a:cubicBezTo>
                    <a:pt x="1831" y="1056"/>
                    <a:pt x="1697" y="155"/>
                    <a:pt x="1030" y="22"/>
                  </a:cubicBezTo>
                  <a:cubicBezTo>
                    <a:pt x="973" y="8"/>
                    <a:pt x="915" y="1"/>
                    <a:pt x="858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8" name="Google Shape;33058;p70"/>
            <p:cNvSpPr/>
            <p:nvPr/>
          </p:nvSpPr>
          <p:spPr>
            <a:xfrm>
              <a:off x="5672700" y="4521425"/>
              <a:ext cx="55850" cy="38925"/>
            </a:xfrm>
            <a:custGeom>
              <a:rect b="b" l="l" r="r" t="t"/>
              <a:pathLst>
                <a:path extrusionOk="0" h="1557" w="2234">
                  <a:moveTo>
                    <a:pt x="1068" y="0"/>
                  </a:moveTo>
                  <a:cubicBezTo>
                    <a:pt x="350" y="0"/>
                    <a:pt x="0" y="1107"/>
                    <a:pt x="782" y="1484"/>
                  </a:cubicBezTo>
                  <a:cubicBezTo>
                    <a:pt x="899" y="1534"/>
                    <a:pt x="1012" y="1556"/>
                    <a:pt x="1117" y="1556"/>
                  </a:cubicBezTo>
                  <a:cubicBezTo>
                    <a:pt x="1850" y="1556"/>
                    <a:pt x="2233" y="462"/>
                    <a:pt x="1416" y="83"/>
                  </a:cubicBezTo>
                  <a:cubicBezTo>
                    <a:pt x="1293" y="26"/>
                    <a:pt x="1177" y="0"/>
                    <a:pt x="1068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059" name="Google Shape;33059;p70"/>
            <p:cNvSpPr/>
            <p:nvPr/>
          </p:nvSpPr>
          <p:spPr>
            <a:xfrm>
              <a:off x="5498350" y="4439075"/>
              <a:ext cx="56850" cy="39275"/>
            </a:xfrm>
            <a:custGeom>
              <a:rect b="b" l="l" r="r" t="t"/>
              <a:pathLst>
                <a:path extrusionOk="0" h="1571" w="2274">
                  <a:moveTo>
                    <a:pt x="1115" y="1"/>
                  </a:moveTo>
                  <a:cubicBezTo>
                    <a:pt x="448" y="1"/>
                    <a:pt x="0" y="973"/>
                    <a:pt x="718" y="1442"/>
                  </a:cubicBezTo>
                  <a:cubicBezTo>
                    <a:pt x="863" y="1531"/>
                    <a:pt x="1008" y="1570"/>
                    <a:pt x="1144" y="1570"/>
                  </a:cubicBezTo>
                  <a:cubicBezTo>
                    <a:pt x="1817" y="1570"/>
                    <a:pt x="2274" y="613"/>
                    <a:pt x="1552" y="141"/>
                  </a:cubicBezTo>
                  <a:cubicBezTo>
                    <a:pt x="1402" y="43"/>
                    <a:pt x="1254" y="1"/>
                    <a:pt x="1115" y="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2">
  <p:cSld name="CUSTOM_2_1_1_1_1_2_1_1_1_1">
    <p:spTree>
      <p:nvGrpSpPr>
        <p:cNvPr id="33060" name="Shape 33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061" name="Google Shape;33061;p71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3062" name="Google Shape;33062;p7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063" name="Google Shape;33063;p71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3064" name="Google Shape;33064;p7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5" name="Google Shape;33065;p7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6" name="Google Shape;33066;p7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7" name="Google Shape;33067;p7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8" name="Google Shape;33068;p7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69" name="Google Shape;33069;p7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0" name="Google Shape;33070;p7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1" name="Google Shape;33071;p7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2" name="Google Shape;33072;p7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3" name="Google Shape;33073;p7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4" name="Google Shape;33074;p7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5" name="Google Shape;33075;p7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6" name="Google Shape;33076;p7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7" name="Google Shape;33077;p7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8" name="Google Shape;33078;p7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79" name="Google Shape;33079;p7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0" name="Google Shape;33080;p7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1" name="Google Shape;33081;p7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2" name="Google Shape;33082;p7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3" name="Google Shape;33083;p7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4" name="Google Shape;33084;p7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5" name="Google Shape;33085;p7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6" name="Google Shape;33086;p7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7" name="Google Shape;33087;p7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88" name="Google Shape;33088;p7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089" name="Google Shape;33089;p71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3090" name="Google Shape;33090;p7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1" name="Google Shape;33091;p7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2" name="Google Shape;33092;p7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3" name="Google Shape;33093;p7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4" name="Google Shape;33094;p7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5" name="Google Shape;33095;p7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6" name="Google Shape;33096;p7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7" name="Google Shape;33097;p7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8" name="Google Shape;33098;p7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099" name="Google Shape;33099;p7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0" name="Google Shape;33100;p7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1" name="Google Shape;33101;p7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2" name="Google Shape;33102;p7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3" name="Google Shape;33103;p7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4" name="Google Shape;33104;p7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5" name="Google Shape;33105;p7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6" name="Google Shape;33106;p7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7" name="Google Shape;33107;p7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8" name="Google Shape;33108;p7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09" name="Google Shape;33109;p7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0" name="Google Shape;33110;p7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1" name="Google Shape;33111;p7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2" name="Google Shape;33112;p7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3" name="Google Shape;33113;p7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4" name="Google Shape;33114;p7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115" name="Google Shape;33115;p7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116" name="Google Shape;33116;p7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7" name="Google Shape;33117;p7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8" name="Google Shape;33118;p7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19" name="Google Shape;33119;p7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0" name="Google Shape;33120;p7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1" name="Google Shape;33121;p7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2" name="Google Shape;33122;p7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3" name="Google Shape;33123;p7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4" name="Google Shape;33124;p7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5" name="Google Shape;33125;p7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6" name="Google Shape;33126;p7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7" name="Google Shape;33127;p7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8" name="Google Shape;33128;p7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29" name="Google Shape;33129;p7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0" name="Google Shape;33130;p7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1" name="Google Shape;33131;p7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2" name="Google Shape;33132;p7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3" name="Google Shape;33133;p7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4" name="Google Shape;33134;p7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5" name="Google Shape;33135;p7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6" name="Google Shape;33136;p7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7" name="Google Shape;33137;p7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8" name="Google Shape;33138;p7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39" name="Google Shape;33139;p7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0" name="Google Shape;33140;p7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1" name="Google Shape;33141;p7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2" name="Google Shape;33142;p7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3" name="Google Shape;33143;p7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4" name="Google Shape;33144;p7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5" name="Google Shape;33145;p7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6" name="Google Shape;33146;p7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7" name="Google Shape;33147;p7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8" name="Google Shape;33148;p7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49" name="Google Shape;33149;p7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0" name="Google Shape;33150;p7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1" name="Google Shape;33151;p7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2" name="Google Shape;33152;p7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3" name="Google Shape;33153;p7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4" name="Google Shape;33154;p7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5" name="Google Shape;33155;p7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6" name="Google Shape;33156;p7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7" name="Google Shape;33157;p7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8" name="Google Shape;33158;p7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59" name="Google Shape;33159;p7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0" name="Google Shape;33160;p7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1" name="Google Shape;33161;p7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2" name="Google Shape;33162;p7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3" name="Google Shape;33163;p7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4" name="Google Shape;33164;p7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5" name="Google Shape;33165;p7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6" name="Google Shape;33166;p7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7" name="Google Shape;33167;p7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8" name="Google Shape;33168;p7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69" name="Google Shape;33169;p7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0" name="Google Shape;33170;p7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1" name="Google Shape;33171;p7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2" name="Google Shape;33172;p7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3" name="Google Shape;33173;p7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4" name="Google Shape;33174;p7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5" name="Google Shape;33175;p7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6" name="Google Shape;33176;p7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7" name="Google Shape;33177;p7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8" name="Google Shape;33178;p7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79" name="Google Shape;33179;p7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0" name="Google Shape;33180;p7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1" name="Google Shape;33181;p7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2" name="Google Shape;33182;p7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3" name="Google Shape;33183;p7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4" name="Google Shape;33184;p7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5" name="Google Shape;33185;p7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6" name="Google Shape;33186;p7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7" name="Google Shape;33187;p7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8" name="Google Shape;33188;p7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89" name="Google Shape;33189;p7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0" name="Google Shape;33190;p7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1" name="Google Shape;33191;p7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2" name="Google Shape;33192;p7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3" name="Google Shape;33193;p7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4" name="Google Shape;33194;p7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5" name="Google Shape;33195;p7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6" name="Google Shape;33196;p7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7" name="Google Shape;33197;p7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8" name="Google Shape;33198;p7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199" name="Google Shape;33199;p7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0" name="Google Shape;33200;p7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1" name="Google Shape;33201;p7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2" name="Google Shape;33202;p7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3" name="Google Shape;33203;p7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4" name="Google Shape;33204;p7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5" name="Google Shape;33205;p7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6" name="Google Shape;33206;p7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7" name="Google Shape;33207;p7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8" name="Google Shape;33208;p7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09" name="Google Shape;33209;p7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0" name="Google Shape;33210;p7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1" name="Google Shape;33211;p7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2" name="Google Shape;33212;p7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3" name="Google Shape;33213;p7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4" name="Google Shape;33214;p7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15" name="Google Shape;33215;p7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216" name="Google Shape;33216;p71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3217" name="Google Shape;33217;p7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8" name="Google Shape;33218;p7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19" name="Google Shape;33219;p7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0" name="Google Shape;33220;p7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1" name="Google Shape;33221;p7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2" name="Google Shape;33222;p7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3" name="Google Shape;33223;p7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4" name="Google Shape;33224;p7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5" name="Google Shape;33225;p7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6" name="Google Shape;33226;p7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7" name="Google Shape;33227;p7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8" name="Google Shape;33228;p7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29" name="Google Shape;33229;p7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0" name="Google Shape;33230;p7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1" name="Google Shape;33231;p7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2" name="Google Shape;33232;p7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3" name="Google Shape;33233;p7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4" name="Google Shape;33234;p7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5" name="Google Shape;33235;p7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6" name="Google Shape;33236;p7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7" name="Google Shape;33237;p7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8" name="Google Shape;33238;p7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39" name="Google Shape;33239;p7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0" name="Google Shape;33240;p7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1" name="Google Shape;33241;p7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42" name="Google Shape;33242;p7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243" name="Google Shape;33243;p7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4" name="Google Shape;33244;p7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5" name="Google Shape;33245;p7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6" name="Google Shape;33246;p7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247" name="Google Shape;33247;p7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248" name="Google Shape;33248;p7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3249" name="Google Shape;33249;p7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0" name="Google Shape;33250;p7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1" name="Google Shape;33251;p7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2" name="Google Shape;33252;p7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3" name="Google Shape;33253;p7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4" name="Google Shape;33254;p7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5" name="Google Shape;33255;p7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6" name="Google Shape;33256;p7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7" name="Google Shape;33257;p7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8" name="Google Shape;33258;p7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59" name="Google Shape;33259;p7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0" name="Google Shape;33260;p7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1" name="Google Shape;33261;p7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2" name="Google Shape;33262;p7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3" name="Google Shape;33263;p7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4" name="Google Shape;33264;p7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5" name="Google Shape;33265;p7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6" name="Google Shape;33266;p7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7" name="Google Shape;33267;p7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8" name="Google Shape;33268;p7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69" name="Google Shape;33269;p7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0" name="Google Shape;33270;p7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1" name="Google Shape;33271;p7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2" name="Google Shape;33272;p7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3" name="Google Shape;33273;p7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4" name="Google Shape;33274;p7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275" name="Google Shape;33275;p7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276" name="Google Shape;33276;p71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3277" name="Google Shape;33277;p7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8" name="Google Shape;33278;p7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79" name="Google Shape;33279;p7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0" name="Google Shape;33280;p7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1" name="Google Shape;33281;p7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2" name="Google Shape;33282;p7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3" name="Google Shape;33283;p7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4" name="Google Shape;33284;p7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5" name="Google Shape;33285;p7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6" name="Google Shape;33286;p7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7" name="Google Shape;33287;p7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8" name="Google Shape;33288;p7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89" name="Google Shape;33289;p7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0" name="Google Shape;33290;p7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1" name="Google Shape;33291;p7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2" name="Google Shape;33292;p7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3" name="Google Shape;33293;p7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4" name="Google Shape;33294;p7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5" name="Google Shape;33295;p7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6" name="Google Shape;33296;p7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7" name="Google Shape;33297;p7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8" name="Google Shape;33298;p7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299" name="Google Shape;33299;p7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0" name="Google Shape;33300;p7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1" name="Google Shape;33301;p7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302" name="Google Shape;33302;p7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303" name="Google Shape;33303;p7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3304" name="Google Shape;33304;p71"/>
          <p:cNvGrpSpPr/>
          <p:nvPr/>
        </p:nvGrpSpPr>
        <p:grpSpPr>
          <a:xfrm rot="1916315">
            <a:off x="-972572" y="135362"/>
            <a:ext cx="2655140" cy="3328157"/>
            <a:chOff x="7306029" y="-1317077"/>
            <a:chExt cx="2655189" cy="3328219"/>
          </a:xfrm>
        </p:grpSpPr>
        <p:grpSp>
          <p:nvGrpSpPr>
            <p:cNvPr id="33305" name="Google Shape;33305;p71"/>
            <p:cNvGrpSpPr/>
            <p:nvPr/>
          </p:nvGrpSpPr>
          <p:grpSpPr>
            <a:xfrm rot="10800000">
              <a:off x="8450164" y="407156"/>
              <a:ext cx="1511054" cy="1603986"/>
              <a:chOff x="7805848" y="0"/>
              <a:chExt cx="1338163" cy="1420462"/>
            </a:xfrm>
          </p:grpSpPr>
          <p:grpSp>
            <p:nvGrpSpPr>
              <p:cNvPr id="33306" name="Google Shape;33306;p71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3307" name="Google Shape;33307;p7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08" name="Google Shape;33308;p7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09" name="Google Shape;33309;p7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0" name="Google Shape;33310;p7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1" name="Google Shape;33311;p7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2" name="Google Shape;33312;p7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3" name="Google Shape;33313;p7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4" name="Google Shape;33314;p7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5" name="Google Shape;33315;p7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6" name="Google Shape;33316;p7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7" name="Google Shape;33317;p7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8" name="Google Shape;33318;p7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19" name="Google Shape;33319;p7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0" name="Google Shape;33320;p7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1" name="Google Shape;33321;p7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322" name="Google Shape;33322;p71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3323" name="Google Shape;33323;p7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4" name="Google Shape;33324;p7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5" name="Google Shape;33325;p7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6" name="Google Shape;33326;p7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7" name="Google Shape;33327;p7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8" name="Google Shape;33328;p7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29" name="Google Shape;33329;p7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0" name="Google Shape;33330;p7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1" name="Google Shape;33331;p7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2" name="Google Shape;33332;p7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3" name="Google Shape;33333;p7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4" name="Google Shape;33334;p7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5" name="Google Shape;33335;p7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6" name="Google Shape;33336;p7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37" name="Google Shape;33337;p7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338" name="Google Shape;33338;p71"/>
              <p:cNvGrpSpPr/>
              <p:nvPr/>
            </p:nvGrpSpPr>
            <p:grpSpPr>
              <a:xfrm flipH="1" rot="10800000">
                <a:off x="8257960" y="710238"/>
                <a:ext cx="775450" cy="710224"/>
                <a:chOff x="2092310" y="847750"/>
                <a:chExt cx="775450" cy="710224"/>
              </a:xfrm>
            </p:grpSpPr>
            <p:sp>
              <p:nvSpPr>
                <p:cNvPr id="33339" name="Google Shape;33339;p71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0" name="Google Shape;33340;p71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1" name="Google Shape;33341;p71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2" name="Google Shape;33342;p71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3" name="Google Shape;33343;p71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4" name="Google Shape;33344;p71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5" name="Google Shape;33345;p71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6" name="Google Shape;33346;p71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7" name="Google Shape;33347;p71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8" name="Google Shape;33348;p71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49" name="Google Shape;33349;p71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0" name="Google Shape;33350;p71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1" name="Google Shape;33351;p71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2" name="Google Shape;33352;p71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3" name="Google Shape;33353;p71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3354" name="Google Shape;33354;p71"/>
            <p:cNvGrpSpPr/>
            <p:nvPr/>
          </p:nvGrpSpPr>
          <p:grpSpPr>
            <a:xfrm rot="9604665">
              <a:off x="7620659" y="-1091791"/>
              <a:ext cx="1699058" cy="2145124"/>
              <a:chOff x="146217" y="2712579"/>
              <a:chExt cx="1552965" cy="1960400"/>
            </a:xfrm>
          </p:grpSpPr>
          <p:grpSp>
            <p:nvGrpSpPr>
              <p:cNvPr id="33355" name="Google Shape;33355;p71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3356" name="Google Shape;33356;p7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7" name="Google Shape;33357;p7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8" name="Google Shape;33358;p7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59" name="Google Shape;33359;p7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0" name="Google Shape;33360;p7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1" name="Google Shape;33361;p7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2" name="Google Shape;33362;p7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3" name="Google Shape;33363;p7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4" name="Google Shape;33364;p7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5" name="Google Shape;33365;p7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6" name="Google Shape;33366;p7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7" name="Google Shape;33367;p7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8" name="Google Shape;33368;p7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69" name="Google Shape;33369;p7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370" name="Google Shape;33370;p71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3371" name="Google Shape;33371;p7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2" name="Google Shape;33372;p7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3" name="Google Shape;33373;p7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4" name="Google Shape;33374;p7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5" name="Google Shape;33375;p7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6" name="Google Shape;33376;p7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7" name="Google Shape;33377;p7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8" name="Google Shape;33378;p7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79" name="Google Shape;33379;p7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0" name="Google Shape;33380;p7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1" name="Google Shape;33381;p7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2" name="Google Shape;33382;p7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3" name="Google Shape;33383;p7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4" name="Google Shape;33384;p7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385" name="Google Shape;33385;p71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3386" name="Google Shape;33386;p7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7" name="Google Shape;33387;p7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8" name="Google Shape;33388;p7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89" name="Google Shape;33389;p7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0" name="Google Shape;33390;p7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1" name="Google Shape;33391;p7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2" name="Google Shape;33392;p7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3" name="Google Shape;33393;p7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4" name="Google Shape;33394;p7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5" name="Google Shape;33395;p7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6" name="Google Shape;33396;p7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7" name="Google Shape;33397;p7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8" name="Google Shape;33398;p7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399" name="Google Shape;33399;p7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3400" name="Google Shape;33400;p71"/>
          <p:cNvGrpSpPr/>
          <p:nvPr/>
        </p:nvGrpSpPr>
        <p:grpSpPr>
          <a:xfrm flipH="1" rot="10800000">
            <a:off x="-317110" y="3643406"/>
            <a:ext cx="1511054" cy="1603986"/>
            <a:chOff x="7805847" y="0"/>
            <a:chExt cx="1338163" cy="1420462"/>
          </a:xfrm>
        </p:grpSpPr>
        <p:grpSp>
          <p:nvGrpSpPr>
            <p:cNvPr id="33401" name="Google Shape;33401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402" name="Google Shape;33402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3" name="Google Shape;33403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4" name="Google Shape;33404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5" name="Google Shape;33405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6" name="Google Shape;33406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7" name="Google Shape;33407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8" name="Google Shape;33408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09" name="Google Shape;33409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0" name="Google Shape;33410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1" name="Google Shape;33411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2" name="Google Shape;33412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3" name="Google Shape;33413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4" name="Google Shape;33414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5" name="Google Shape;33415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6" name="Google Shape;33416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417" name="Google Shape;33417;p71"/>
            <p:cNvGrpSpPr/>
            <p:nvPr/>
          </p:nvGrpSpPr>
          <p:grpSpPr>
            <a:xfrm rot="-5400000">
              <a:off x="7625661" y="331960"/>
              <a:ext cx="1070596" cy="710224"/>
              <a:chOff x="1797164" y="847750"/>
              <a:chExt cx="1070596" cy="710224"/>
            </a:xfrm>
          </p:grpSpPr>
          <p:sp>
            <p:nvSpPr>
              <p:cNvPr id="33418" name="Google Shape;33418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19" name="Google Shape;33419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0" name="Google Shape;33420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1" name="Google Shape;33421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2" name="Google Shape;33422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3" name="Google Shape;33423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4" name="Google Shape;33424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5" name="Google Shape;33425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6" name="Google Shape;33426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7" name="Google Shape;33427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8" name="Google Shape;33428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29" name="Google Shape;33429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0" name="Google Shape;33430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1" name="Google Shape;33431;p71"/>
              <p:cNvSpPr/>
              <p:nvPr/>
            </p:nvSpPr>
            <p:spPr>
              <a:xfrm>
                <a:off x="1797164" y="1232190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2" name="Google Shape;33432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433" name="Google Shape;33433;p71"/>
            <p:cNvGrpSpPr/>
            <p:nvPr/>
          </p:nvGrpSpPr>
          <p:grpSpPr>
            <a:xfrm flipH="1" rot="10800000">
              <a:off x="8325441" y="710238"/>
              <a:ext cx="707969" cy="710224"/>
              <a:chOff x="2159791" y="847750"/>
              <a:chExt cx="707969" cy="710224"/>
            </a:xfrm>
          </p:grpSpPr>
          <p:sp>
            <p:nvSpPr>
              <p:cNvPr id="33434" name="Google Shape;33434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5" name="Google Shape;33435;p71"/>
              <p:cNvSpPr/>
              <p:nvPr/>
            </p:nvSpPr>
            <p:spPr>
              <a:xfrm>
                <a:off x="2159791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6" name="Google Shape;33436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7" name="Google Shape;33437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8" name="Google Shape;33438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39" name="Google Shape;33439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0" name="Google Shape;33440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1" name="Google Shape;33441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2" name="Google Shape;33442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3" name="Google Shape;33443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4" name="Google Shape;33444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5" name="Google Shape;33445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6" name="Google Shape;33446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7" name="Google Shape;33447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48" name="Google Shape;33448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449" name="Google Shape;33449;p71"/>
          <p:cNvGrpSpPr/>
          <p:nvPr/>
        </p:nvGrpSpPr>
        <p:grpSpPr>
          <a:xfrm flipH="1" rot="5400000">
            <a:off x="-176896" y="2500418"/>
            <a:ext cx="1511054" cy="1603986"/>
            <a:chOff x="7805848" y="0"/>
            <a:chExt cx="1338163" cy="1420462"/>
          </a:xfrm>
        </p:grpSpPr>
        <p:grpSp>
          <p:nvGrpSpPr>
            <p:cNvPr id="33450" name="Google Shape;33450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451" name="Google Shape;33451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2" name="Google Shape;33452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3" name="Google Shape;33453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4" name="Google Shape;33454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5" name="Google Shape;33455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6" name="Google Shape;33456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7" name="Google Shape;33457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8" name="Google Shape;33458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59" name="Google Shape;33459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0" name="Google Shape;33460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1" name="Google Shape;33461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2" name="Google Shape;33462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3" name="Google Shape;33463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4" name="Google Shape;33464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5" name="Google Shape;33465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466" name="Google Shape;33466;p71"/>
            <p:cNvGrpSpPr/>
            <p:nvPr/>
          </p:nvGrpSpPr>
          <p:grpSpPr>
            <a:xfrm rot="-5400000">
              <a:off x="7672013" y="285610"/>
              <a:ext cx="977894" cy="710224"/>
              <a:chOff x="1889866" y="847750"/>
              <a:chExt cx="977894" cy="710224"/>
            </a:xfrm>
          </p:grpSpPr>
          <p:sp>
            <p:nvSpPr>
              <p:cNvPr id="33467" name="Google Shape;33467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8" name="Google Shape;33468;p71"/>
              <p:cNvSpPr/>
              <p:nvPr/>
            </p:nvSpPr>
            <p:spPr>
              <a:xfrm>
                <a:off x="1889866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69" name="Google Shape;33469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0" name="Google Shape;33470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1" name="Google Shape;33471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2" name="Google Shape;33472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3" name="Google Shape;33473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4" name="Google Shape;33474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5" name="Google Shape;33475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6" name="Google Shape;33476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7" name="Google Shape;33477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8" name="Google Shape;33478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79" name="Google Shape;33479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0" name="Google Shape;33480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1" name="Google Shape;33481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482" name="Google Shape;33482;p71"/>
            <p:cNvGrpSpPr/>
            <p:nvPr/>
          </p:nvGrpSpPr>
          <p:grpSpPr>
            <a:xfrm flipH="1" rot="10800000">
              <a:off x="8030295" y="710238"/>
              <a:ext cx="1003115" cy="710224"/>
              <a:chOff x="1864645" y="847750"/>
              <a:chExt cx="1003115" cy="710224"/>
            </a:xfrm>
          </p:grpSpPr>
          <p:sp>
            <p:nvSpPr>
              <p:cNvPr id="33483" name="Google Shape;33483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4" name="Google Shape;33484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5" name="Google Shape;33485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6" name="Google Shape;33486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7" name="Google Shape;33487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8" name="Google Shape;33488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89" name="Google Shape;33489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0" name="Google Shape;33490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1" name="Google Shape;33491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2" name="Google Shape;33492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3" name="Google Shape;33493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4" name="Google Shape;33494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5" name="Google Shape;33495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6" name="Google Shape;33496;p71"/>
              <p:cNvSpPr/>
              <p:nvPr/>
            </p:nvSpPr>
            <p:spPr>
              <a:xfrm>
                <a:off x="1864645" y="1232190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497" name="Google Shape;33497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498" name="Google Shape;33498;p71"/>
          <p:cNvGrpSpPr/>
          <p:nvPr/>
        </p:nvGrpSpPr>
        <p:grpSpPr>
          <a:xfrm rot="-5400000">
            <a:off x="1031383" y="3820181"/>
            <a:ext cx="1511054" cy="1603986"/>
            <a:chOff x="7805848" y="0"/>
            <a:chExt cx="1338163" cy="1420462"/>
          </a:xfrm>
        </p:grpSpPr>
        <p:grpSp>
          <p:nvGrpSpPr>
            <p:cNvPr id="33499" name="Google Shape;33499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500" name="Google Shape;33500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1" name="Google Shape;33501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2" name="Google Shape;33502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3" name="Google Shape;33503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4" name="Google Shape;33504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5" name="Google Shape;33505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6" name="Google Shape;33506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7" name="Google Shape;33507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8" name="Google Shape;33508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09" name="Google Shape;33509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0" name="Google Shape;33510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1" name="Google Shape;33511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2" name="Google Shape;33512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3" name="Google Shape;33513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4" name="Google Shape;33514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515" name="Google Shape;33515;p71"/>
            <p:cNvGrpSpPr/>
            <p:nvPr/>
          </p:nvGrpSpPr>
          <p:grpSpPr>
            <a:xfrm rot="-5400000">
              <a:off x="7773235" y="184387"/>
              <a:ext cx="775450" cy="710224"/>
              <a:chOff x="2092310" y="847750"/>
              <a:chExt cx="775450" cy="710224"/>
            </a:xfrm>
          </p:grpSpPr>
          <p:sp>
            <p:nvSpPr>
              <p:cNvPr id="33516" name="Google Shape;33516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7" name="Google Shape;33517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8" name="Google Shape;33518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19" name="Google Shape;33519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0" name="Google Shape;33520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1" name="Google Shape;33521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2" name="Google Shape;33522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3" name="Google Shape;33523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4" name="Google Shape;33524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5" name="Google Shape;33525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6" name="Google Shape;33526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7" name="Google Shape;33527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8" name="Google Shape;33528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29" name="Google Shape;33529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0" name="Google Shape;33530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531" name="Google Shape;33531;p71"/>
            <p:cNvGrpSpPr/>
            <p:nvPr/>
          </p:nvGrpSpPr>
          <p:grpSpPr>
            <a:xfrm flipH="1" rot="10800000">
              <a:off x="8257960" y="710238"/>
              <a:ext cx="775450" cy="710224"/>
              <a:chOff x="2092310" y="847750"/>
              <a:chExt cx="775450" cy="710224"/>
            </a:xfrm>
          </p:grpSpPr>
          <p:sp>
            <p:nvSpPr>
              <p:cNvPr id="33532" name="Google Shape;33532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3" name="Google Shape;33533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4" name="Google Shape;33534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5" name="Google Shape;33535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6" name="Google Shape;33536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7" name="Google Shape;33537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8" name="Google Shape;33538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39" name="Google Shape;33539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0" name="Google Shape;33540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1" name="Google Shape;33541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2" name="Google Shape;33542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3" name="Google Shape;33543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4" name="Google Shape;33544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5" name="Google Shape;33545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46" name="Google Shape;33546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547" name="Google Shape;33547;p71"/>
          <p:cNvSpPr/>
          <p:nvPr/>
        </p:nvSpPr>
        <p:spPr>
          <a:xfrm rot="-1592122">
            <a:off x="8468959" y="848229"/>
            <a:ext cx="540544" cy="298592"/>
          </a:xfrm>
          <a:custGeom>
            <a:rect b="b" l="l" r="r" t="t"/>
            <a:pathLst>
              <a:path extrusionOk="0" h="19758" w="35776">
                <a:moveTo>
                  <a:pt x="9180" y="13709"/>
                </a:moveTo>
                <a:cubicBezTo>
                  <a:pt x="8298" y="14013"/>
                  <a:pt x="7447" y="14469"/>
                  <a:pt x="6535" y="14469"/>
                </a:cubicBezTo>
                <a:cubicBezTo>
                  <a:pt x="6292" y="14439"/>
                  <a:pt x="6049" y="14499"/>
                  <a:pt x="5836" y="14591"/>
                </a:cubicBezTo>
                <a:cubicBezTo>
                  <a:pt x="5623" y="14743"/>
                  <a:pt x="5441" y="14986"/>
                  <a:pt x="5350" y="15229"/>
                </a:cubicBezTo>
                <a:cubicBezTo>
                  <a:pt x="4924" y="15958"/>
                  <a:pt x="4043" y="16232"/>
                  <a:pt x="3222" y="16414"/>
                </a:cubicBezTo>
                <a:cubicBezTo>
                  <a:pt x="2401" y="16597"/>
                  <a:pt x="1550" y="16718"/>
                  <a:pt x="882" y="17235"/>
                </a:cubicBezTo>
                <a:cubicBezTo>
                  <a:pt x="243" y="17752"/>
                  <a:pt x="0" y="18876"/>
                  <a:pt x="608" y="19393"/>
                </a:cubicBezTo>
                <a:cubicBezTo>
                  <a:pt x="1094" y="19728"/>
                  <a:pt x="1702" y="19758"/>
                  <a:pt x="2189" y="19484"/>
                </a:cubicBezTo>
                <a:cubicBezTo>
                  <a:pt x="2675" y="19180"/>
                  <a:pt x="3101" y="18846"/>
                  <a:pt x="3465" y="18421"/>
                </a:cubicBezTo>
                <a:cubicBezTo>
                  <a:pt x="4590" y="17296"/>
                  <a:pt x="5867" y="16384"/>
                  <a:pt x="7295" y="15685"/>
                </a:cubicBezTo>
                <a:cubicBezTo>
                  <a:pt x="8937" y="14864"/>
                  <a:pt x="31277" y="2645"/>
                  <a:pt x="35776" y="1"/>
                </a:cubicBezTo>
                <a:cubicBezTo>
                  <a:pt x="25928" y="5502"/>
                  <a:pt x="13648" y="12007"/>
                  <a:pt x="9180" y="13709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3548" name="Google Shape;33548;p71"/>
          <p:cNvGrpSpPr/>
          <p:nvPr/>
        </p:nvGrpSpPr>
        <p:grpSpPr>
          <a:xfrm rot="7328278">
            <a:off x="8157581" y="2366665"/>
            <a:ext cx="1578602" cy="1071302"/>
            <a:chOff x="3509770" y="668725"/>
            <a:chExt cx="1148773" cy="779603"/>
          </a:xfrm>
        </p:grpSpPr>
        <p:sp>
          <p:nvSpPr>
            <p:cNvPr id="33549" name="Google Shape;33549;p71"/>
            <p:cNvSpPr/>
            <p:nvPr/>
          </p:nvSpPr>
          <p:spPr>
            <a:xfrm>
              <a:off x="4108889" y="927460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0" name="Google Shape;33550;p71"/>
            <p:cNvSpPr/>
            <p:nvPr/>
          </p:nvSpPr>
          <p:spPr>
            <a:xfrm>
              <a:off x="4514118" y="66872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1" name="Google Shape;33551;p71"/>
            <p:cNvSpPr/>
            <p:nvPr/>
          </p:nvSpPr>
          <p:spPr>
            <a:xfrm>
              <a:off x="3509770" y="1275903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2" name="Google Shape;33552;p71"/>
            <p:cNvSpPr/>
            <p:nvPr/>
          </p:nvSpPr>
          <p:spPr>
            <a:xfrm>
              <a:off x="4032822" y="12374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553" name="Google Shape;33553;p71"/>
            <p:cNvSpPr/>
            <p:nvPr/>
          </p:nvSpPr>
          <p:spPr>
            <a:xfrm>
              <a:off x="4334732" y="128719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3554" name="Google Shape;33554;p71"/>
          <p:cNvGrpSpPr/>
          <p:nvPr/>
        </p:nvGrpSpPr>
        <p:grpSpPr>
          <a:xfrm flipH="1" rot="128201">
            <a:off x="7675210" y="-262478"/>
            <a:ext cx="1511034" cy="1603965"/>
            <a:chOff x="7805848" y="0"/>
            <a:chExt cx="1338163" cy="1420462"/>
          </a:xfrm>
        </p:grpSpPr>
        <p:grpSp>
          <p:nvGrpSpPr>
            <p:cNvPr id="33555" name="Google Shape;33555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556" name="Google Shape;33556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7" name="Google Shape;33557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8" name="Google Shape;33558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59" name="Google Shape;33559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0" name="Google Shape;33560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1" name="Google Shape;33561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2" name="Google Shape;33562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3" name="Google Shape;33563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4" name="Google Shape;33564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5" name="Google Shape;33565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6" name="Google Shape;33566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7" name="Google Shape;33567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8" name="Google Shape;33568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69" name="Google Shape;33569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0" name="Google Shape;33570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571" name="Google Shape;33571;p71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3572" name="Google Shape;33572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3" name="Google Shape;33573;p71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4" name="Google Shape;33574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5" name="Google Shape;33575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6" name="Google Shape;33576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7" name="Google Shape;33577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8" name="Google Shape;33578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79" name="Google Shape;33579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0" name="Google Shape;33580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1" name="Google Shape;33581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2" name="Google Shape;33582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3" name="Google Shape;33583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4" name="Google Shape;33584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5" name="Google Shape;33585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6" name="Google Shape;33586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587" name="Google Shape;33587;p71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3588" name="Google Shape;33588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89" name="Google Shape;33589;p71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0" name="Google Shape;33590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1" name="Google Shape;33591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2" name="Google Shape;33592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3" name="Google Shape;33593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4" name="Google Shape;33594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5" name="Google Shape;33595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6" name="Google Shape;33596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7" name="Google Shape;33597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8" name="Google Shape;33598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599" name="Google Shape;33599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0" name="Google Shape;33600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1" name="Google Shape;33601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2" name="Google Shape;33602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603" name="Google Shape;33603;p71"/>
          <p:cNvGrpSpPr/>
          <p:nvPr/>
        </p:nvGrpSpPr>
        <p:grpSpPr>
          <a:xfrm flipH="1" rot="128201">
            <a:off x="8290166" y="1037770"/>
            <a:ext cx="1511034" cy="1603965"/>
            <a:chOff x="7805848" y="0"/>
            <a:chExt cx="1338163" cy="1420462"/>
          </a:xfrm>
        </p:grpSpPr>
        <p:grpSp>
          <p:nvGrpSpPr>
            <p:cNvPr id="33604" name="Google Shape;33604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605" name="Google Shape;33605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6" name="Google Shape;33606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7" name="Google Shape;33607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8" name="Google Shape;33608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09" name="Google Shape;33609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0" name="Google Shape;33610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1" name="Google Shape;33611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2" name="Google Shape;33612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3" name="Google Shape;33613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4" name="Google Shape;33614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5" name="Google Shape;33615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6" name="Google Shape;33616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7" name="Google Shape;33617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8" name="Google Shape;33618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19" name="Google Shape;33619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620" name="Google Shape;33620;p71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3621" name="Google Shape;33621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2" name="Google Shape;33622;p71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3" name="Google Shape;33623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4" name="Google Shape;33624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5" name="Google Shape;33625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6" name="Google Shape;33626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7" name="Google Shape;33627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8" name="Google Shape;33628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29" name="Google Shape;33629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0" name="Google Shape;33630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1" name="Google Shape;33631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2" name="Google Shape;33632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3" name="Google Shape;33633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4" name="Google Shape;33634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5" name="Google Shape;33635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636" name="Google Shape;33636;p71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3637" name="Google Shape;33637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8" name="Google Shape;33638;p71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39" name="Google Shape;33639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0" name="Google Shape;33640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1" name="Google Shape;33641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2" name="Google Shape;33642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3" name="Google Shape;33643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4" name="Google Shape;33644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5" name="Google Shape;33645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6" name="Google Shape;33646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7" name="Google Shape;33647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8" name="Google Shape;33648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49" name="Google Shape;33649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0" name="Google Shape;33650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1" name="Google Shape;33651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3652" name="Google Shape;33652;p71"/>
          <p:cNvGrpSpPr/>
          <p:nvPr/>
        </p:nvGrpSpPr>
        <p:grpSpPr>
          <a:xfrm flipH="1" rot="128201">
            <a:off x="8715566" y="2926520"/>
            <a:ext cx="1511034" cy="1603965"/>
            <a:chOff x="7805848" y="0"/>
            <a:chExt cx="1338163" cy="1420462"/>
          </a:xfrm>
        </p:grpSpPr>
        <p:grpSp>
          <p:nvGrpSpPr>
            <p:cNvPr id="33653" name="Google Shape;33653;p71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3654" name="Google Shape;33654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5" name="Google Shape;33655;p71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6" name="Google Shape;33656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7" name="Google Shape;33657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8" name="Google Shape;33658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59" name="Google Shape;33659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0" name="Google Shape;33660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1" name="Google Shape;33661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2" name="Google Shape;33662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3" name="Google Shape;33663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4" name="Google Shape;33664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5" name="Google Shape;33665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6" name="Google Shape;33666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7" name="Google Shape;33667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68" name="Google Shape;33668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669" name="Google Shape;33669;p71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3670" name="Google Shape;33670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1" name="Google Shape;33671;p71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2" name="Google Shape;33672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3" name="Google Shape;33673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4" name="Google Shape;33674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5" name="Google Shape;33675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6" name="Google Shape;33676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7" name="Google Shape;33677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8" name="Google Shape;33678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79" name="Google Shape;33679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0" name="Google Shape;33680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1" name="Google Shape;33681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2" name="Google Shape;33682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3" name="Google Shape;33683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4" name="Google Shape;33684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685" name="Google Shape;33685;p71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3686" name="Google Shape;33686;p71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7" name="Google Shape;33687;p71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8" name="Google Shape;33688;p71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89" name="Google Shape;33689;p71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0" name="Google Shape;33690;p71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1" name="Google Shape;33691;p71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2" name="Google Shape;33692;p71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3" name="Google Shape;33693;p71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4" name="Google Shape;33694;p71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5" name="Google Shape;33695;p71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6" name="Google Shape;33696;p71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7" name="Google Shape;33697;p71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8" name="Google Shape;33698;p71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699" name="Google Shape;33699;p71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0" name="Google Shape;33700;p71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701" name="Google Shape;33701;p71"/>
          <p:cNvSpPr/>
          <p:nvPr/>
        </p:nvSpPr>
        <p:spPr>
          <a:xfrm flipH="1">
            <a:off x="255362" y="2083348"/>
            <a:ext cx="522586" cy="523628"/>
          </a:xfrm>
          <a:custGeom>
            <a:rect b="b" l="l" r="r" t="t"/>
            <a:pathLst>
              <a:path extrusionOk="0" h="18092" w="18056">
                <a:moveTo>
                  <a:pt x="6695" y="1472"/>
                </a:moveTo>
                <a:cubicBezTo>
                  <a:pt x="6713" y="1486"/>
                  <a:pt x="6734" y="1495"/>
                  <a:pt x="6757" y="1495"/>
                </a:cubicBezTo>
                <a:cubicBezTo>
                  <a:pt x="6764" y="1495"/>
                  <a:pt x="6771" y="1494"/>
                  <a:pt x="6778" y="1492"/>
                </a:cubicBezTo>
                <a:cubicBezTo>
                  <a:pt x="6751" y="1486"/>
                  <a:pt x="6723" y="1479"/>
                  <a:pt x="6695" y="1472"/>
                </a:cubicBezTo>
                <a:close/>
                <a:moveTo>
                  <a:pt x="13763" y="3827"/>
                </a:moveTo>
                <a:lnTo>
                  <a:pt x="13763" y="3827"/>
                </a:lnTo>
                <a:cubicBezTo>
                  <a:pt x="14709" y="4623"/>
                  <a:pt x="15616" y="5469"/>
                  <a:pt x="16535" y="6265"/>
                </a:cubicBezTo>
                <a:lnTo>
                  <a:pt x="14104" y="4106"/>
                </a:lnTo>
                <a:cubicBezTo>
                  <a:pt x="14006" y="3995"/>
                  <a:pt x="13890" y="3903"/>
                  <a:pt x="13763" y="3827"/>
                </a:cubicBezTo>
                <a:close/>
                <a:moveTo>
                  <a:pt x="3092" y="0"/>
                </a:moveTo>
                <a:cubicBezTo>
                  <a:pt x="2894" y="0"/>
                  <a:pt x="2699" y="26"/>
                  <a:pt x="2493" y="64"/>
                </a:cubicBezTo>
                <a:cubicBezTo>
                  <a:pt x="2067" y="185"/>
                  <a:pt x="1702" y="459"/>
                  <a:pt x="1429" y="824"/>
                </a:cubicBezTo>
                <a:cubicBezTo>
                  <a:pt x="547" y="1918"/>
                  <a:pt x="274" y="3377"/>
                  <a:pt x="760" y="4714"/>
                </a:cubicBezTo>
                <a:cubicBezTo>
                  <a:pt x="882" y="4988"/>
                  <a:pt x="942" y="5261"/>
                  <a:pt x="882" y="5565"/>
                </a:cubicBezTo>
                <a:cubicBezTo>
                  <a:pt x="790" y="5778"/>
                  <a:pt x="638" y="5961"/>
                  <a:pt x="486" y="6113"/>
                </a:cubicBezTo>
                <a:cubicBezTo>
                  <a:pt x="0" y="6751"/>
                  <a:pt x="334" y="7663"/>
                  <a:pt x="730" y="8392"/>
                </a:cubicBezTo>
                <a:cubicBezTo>
                  <a:pt x="1672" y="10064"/>
                  <a:pt x="2888" y="11614"/>
                  <a:pt x="4316" y="12921"/>
                </a:cubicBezTo>
                <a:cubicBezTo>
                  <a:pt x="5684" y="14076"/>
                  <a:pt x="7113" y="15170"/>
                  <a:pt x="8663" y="16113"/>
                </a:cubicBezTo>
                <a:cubicBezTo>
                  <a:pt x="9392" y="16660"/>
                  <a:pt x="10183" y="17116"/>
                  <a:pt x="11034" y="17511"/>
                </a:cubicBezTo>
                <a:cubicBezTo>
                  <a:pt x="11917" y="17881"/>
                  <a:pt x="12853" y="18091"/>
                  <a:pt x="13818" y="18091"/>
                </a:cubicBezTo>
                <a:cubicBezTo>
                  <a:pt x="13882" y="18091"/>
                  <a:pt x="13947" y="18090"/>
                  <a:pt x="14013" y="18088"/>
                </a:cubicBezTo>
                <a:cubicBezTo>
                  <a:pt x="15259" y="18088"/>
                  <a:pt x="16596" y="17724"/>
                  <a:pt x="17326" y="16721"/>
                </a:cubicBezTo>
                <a:cubicBezTo>
                  <a:pt x="17842" y="15930"/>
                  <a:pt x="18055" y="14958"/>
                  <a:pt x="17873" y="14015"/>
                </a:cubicBezTo>
                <a:cubicBezTo>
                  <a:pt x="17690" y="13104"/>
                  <a:pt x="17386" y="12192"/>
                  <a:pt x="16931" y="11371"/>
                </a:cubicBezTo>
                <a:cubicBezTo>
                  <a:pt x="15715" y="8848"/>
                  <a:pt x="14225" y="6265"/>
                  <a:pt x="11824" y="4836"/>
                </a:cubicBezTo>
                <a:cubicBezTo>
                  <a:pt x="11034" y="4380"/>
                  <a:pt x="10213" y="4015"/>
                  <a:pt x="9362" y="3772"/>
                </a:cubicBezTo>
                <a:cubicBezTo>
                  <a:pt x="8799" y="3591"/>
                  <a:pt x="8183" y="3442"/>
                  <a:pt x="7589" y="3442"/>
                </a:cubicBezTo>
                <a:cubicBezTo>
                  <a:pt x="7189" y="3442"/>
                  <a:pt x="6799" y="3509"/>
                  <a:pt x="6444" y="3681"/>
                </a:cubicBezTo>
                <a:cubicBezTo>
                  <a:pt x="5228" y="4258"/>
                  <a:pt x="4803" y="5900"/>
                  <a:pt x="5167" y="7207"/>
                </a:cubicBezTo>
                <a:cubicBezTo>
                  <a:pt x="5563" y="8483"/>
                  <a:pt x="6505" y="9547"/>
                  <a:pt x="7447" y="10489"/>
                </a:cubicBezTo>
                <a:cubicBezTo>
                  <a:pt x="8055" y="11097"/>
                  <a:pt x="8693" y="11645"/>
                  <a:pt x="9392" y="12161"/>
                </a:cubicBezTo>
                <a:cubicBezTo>
                  <a:pt x="9879" y="12556"/>
                  <a:pt x="10456" y="12800"/>
                  <a:pt x="11095" y="12921"/>
                </a:cubicBezTo>
                <a:cubicBezTo>
                  <a:pt x="11207" y="12944"/>
                  <a:pt x="11320" y="12955"/>
                  <a:pt x="11434" y="12955"/>
                </a:cubicBezTo>
                <a:cubicBezTo>
                  <a:pt x="11932" y="12955"/>
                  <a:pt x="12425" y="12740"/>
                  <a:pt x="12797" y="12344"/>
                </a:cubicBezTo>
                <a:cubicBezTo>
                  <a:pt x="13192" y="11797"/>
                  <a:pt x="13253" y="11067"/>
                  <a:pt x="12979" y="10459"/>
                </a:cubicBezTo>
                <a:cubicBezTo>
                  <a:pt x="12706" y="9851"/>
                  <a:pt x="12250" y="9334"/>
                  <a:pt x="11672" y="8970"/>
                </a:cubicBezTo>
                <a:cubicBezTo>
                  <a:pt x="11464" y="8824"/>
                  <a:pt x="11213" y="8692"/>
                  <a:pt x="10978" y="8692"/>
                </a:cubicBezTo>
                <a:cubicBezTo>
                  <a:pt x="10870" y="8692"/>
                  <a:pt x="10765" y="8720"/>
                  <a:pt x="10669" y="8787"/>
                </a:cubicBezTo>
                <a:cubicBezTo>
                  <a:pt x="11050" y="8289"/>
                  <a:pt x="10526" y="7508"/>
                  <a:pt x="9916" y="7508"/>
                </a:cubicBezTo>
                <a:cubicBezTo>
                  <a:pt x="9893" y="7508"/>
                  <a:pt x="9871" y="7509"/>
                  <a:pt x="9848" y="7511"/>
                </a:cubicBezTo>
                <a:cubicBezTo>
                  <a:pt x="9210" y="7632"/>
                  <a:pt x="8784" y="8210"/>
                  <a:pt x="8845" y="8879"/>
                </a:cubicBezTo>
                <a:cubicBezTo>
                  <a:pt x="8936" y="9517"/>
                  <a:pt x="9301" y="10064"/>
                  <a:pt x="9848" y="10398"/>
                </a:cubicBezTo>
                <a:cubicBezTo>
                  <a:pt x="10046" y="10550"/>
                  <a:pt x="10327" y="10649"/>
                  <a:pt x="10574" y="10649"/>
                </a:cubicBezTo>
                <a:cubicBezTo>
                  <a:pt x="10821" y="10649"/>
                  <a:pt x="11034" y="10550"/>
                  <a:pt x="11095" y="10307"/>
                </a:cubicBezTo>
                <a:cubicBezTo>
                  <a:pt x="11216" y="9973"/>
                  <a:pt x="10882" y="9669"/>
                  <a:pt x="10578" y="9456"/>
                </a:cubicBezTo>
                <a:cubicBezTo>
                  <a:pt x="10766" y="9369"/>
                  <a:pt x="10961" y="9329"/>
                  <a:pt x="11152" y="9329"/>
                </a:cubicBezTo>
                <a:cubicBezTo>
                  <a:pt x="11762" y="9329"/>
                  <a:pt x="12331" y="9743"/>
                  <a:pt x="12493" y="10368"/>
                </a:cubicBezTo>
                <a:cubicBezTo>
                  <a:pt x="12706" y="11219"/>
                  <a:pt x="12128" y="12040"/>
                  <a:pt x="11247" y="12100"/>
                </a:cubicBezTo>
                <a:cubicBezTo>
                  <a:pt x="11209" y="12103"/>
                  <a:pt x="11172" y="12105"/>
                  <a:pt x="11136" y="12105"/>
                </a:cubicBezTo>
                <a:cubicBezTo>
                  <a:pt x="10422" y="12105"/>
                  <a:pt x="9791" y="11557"/>
                  <a:pt x="9271" y="11037"/>
                </a:cubicBezTo>
                <a:cubicBezTo>
                  <a:pt x="8268" y="10125"/>
                  <a:pt x="7356" y="9122"/>
                  <a:pt x="6535" y="8027"/>
                </a:cubicBezTo>
                <a:cubicBezTo>
                  <a:pt x="6201" y="7632"/>
                  <a:pt x="5988" y="7116"/>
                  <a:pt x="5958" y="6568"/>
                </a:cubicBezTo>
                <a:cubicBezTo>
                  <a:pt x="5958" y="5657"/>
                  <a:pt x="6839" y="4897"/>
                  <a:pt x="7751" y="4745"/>
                </a:cubicBezTo>
                <a:cubicBezTo>
                  <a:pt x="7880" y="4728"/>
                  <a:pt x="8009" y="4719"/>
                  <a:pt x="8137" y="4719"/>
                </a:cubicBezTo>
                <a:cubicBezTo>
                  <a:pt x="8919" y="4719"/>
                  <a:pt x="9691" y="5018"/>
                  <a:pt x="10395" y="5383"/>
                </a:cubicBezTo>
                <a:cubicBezTo>
                  <a:pt x="13982" y="7328"/>
                  <a:pt x="16383" y="10885"/>
                  <a:pt x="16809" y="14958"/>
                </a:cubicBezTo>
                <a:cubicBezTo>
                  <a:pt x="16870" y="15262"/>
                  <a:pt x="16809" y="15626"/>
                  <a:pt x="16596" y="15900"/>
                </a:cubicBezTo>
                <a:cubicBezTo>
                  <a:pt x="16231" y="16295"/>
                  <a:pt x="15563" y="16082"/>
                  <a:pt x="15046" y="16295"/>
                </a:cubicBezTo>
                <a:cubicBezTo>
                  <a:pt x="14833" y="16417"/>
                  <a:pt x="14681" y="16599"/>
                  <a:pt x="14438" y="16721"/>
                </a:cubicBezTo>
                <a:cubicBezTo>
                  <a:pt x="14238" y="16838"/>
                  <a:pt x="14010" y="16883"/>
                  <a:pt x="13773" y="16883"/>
                </a:cubicBezTo>
                <a:cubicBezTo>
                  <a:pt x="13398" y="16883"/>
                  <a:pt x="12998" y="16771"/>
                  <a:pt x="12645" y="16660"/>
                </a:cubicBezTo>
                <a:cubicBezTo>
                  <a:pt x="8207" y="15110"/>
                  <a:pt x="3982" y="12404"/>
                  <a:pt x="1702" y="8301"/>
                </a:cubicBezTo>
                <a:cubicBezTo>
                  <a:pt x="2341" y="7632"/>
                  <a:pt x="2432" y="6629"/>
                  <a:pt x="1915" y="5869"/>
                </a:cubicBezTo>
                <a:cubicBezTo>
                  <a:pt x="2249" y="5413"/>
                  <a:pt x="1885" y="4775"/>
                  <a:pt x="1763" y="4228"/>
                </a:cubicBezTo>
                <a:cubicBezTo>
                  <a:pt x="1520" y="3103"/>
                  <a:pt x="2371" y="1979"/>
                  <a:pt x="3404" y="1523"/>
                </a:cubicBezTo>
                <a:cubicBezTo>
                  <a:pt x="3902" y="1324"/>
                  <a:pt x="4433" y="1244"/>
                  <a:pt x="4970" y="1244"/>
                </a:cubicBezTo>
                <a:cubicBezTo>
                  <a:pt x="5551" y="1244"/>
                  <a:pt x="6138" y="1337"/>
                  <a:pt x="6695" y="1472"/>
                </a:cubicBezTo>
                <a:lnTo>
                  <a:pt x="6695" y="1472"/>
                </a:lnTo>
                <a:cubicBezTo>
                  <a:pt x="6610" y="1404"/>
                  <a:pt x="6598" y="1200"/>
                  <a:pt x="6718" y="1128"/>
                </a:cubicBezTo>
                <a:cubicBezTo>
                  <a:pt x="6794" y="1097"/>
                  <a:pt x="6877" y="1082"/>
                  <a:pt x="6961" y="1082"/>
                </a:cubicBezTo>
                <a:cubicBezTo>
                  <a:pt x="7044" y="1082"/>
                  <a:pt x="7128" y="1097"/>
                  <a:pt x="7204" y="1128"/>
                </a:cubicBezTo>
                <a:cubicBezTo>
                  <a:pt x="9180" y="1796"/>
                  <a:pt x="11003" y="2830"/>
                  <a:pt x="12614" y="4167"/>
                </a:cubicBezTo>
                <a:cubicBezTo>
                  <a:pt x="12557" y="3852"/>
                  <a:pt x="12905" y="3618"/>
                  <a:pt x="13226" y="3618"/>
                </a:cubicBezTo>
                <a:cubicBezTo>
                  <a:pt x="13245" y="3618"/>
                  <a:pt x="13264" y="3618"/>
                  <a:pt x="13283" y="3620"/>
                </a:cubicBezTo>
                <a:cubicBezTo>
                  <a:pt x="13448" y="3670"/>
                  <a:pt x="13612" y="3737"/>
                  <a:pt x="13763" y="3827"/>
                </a:cubicBezTo>
                <a:lnTo>
                  <a:pt x="13763" y="3827"/>
                </a:lnTo>
                <a:cubicBezTo>
                  <a:pt x="12143" y="2465"/>
                  <a:pt x="10408" y="1247"/>
                  <a:pt x="8298" y="672"/>
                </a:cubicBezTo>
                <a:cubicBezTo>
                  <a:pt x="6718" y="307"/>
                  <a:pt x="5076" y="64"/>
                  <a:pt x="3465" y="33"/>
                </a:cubicBezTo>
                <a:cubicBezTo>
                  <a:pt x="3337" y="10"/>
                  <a:pt x="3214" y="0"/>
                  <a:pt x="3092" y="0"/>
                </a:cubicBezTo>
                <a:close/>
              </a:path>
            </a:pathLst>
          </a:custGeom>
          <a:solidFill>
            <a:srgbClr val="FFD69C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2735" name="Shape 27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736" name="Google Shape;2736;p8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2737" name="Google Shape;2737;p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8" name="Google Shape;2738;p8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2739" name="Google Shape;2739;p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0" name="Google Shape;2740;p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1" name="Google Shape;2741;p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4" name="Google Shape;2744;p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5" name="Google Shape;2745;p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8" name="Google Shape;2748;p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9" name="Google Shape;2749;p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3" name="Google Shape;2753;p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4" name="Google Shape;2754;p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5" name="Google Shape;2755;p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6" name="Google Shape;2756;p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7" name="Google Shape;2757;p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8" name="Google Shape;2758;p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9" name="Google Shape;2759;p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0" name="Google Shape;2760;p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1" name="Google Shape;2761;p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2" name="Google Shape;2762;p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4" name="Google Shape;2764;p8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2765" name="Google Shape;2765;p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8" name="Google Shape;2768;p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9" name="Google Shape;2769;p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2" name="Google Shape;2772;p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3" name="Google Shape;2773;p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7" name="Google Shape;2777;p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8" name="Google Shape;2778;p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9" name="Google Shape;2779;p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0" name="Google Shape;2780;p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1" name="Google Shape;2781;p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2" name="Google Shape;2782;p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3" name="Google Shape;2783;p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4" name="Google Shape;2784;p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5" name="Google Shape;2785;p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6" name="Google Shape;2786;p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7" name="Google Shape;2787;p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8" name="Google Shape;2788;p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89" name="Google Shape;2789;p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90" name="Google Shape;2790;p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91" name="Google Shape;2791;p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2" name="Google Shape;2792;p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3" name="Google Shape;2793;p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4" name="Google Shape;2794;p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5" name="Google Shape;2795;p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6" name="Google Shape;2796;p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7" name="Google Shape;2797;p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8" name="Google Shape;2798;p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99" name="Google Shape;2799;p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0" name="Google Shape;2800;p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1" name="Google Shape;2801;p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2" name="Google Shape;2802;p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3" name="Google Shape;2803;p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4" name="Google Shape;2804;p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5" name="Google Shape;2805;p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6" name="Google Shape;2806;p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7" name="Google Shape;2807;p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8" name="Google Shape;2808;p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09" name="Google Shape;2809;p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0" name="Google Shape;2810;p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1" name="Google Shape;2811;p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2" name="Google Shape;2812;p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3" name="Google Shape;2813;p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4" name="Google Shape;2814;p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5" name="Google Shape;2815;p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7" name="Google Shape;2817;p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8" name="Google Shape;2818;p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9" name="Google Shape;2819;p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0" name="Google Shape;2820;p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1" name="Google Shape;2821;p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2" name="Google Shape;2822;p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3" name="Google Shape;2823;p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4" name="Google Shape;2824;p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5" name="Google Shape;2825;p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6" name="Google Shape;2826;p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7" name="Google Shape;2827;p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8" name="Google Shape;2828;p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29" name="Google Shape;2829;p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0" name="Google Shape;2830;p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1" name="Google Shape;2831;p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2" name="Google Shape;2832;p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3" name="Google Shape;2833;p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4" name="Google Shape;2834;p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5" name="Google Shape;2835;p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6" name="Google Shape;2836;p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7" name="Google Shape;2837;p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8" name="Google Shape;2838;p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39" name="Google Shape;2839;p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0" name="Google Shape;2840;p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8" name="Google Shape;2858;p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9" name="Google Shape;2859;p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0" name="Google Shape;2860;p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1" name="Google Shape;2861;p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2" name="Google Shape;2862;p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3" name="Google Shape;2863;p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4" name="Google Shape;2864;p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5" name="Google Shape;2865;p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6" name="Google Shape;2866;p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7" name="Google Shape;2867;p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8" name="Google Shape;2868;p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69" name="Google Shape;2869;p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0" name="Google Shape;2870;p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1" name="Google Shape;2871;p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2" name="Google Shape;2872;p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3" name="Google Shape;2873;p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4" name="Google Shape;2874;p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5" name="Google Shape;2875;p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6" name="Google Shape;2876;p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7" name="Google Shape;2877;p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8" name="Google Shape;2878;p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79" name="Google Shape;2879;p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0" name="Google Shape;2880;p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1" name="Google Shape;2881;p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2" name="Google Shape;2882;p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3" name="Google Shape;2883;p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4" name="Google Shape;2884;p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5" name="Google Shape;2885;p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6" name="Google Shape;2886;p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7" name="Google Shape;2887;p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8" name="Google Shape;2888;p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89" name="Google Shape;2889;p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0" name="Google Shape;2890;p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91" name="Google Shape;2891;p8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2892" name="Google Shape;2892;p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3" name="Google Shape;2893;p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4" name="Google Shape;2894;p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5" name="Google Shape;2895;p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6" name="Google Shape;2896;p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7" name="Google Shape;2897;p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8" name="Google Shape;2898;p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99" name="Google Shape;2899;p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0" name="Google Shape;2900;p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1" name="Google Shape;2901;p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2" name="Google Shape;2902;p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4" name="Google Shape;2904;p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5" name="Google Shape;2905;p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8" name="Google Shape;2908;p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9" name="Google Shape;2909;p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2" name="Google Shape;2912;p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3" name="Google Shape;2913;p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7" name="Google Shape;2917;p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8" name="Google Shape;2918;p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3" name="Google Shape;2923;p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2924" name="Google Shape;2924;p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5" name="Google Shape;2925;p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6" name="Google Shape;2926;p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0" name="Google Shape;2930;p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1" name="Google Shape;2931;p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2" name="Google Shape;2932;p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6" name="Google Shape;2936;p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7" name="Google Shape;2937;p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2" name="Google Shape;2942;p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3" name="Google Shape;2943;p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8" name="Google Shape;2948;p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9" name="Google Shape;2949;p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0" name="Google Shape;2950;p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1" name="Google Shape;2951;p8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2952" name="Google Shape;2952;p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5" name="Google Shape;2955;p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6" name="Google Shape;2956;p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7" name="Google Shape;2957;p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0" name="Google Shape;2960;p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1" name="Google Shape;2961;p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2" name="Google Shape;2962;p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3" name="Google Shape;2963;p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4" name="Google Shape;2964;p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7" name="Google Shape;2967;p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8" name="Google Shape;2968;p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2" name="Google Shape;2972;p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3" name="Google Shape;2973;p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2978" name="Google Shape;2978;p8"/>
          <p:cNvGrpSpPr/>
          <p:nvPr/>
        </p:nvGrpSpPr>
        <p:grpSpPr>
          <a:xfrm>
            <a:off x="-874077" y="-2230000"/>
            <a:ext cx="10826259" cy="7105595"/>
            <a:chOff x="-874077" y="-2230000"/>
            <a:chExt cx="10826259" cy="7105595"/>
          </a:xfrm>
        </p:grpSpPr>
        <p:grpSp>
          <p:nvGrpSpPr>
            <p:cNvPr id="2979" name="Google Shape;2979;p8"/>
            <p:cNvGrpSpPr/>
            <p:nvPr/>
          </p:nvGrpSpPr>
          <p:grpSpPr>
            <a:xfrm>
              <a:off x="5414815" y="-2230000"/>
              <a:ext cx="3898081" cy="3841432"/>
              <a:chOff x="1723600" y="1764850"/>
              <a:chExt cx="374675" cy="369223"/>
            </a:xfrm>
          </p:grpSpPr>
          <p:sp>
            <p:nvSpPr>
              <p:cNvPr id="2980" name="Google Shape;2980;p8"/>
              <p:cNvSpPr/>
              <p:nvPr/>
            </p:nvSpPr>
            <p:spPr>
              <a:xfrm>
                <a:off x="1726326" y="1764850"/>
                <a:ext cx="369223" cy="369223"/>
              </a:xfrm>
              <a:custGeom>
                <a:rect b="b" l="l" r="r" t="t"/>
                <a:pathLst>
                  <a:path extrusionOk="0" h="4876" w="4876">
                    <a:moveTo>
                      <a:pt x="2432" y="0"/>
                    </a:moveTo>
                    <a:cubicBezTo>
                      <a:pt x="1089" y="0"/>
                      <a:pt x="1" y="1089"/>
                      <a:pt x="1" y="2431"/>
                    </a:cubicBezTo>
                    <a:cubicBezTo>
                      <a:pt x="1" y="3786"/>
                      <a:pt x="1089" y="4875"/>
                      <a:pt x="2432" y="4875"/>
                    </a:cubicBezTo>
                    <a:cubicBezTo>
                      <a:pt x="3787" y="4875"/>
                      <a:pt x="4876" y="3786"/>
                      <a:pt x="4876" y="2431"/>
                    </a:cubicBezTo>
                    <a:cubicBezTo>
                      <a:pt x="4876" y="1089"/>
                      <a:pt x="3787" y="0"/>
                      <a:pt x="2432" y="0"/>
                    </a:cubicBezTo>
                    <a:close/>
                  </a:path>
                </a:pathLst>
              </a:custGeom>
              <a:solidFill>
                <a:srgbClr val="708EC0">
                  <a:alpha val="2723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8"/>
              <p:cNvSpPr/>
              <p:nvPr/>
            </p:nvSpPr>
            <p:spPr>
              <a:xfrm>
                <a:off x="1723600" y="1778783"/>
                <a:ext cx="374675" cy="341357"/>
              </a:xfrm>
              <a:custGeom>
                <a:rect b="b" l="l" r="r" t="t"/>
                <a:pathLst>
                  <a:path extrusionOk="0" h="4508" w="4948">
                    <a:moveTo>
                      <a:pt x="2480" y="0"/>
                    </a:moveTo>
                    <a:cubicBezTo>
                      <a:pt x="1456" y="0"/>
                      <a:pt x="530" y="700"/>
                      <a:pt x="291" y="1739"/>
                    </a:cubicBezTo>
                    <a:cubicBezTo>
                      <a:pt x="0" y="2949"/>
                      <a:pt x="750" y="4159"/>
                      <a:pt x="1960" y="4449"/>
                    </a:cubicBezTo>
                    <a:cubicBezTo>
                      <a:pt x="2130" y="4488"/>
                      <a:pt x="2301" y="4507"/>
                      <a:pt x="2468" y="4507"/>
                    </a:cubicBezTo>
                    <a:cubicBezTo>
                      <a:pt x="3492" y="4507"/>
                      <a:pt x="4420" y="3807"/>
                      <a:pt x="4670" y="2768"/>
                    </a:cubicBezTo>
                    <a:cubicBezTo>
                      <a:pt x="4948" y="1558"/>
                      <a:pt x="4198" y="348"/>
                      <a:pt x="2988" y="58"/>
                    </a:cubicBezTo>
                    <a:cubicBezTo>
                      <a:pt x="2818" y="19"/>
                      <a:pt x="2648" y="0"/>
                      <a:pt x="2480" y="0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8"/>
              <p:cNvSpPr/>
              <p:nvPr/>
            </p:nvSpPr>
            <p:spPr>
              <a:xfrm>
                <a:off x="1769412" y="1810359"/>
                <a:ext cx="237390" cy="144554"/>
              </a:xfrm>
              <a:custGeom>
                <a:rect b="b" l="l" r="r" t="t"/>
                <a:pathLst>
                  <a:path extrusionOk="0" h="1909" w="3135">
                    <a:moveTo>
                      <a:pt x="1811" y="1"/>
                    </a:moveTo>
                    <a:cubicBezTo>
                      <a:pt x="1741" y="1"/>
                      <a:pt x="1673" y="6"/>
                      <a:pt x="1609" y="16"/>
                    </a:cubicBezTo>
                    <a:cubicBezTo>
                      <a:pt x="1004" y="101"/>
                      <a:pt x="375" y="718"/>
                      <a:pt x="109" y="1238"/>
                    </a:cubicBezTo>
                    <a:cubicBezTo>
                      <a:pt x="24" y="1371"/>
                      <a:pt x="0" y="1528"/>
                      <a:pt x="36" y="1685"/>
                    </a:cubicBezTo>
                    <a:cubicBezTo>
                      <a:pt x="98" y="1836"/>
                      <a:pt x="270" y="1908"/>
                      <a:pt x="443" y="1908"/>
                    </a:cubicBezTo>
                    <a:cubicBezTo>
                      <a:pt x="507" y="1908"/>
                      <a:pt x="571" y="1898"/>
                      <a:pt x="629" y="1879"/>
                    </a:cubicBezTo>
                    <a:cubicBezTo>
                      <a:pt x="835" y="1770"/>
                      <a:pt x="1016" y="1637"/>
                      <a:pt x="1186" y="1492"/>
                    </a:cubicBezTo>
                    <a:cubicBezTo>
                      <a:pt x="1327" y="1378"/>
                      <a:pt x="1506" y="1287"/>
                      <a:pt x="1681" y="1287"/>
                    </a:cubicBezTo>
                    <a:cubicBezTo>
                      <a:pt x="1730" y="1287"/>
                      <a:pt x="1779" y="1294"/>
                      <a:pt x="1827" y="1310"/>
                    </a:cubicBezTo>
                    <a:cubicBezTo>
                      <a:pt x="1936" y="1347"/>
                      <a:pt x="2032" y="1431"/>
                      <a:pt x="2141" y="1468"/>
                    </a:cubicBezTo>
                    <a:cubicBezTo>
                      <a:pt x="2208" y="1489"/>
                      <a:pt x="2275" y="1499"/>
                      <a:pt x="2340" y="1499"/>
                    </a:cubicBezTo>
                    <a:cubicBezTo>
                      <a:pt x="2608" y="1499"/>
                      <a:pt x="2852" y="1329"/>
                      <a:pt x="2940" y="1056"/>
                    </a:cubicBezTo>
                    <a:cubicBezTo>
                      <a:pt x="3134" y="364"/>
                      <a:pt x="2401" y="1"/>
                      <a:pt x="1811" y="1"/>
                    </a:cubicBezTo>
                    <a:close/>
                  </a:path>
                </a:pathLst>
              </a:custGeom>
              <a:solidFill>
                <a:srgbClr val="708EC0">
                  <a:alpha val="549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8"/>
              <p:cNvSpPr/>
              <p:nvPr/>
            </p:nvSpPr>
            <p:spPr>
              <a:xfrm>
                <a:off x="1777666" y="1979977"/>
                <a:ext cx="71482" cy="62925"/>
              </a:xfrm>
              <a:custGeom>
                <a:rect b="b" l="l" r="r" t="t"/>
                <a:pathLst>
                  <a:path extrusionOk="0" h="831" w="944">
                    <a:moveTo>
                      <a:pt x="650" y="1"/>
                    </a:moveTo>
                    <a:cubicBezTo>
                      <a:pt x="611" y="1"/>
                      <a:pt x="571" y="9"/>
                      <a:pt x="532" y="26"/>
                    </a:cubicBezTo>
                    <a:cubicBezTo>
                      <a:pt x="423" y="62"/>
                      <a:pt x="327" y="123"/>
                      <a:pt x="242" y="195"/>
                    </a:cubicBezTo>
                    <a:lnTo>
                      <a:pt x="169" y="340"/>
                    </a:lnTo>
                    <a:cubicBezTo>
                      <a:pt x="36" y="413"/>
                      <a:pt x="0" y="570"/>
                      <a:pt x="85" y="691"/>
                    </a:cubicBezTo>
                    <a:cubicBezTo>
                      <a:pt x="155" y="782"/>
                      <a:pt x="259" y="830"/>
                      <a:pt x="375" y="830"/>
                    </a:cubicBezTo>
                    <a:cubicBezTo>
                      <a:pt x="399" y="830"/>
                      <a:pt x="423" y="828"/>
                      <a:pt x="448" y="824"/>
                    </a:cubicBezTo>
                    <a:cubicBezTo>
                      <a:pt x="581" y="788"/>
                      <a:pt x="702" y="715"/>
                      <a:pt x="786" y="607"/>
                    </a:cubicBezTo>
                    <a:cubicBezTo>
                      <a:pt x="847" y="534"/>
                      <a:pt x="895" y="437"/>
                      <a:pt x="919" y="340"/>
                    </a:cubicBezTo>
                    <a:cubicBezTo>
                      <a:pt x="944" y="244"/>
                      <a:pt x="907" y="147"/>
                      <a:pt x="847" y="74"/>
                    </a:cubicBezTo>
                    <a:cubicBezTo>
                      <a:pt x="792" y="27"/>
                      <a:pt x="722" y="1"/>
                      <a:pt x="650" y="1"/>
                    </a:cubicBezTo>
                    <a:close/>
                  </a:path>
                </a:pathLst>
              </a:custGeom>
              <a:solidFill>
                <a:srgbClr val="708EC0">
                  <a:alpha val="549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4" name="Google Shape;2984;p8"/>
              <p:cNvSpPr/>
              <p:nvPr/>
            </p:nvSpPr>
            <p:spPr>
              <a:xfrm>
                <a:off x="1886632" y="1910994"/>
                <a:ext cx="176888" cy="176358"/>
              </a:xfrm>
              <a:custGeom>
                <a:rect b="b" l="l" r="r" t="t"/>
                <a:pathLst>
                  <a:path extrusionOk="0" h="2329" w="2336">
                    <a:moveTo>
                      <a:pt x="1934" y="0"/>
                    </a:moveTo>
                    <a:cubicBezTo>
                      <a:pt x="1761" y="0"/>
                      <a:pt x="1579" y="128"/>
                      <a:pt x="1464" y="272"/>
                    </a:cubicBezTo>
                    <a:cubicBezTo>
                      <a:pt x="1319" y="453"/>
                      <a:pt x="1198" y="671"/>
                      <a:pt x="1005" y="792"/>
                    </a:cubicBezTo>
                    <a:cubicBezTo>
                      <a:pt x="934" y="832"/>
                      <a:pt x="863" y="846"/>
                      <a:pt x="795" y="846"/>
                    </a:cubicBezTo>
                    <a:cubicBezTo>
                      <a:pt x="669" y="846"/>
                      <a:pt x="547" y="801"/>
                      <a:pt x="434" y="801"/>
                    </a:cubicBezTo>
                    <a:cubicBezTo>
                      <a:pt x="389" y="801"/>
                      <a:pt x="345" y="808"/>
                      <a:pt x="303" y="828"/>
                    </a:cubicBezTo>
                    <a:cubicBezTo>
                      <a:pt x="97" y="925"/>
                      <a:pt x="1" y="1421"/>
                      <a:pt x="1" y="1614"/>
                    </a:cubicBezTo>
                    <a:cubicBezTo>
                      <a:pt x="1" y="1917"/>
                      <a:pt x="194" y="2195"/>
                      <a:pt x="484" y="2304"/>
                    </a:cubicBezTo>
                    <a:cubicBezTo>
                      <a:pt x="543" y="2321"/>
                      <a:pt x="602" y="2329"/>
                      <a:pt x="661" y="2329"/>
                    </a:cubicBezTo>
                    <a:cubicBezTo>
                      <a:pt x="898" y="2329"/>
                      <a:pt x="1138" y="2205"/>
                      <a:pt x="1331" y="2050"/>
                    </a:cubicBezTo>
                    <a:cubicBezTo>
                      <a:pt x="1730" y="1747"/>
                      <a:pt x="2033" y="1336"/>
                      <a:pt x="2226" y="876"/>
                    </a:cubicBezTo>
                    <a:cubicBezTo>
                      <a:pt x="2299" y="731"/>
                      <a:pt x="2335" y="562"/>
                      <a:pt x="2323" y="405"/>
                    </a:cubicBezTo>
                    <a:cubicBezTo>
                      <a:pt x="2311" y="235"/>
                      <a:pt x="2214" y="90"/>
                      <a:pt x="2069" y="30"/>
                    </a:cubicBezTo>
                    <a:cubicBezTo>
                      <a:pt x="2026" y="9"/>
                      <a:pt x="1980" y="0"/>
                      <a:pt x="1934" y="0"/>
                    </a:cubicBezTo>
                    <a:close/>
                  </a:path>
                </a:pathLst>
              </a:custGeom>
              <a:solidFill>
                <a:srgbClr val="708EC0">
                  <a:alpha val="5491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5" name="Google Shape;2985;p8"/>
            <p:cNvGrpSpPr/>
            <p:nvPr/>
          </p:nvGrpSpPr>
          <p:grpSpPr>
            <a:xfrm rot="1592248">
              <a:off x="-275979" y="2650633"/>
              <a:ext cx="2057488" cy="1863504"/>
              <a:chOff x="168680" y="2785500"/>
              <a:chExt cx="2215594" cy="2006704"/>
            </a:xfrm>
          </p:grpSpPr>
          <p:grpSp>
            <p:nvGrpSpPr>
              <p:cNvPr id="2986" name="Google Shape;2986;p8"/>
              <p:cNvGrpSpPr/>
              <p:nvPr/>
            </p:nvGrpSpPr>
            <p:grpSpPr>
              <a:xfrm>
                <a:off x="244392" y="2831804"/>
                <a:ext cx="1134008" cy="607901"/>
                <a:chOff x="5206900" y="826150"/>
                <a:chExt cx="599275" cy="321250"/>
              </a:xfrm>
            </p:grpSpPr>
            <p:sp>
              <p:nvSpPr>
                <p:cNvPr id="2987" name="Google Shape;2987;p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8" name="Google Shape;2988;p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89" name="Google Shape;2989;p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0" name="Google Shape;2990;p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1" name="Google Shape;2991;p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2" name="Google Shape;2992;p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3" name="Google Shape;2993;p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4" name="Google Shape;2994;p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5" name="Google Shape;2995;p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6" name="Google Shape;2996;p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7" name="Google Shape;2997;p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8" name="Google Shape;2998;p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999" name="Google Shape;2999;p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0" name="Google Shape;3000;p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01" name="Google Shape;3001;p8"/>
              <p:cNvGrpSpPr/>
              <p:nvPr/>
            </p:nvGrpSpPr>
            <p:grpSpPr>
              <a:xfrm rot="-9256633">
                <a:off x="587604" y="3229487"/>
                <a:ext cx="1134020" cy="607908"/>
                <a:chOff x="5206900" y="826150"/>
                <a:chExt cx="599275" cy="321250"/>
              </a:xfrm>
            </p:grpSpPr>
            <p:sp>
              <p:nvSpPr>
                <p:cNvPr id="3002" name="Google Shape;3002;p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3" name="Google Shape;3003;p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4" name="Google Shape;3004;p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5" name="Google Shape;3005;p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6" name="Google Shape;3006;p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7" name="Google Shape;3007;p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8" name="Google Shape;3008;p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09" name="Google Shape;3009;p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0" name="Google Shape;3010;p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1" name="Google Shape;3011;p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2" name="Google Shape;3012;p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3" name="Google Shape;3013;p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4" name="Google Shape;3014;p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5" name="Google Shape;3015;p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16" name="Google Shape;3016;p8"/>
              <p:cNvGrpSpPr/>
              <p:nvPr/>
            </p:nvGrpSpPr>
            <p:grpSpPr>
              <a:xfrm flipH="1" rot="7120513">
                <a:off x="636793" y="3844951"/>
                <a:ext cx="1133997" cy="607895"/>
                <a:chOff x="5206900" y="826150"/>
                <a:chExt cx="599275" cy="321250"/>
              </a:xfrm>
            </p:grpSpPr>
            <p:sp>
              <p:nvSpPr>
                <p:cNvPr id="3017" name="Google Shape;3017;p8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8" name="Google Shape;3018;p8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19" name="Google Shape;3019;p8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0" name="Google Shape;3020;p8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1" name="Google Shape;3021;p8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2" name="Google Shape;3022;p8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3" name="Google Shape;3023;p8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4" name="Google Shape;3024;p8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5" name="Google Shape;3025;p8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6" name="Google Shape;3026;p8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7" name="Google Shape;3027;p8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8" name="Google Shape;3028;p8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29" name="Google Shape;3029;p8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0" name="Google Shape;3030;p8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31" name="Google Shape;3031;p8"/>
              <p:cNvGrpSpPr/>
              <p:nvPr/>
            </p:nvGrpSpPr>
            <p:grpSpPr>
              <a:xfrm>
                <a:off x="1817929" y="3898077"/>
                <a:ext cx="566346" cy="559947"/>
                <a:chOff x="1817929" y="3898077"/>
                <a:chExt cx="566346" cy="559947"/>
              </a:xfrm>
            </p:grpSpPr>
            <p:sp>
              <p:nvSpPr>
                <p:cNvPr id="3032" name="Google Shape;3032;p8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3" name="Google Shape;3033;p8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4" name="Google Shape;3034;p8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5" name="Google Shape;3035;p8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6" name="Google Shape;3036;p8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7" name="Google Shape;3037;p8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8" name="Google Shape;3038;p8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39" name="Google Shape;3039;p8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0" name="Google Shape;3040;p8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041" name="Google Shape;3041;p8"/>
              <p:cNvSpPr/>
              <p:nvPr/>
            </p:nvSpPr>
            <p:spPr>
              <a:xfrm>
                <a:off x="1138393" y="4312107"/>
                <a:ext cx="53508" cy="53508"/>
              </a:xfrm>
              <a:custGeom>
                <a:rect b="b" l="l" r="r" t="t"/>
                <a:pathLst>
                  <a:path extrusionOk="0" h="945" w="945">
                    <a:moveTo>
                      <a:pt x="945" y="401"/>
                    </a:moveTo>
                    <a:cubicBezTo>
                      <a:pt x="945" y="769"/>
                      <a:pt x="513" y="945"/>
                      <a:pt x="257" y="689"/>
                    </a:cubicBezTo>
                    <a:cubicBezTo>
                      <a:pt x="1" y="433"/>
                      <a:pt x="193" y="1"/>
                      <a:pt x="561" y="17"/>
                    </a:cubicBezTo>
                    <a:cubicBezTo>
                      <a:pt x="769" y="17"/>
                      <a:pt x="945" y="193"/>
                      <a:pt x="945" y="40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2" name="Google Shape;3042;p8"/>
              <p:cNvSpPr/>
              <p:nvPr/>
            </p:nvSpPr>
            <p:spPr>
              <a:xfrm>
                <a:off x="991625" y="3974179"/>
                <a:ext cx="10022" cy="10022"/>
              </a:xfrm>
              <a:custGeom>
                <a:rect b="b" l="l" r="r" t="t"/>
                <a:pathLst>
                  <a:path extrusionOk="0" h="177" w="177">
                    <a:moveTo>
                      <a:pt x="160" y="96"/>
                    </a:moveTo>
                    <a:cubicBezTo>
                      <a:pt x="160" y="128"/>
                      <a:pt x="128" y="176"/>
                      <a:pt x="80" y="176"/>
                    </a:cubicBezTo>
                    <a:cubicBezTo>
                      <a:pt x="48" y="176"/>
                      <a:pt x="0" y="128"/>
                      <a:pt x="0" y="96"/>
                    </a:cubicBezTo>
                    <a:cubicBezTo>
                      <a:pt x="0" y="48"/>
                      <a:pt x="48" y="0"/>
                      <a:pt x="80" y="16"/>
                    </a:cubicBezTo>
                    <a:cubicBezTo>
                      <a:pt x="128" y="0"/>
                      <a:pt x="176" y="48"/>
                      <a:pt x="16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3" name="Google Shape;3043;p8"/>
              <p:cNvSpPr/>
              <p:nvPr/>
            </p:nvSpPr>
            <p:spPr>
              <a:xfrm>
                <a:off x="1065915" y="4088331"/>
                <a:ext cx="14552" cy="10928"/>
              </a:xfrm>
              <a:custGeom>
                <a:rect b="b" l="l" r="r" t="t"/>
                <a:pathLst>
                  <a:path extrusionOk="0" h="193" w="257">
                    <a:moveTo>
                      <a:pt x="225" y="81"/>
                    </a:moveTo>
                    <a:cubicBezTo>
                      <a:pt x="257" y="193"/>
                      <a:pt x="1" y="48"/>
                      <a:pt x="129" y="16"/>
                    </a:cubicBezTo>
                    <a:cubicBezTo>
                      <a:pt x="177" y="0"/>
                      <a:pt x="209" y="32"/>
                      <a:pt x="225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8"/>
              <p:cNvSpPr/>
              <p:nvPr/>
            </p:nvSpPr>
            <p:spPr>
              <a:xfrm>
                <a:off x="1314151" y="4410858"/>
                <a:ext cx="24518" cy="24518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41" y="433"/>
                      <a:pt x="129" y="321"/>
                    </a:cubicBezTo>
                    <a:cubicBezTo>
                      <a:pt x="1" y="209"/>
                      <a:pt x="81" y="1"/>
                      <a:pt x="257" y="1"/>
                    </a:cubicBezTo>
                    <a:cubicBezTo>
                      <a:pt x="353" y="1"/>
                      <a:pt x="433" y="81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8"/>
              <p:cNvSpPr/>
              <p:nvPr/>
            </p:nvSpPr>
            <p:spPr>
              <a:xfrm>
                <a:off x="1246203" y="4014042"/>
                <a:ext cx="23612" cy="24518"/>
              </a:xfrm>
              <a:custGeom>
                <a:rect b="b" l="l" r="r" t="t"/>
                <a:pathLst>
                  <a:path extrusionOk="0" h="433" w="417">
                    <a:moveTo>
                      <a:pt x="417" y="192"/>
                    </a:moveTo>
                    <a:cubicBezTo>
                      <a:pt x="417" y="352"/>
                      <a:pt x="225" y="432"/>
                      <a:pt x="113" y="320"/>
                    </a:cubicBezTo>
                    <a:cubicBezTo>
                      <a:pt x="1" y="192"/>
                      <a:pt x="81" y="0"/>
                      <a:pt x="241" y="0"/>
                    </a:cubicBezTo>
                    <a:cubicBezTo>
                      <a:pt x="337" y="0"/>
                      <a:pt x="417" y="80"/>
                      <a:pt x="417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8"/>
              <p:cNvSpPr/>
              <p:nvPr/>
            </p:nvSpPr>
            <p:spPr>
              <a:xfrm>
                <a:off x="1146546" y="4165339"/>
                <a:ext cx="87935" cy="87029"/>
              </a:xfrm>
              <a:custGeom>
                <a:rect b="b" l="l" r="r" t="t"/>
                <a:pathLst>
                  <a:path extrusionOk="0" h="1537" w="1553">
                    <a:moveTo>
                      <a:pt x="769" y="1537"/>
                    </a:moveTo>
                    <a:lnTo>
                      <a:pt x="769" y="1537"/>
                    </a:lnTo>
                    <a:cubicBezTo>
                      <a:pt x="769" y="1121"/>
                      <a:pt x="417" y="769"/>
                      <a:pt x="1" y="769"/>
                    </a:cubicBezTo>
                    <a:lnTo>
                      <a:pt x="1" y="769"/>
                    </a:lnTo>
                    <a:cubicBezTo>
                      <a:pt x="417" y="769"/>
                      <a:pt x="769" y="417"/>
                      <a:pt x="769" y="1"/>
                    </a:cubicBezTo>
                    <a:lnTo>
                      <a:pt x="769" y="1"/>
                    </a:lnTo>
                    <a:cubicBezTo>
                      <a:pt x="769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21" y="769"/>
                      <a:pt x="769" y="1121"/>
                      <a:pt x="769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047" name="Google Shape;3047;p8"/>
              <p:cNvGrpSpPr/>
              <p:nvPr/>
            </p:nvGrpSpPr>
            <p:grpSpPr>
              <a:xfrm rot="-6871190">
                <a:off x="1467458" y="3320379"/>
                <a:ext cx="566335" cy="559937"/>
                <a:chOff x="1817929" y="3898077"/>
                <a:chExt cx="566346" cy="559947"/>
              </a:xfrm>
            </p:grpSpPr>
            <p:sp>
              <p:nvSpPr>
                <p:cNvPr id="3048" name="Google Shape;3048;p8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49" name="Google Shape;3049;p8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0" name="Google Shape;3050;p8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1" name="Google Shape;3051;p8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2" name="Google Shape;3052;p8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3" name="Google Shape;3053;p8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4" name="Google Shape;3054;p8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5" name="Google Shape;3055;p8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6" name="Google Shape;3056;p8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057" name="Google Shape;3057;p8"/>
              <p:cNvGrpSpPr/>
              <p:nvPr/>
            </p:nvGrpSpPr>
            <p:grpSpPr>
              <a:xfrm>
                <a:off x="168680" y="2785500"/>
                <a:ext cx="1791633" cy="1445350"/>
                <a:chOff x="168680" y="2785500"/>
                <a:chExt cx="1791633" cy="1445350"/>
              </a:xfrm>
            </p:grpSpPr>
            <p:sp>
              <p:nvSpPr>
                <p:cNvPr id="3058" name="Google Shape;3058;p8"/>
                <p:cNvSpPr/>
                <p:nvPr/>
              </p:nvSpPr>
              <p:spPr>
                <a:xfrm flipH="1">
                  <a:off x="425700" y="2785500"/>
                  <a:ext cx="894400" cy="493950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59" name="Google Shape;3059;p8"/>
                <p:cNvSpPr/>
                <p:nvPr/>
              </p:nvSpPr>
              <p:spPr>
                <a:xfrm flipH="1">
                  <a:off x="460539" y="3115816"/>
                  <a:ext cx="1225328" cy="676712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0" name="Google Shape;3060;p8"/>
                <p:cNvSpPr/>
                <p:nvPr/>
              </p:nvSpPr>
              <p:spPr>
                <a:xfrm flipH="1">
                  <a:off x="1065913" y="3678311"/>
                  <a:ext cx="894400" cy="493950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061" name="Google Shape;3061;p8"/>
                <p:cNvSpPr/>
                <p:nvPr/>
              </p:nvSpPr>
              <p:spPr>
                <a:xfrm flipH="1">
                  <a:off x="168680" y="3520945"/>
                  <a:ext cx="1285432" cy="709905"/>
                </a:xfrm>
                <a:custGeom>
                  <a:rect b="b" l="l" r="r" t="t"/>
                  <a:pathLst>
                    <a:path extrusionOk="0" h="19758" w="35776">
                      <a:moveTo>
                        <a:pt x="9180" y="13709"/>
                      </a:moveTo>
                      <a:cubicBezTo>
                        <a:pt x="8298" y="14013"/>
                        <a:pt x="7447" y="14469"/>
                        <a:pt x="6535" y="14469"/>
                      </a:cubicBezTo>
                      <a:cubicBezTo>
                        <a:pt x="6292" y="14439"/>
                        <a:pt x="6049" y="14499"/>
                        <a:pt x="5836" y="14591"/>
                      </a:cubicBezTo>
                      <a:cubicBezTo>
                        <a:pt x="5623" y="14743"/>
                        <a:pt x="5441" y="14986"/>
                        <a:pt x="5350" y="15229"/>
                      </a:cubicBezTo>
                      <a:cubicBezTo>
                        <a:pt x="4924" y="15958"/>
                        <a:pt x="4043" y="16232"/>
                        <a:pt x="3222" y="16414"/>
                      </a:cubicBezTo>
                      <a:cubicBezTo>
                        <a:pt x="2401" y="16597"/>
                        <a:pt x="1550" y="16718"/>
                        <a:pt x="882" y="17235"/>
                      </a:cubicBezTo>
                      <a:cubicBezTo>
                        <a:pt x="243" y="17752"/>
                        <a:pt x="0" y="18876"/>
                        <a:pt x="608" y="19393"/>
                      </a:cubicBezTo>
                      <a:cubicBezTo>
                        <a:pt x="1094" y="19728"/>
                        <a:pt x="1702" y="19758"/>
                        <a:pt x="2189" y="19484"/>
                      </a:cubicBezTo>
                      <a:cubicBezTo>
                        <a:pt x="2675" y="19180"/>
                        <a:pt x="3101" y="18846"/>
                        <a:pt x="3465" y="18421"/>
                      </a:cubicBezTo>
                      <a:cubicBezTo>
                        <a:pt x="4590" y="17296"/>
                        <a:pt x="5867" y="16384"/>
                        <a:pt x="7295" y="15685"/>
                      </a:cubicBezTo>
                      <a:cubicBezTo>
                        <a:pt x="8937" y="14864"/>
                        <a:pt x="31277" y="2645"/>
                        <a:pt x="35776" y="1"/>
                      </a:cubicBezTo>
                      <a:cubicBezTo>
                        <a:pt x="25928" y="5502"/>
                        <a:pt x="13648" y="12007"/>
                        <a:pt x="9180" y="137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062" name="Google Shape;3062;p8"/>
            <p:cNvGrpSpPr/>
            <p:nvPr/>
          </p:nvGrpSpPr>
          <p:grpSpPr>
            <a:xfrm>
              <a:off x="7755822" y="401891"/>
              <a:ext cx="2196360" cy="4250619"/>
              <a:chOff x="7755822" y="401891"/>
              <a:chExt cx="2196360" cy="4250619"/>
            </a:xfrm>
          </p:grpSpPr>
          <p:grpSp>
            <p:nvGrpSpPr>
              <p:cNvPr id="3063" name="Google Shape;3063;p8"/>
              <p:cNvGrpSpPr/>
              <p:nvPr/>
            </p:nvGrpSpPr>
            <p:grpSpPr>
              <a:xfrm flipH="1">
                <a:off x="7854696" y="401891"/>
                <a:ext cx="1699100" cy="2145071"/>
                <a:chOff x="146217" y="2712579"/>
                <a:chExt cx="1552966" cy="1960401"/>
              </a:xfrm>
            </p:grpSpPr>
            <p:grpSp>
              <p:nvGrpSpPr>
                <p:cNvPr id="3064" name="Google Shape;3064;p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065" name="Google Shape;3065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6" name="Google Shape;3066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7" name="Google Shape;3067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8" name="Google Shape;3068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9" name="Google Shape;3069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0" name="Google Shape;3070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1" name="Google Shape;3071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2" name="Google Shape;3072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3" name="Google Shape;3073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4" name="Google Shape;3074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5" name="Google Shape;3075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6" name="Google Shape;3076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7" name="Google Shape;3077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8" name="Google Shape;3078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079" name="Google Shape;3079;p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080" name="Google Shape;3080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1" name="Google Shape;3081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2" name="Google Shape;3082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3" name="Google Shape;3083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4" name="Google Shape;3084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5" name="Google Shape;3085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6" name="Google Shape;3086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7" name="Google Shape;3087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8" name="Google Shape;3088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9" name="Google Shape;3089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0" name="Google Shape;3090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1" name="Google Shape;3091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2" name="Google Shape;3092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3" name="Google Shape;3093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094" name="Google Shape;3094;p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095" name="Google Shape;3095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6" name="Google Shape;3096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7" name="Google Shape;3097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8" name="Google Shape;3098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99" name="Google Shape;3099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0" name="Google Shape;3100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1" name="Google Shape;3101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2" name="Google Shape;3102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3" name="Google Shape;3103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4" name="Google Shape;3104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5" name="Google Shape;3105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6" name="Google Shape;3106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7" name="Google Shape;3107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08" name="Google Shape;3108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3109" name="Google Shape;3109;p8"/>
              <p:cNvGrpSpPr/>
              <p:nvPr/>
            </p:nvGrpSpPr>
            <p:grpSpPr>
              <a:xfrm flipH="1" rot="9899905">
                <a:off x="8004461" y="2324117"/>
                <a:ext cx="1699081" cy="2145040"/>
                <a:chOff x="146217" y="2712579"/>
                <a:chExt cx="1552966" cy="1960401"/>
              </a:xfrm>
            </p:grpSpPr>
            <p:grpSp>
              <p:nvGrpSpPr>
                <p:cNvPr id="3110" name="Google Shape;3110;p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111" name="Google Shape;3111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2" name="Google Shape;3112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3" name="Google Shape;3113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4" name="Google Shape;3114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5" name="Google Shape;3115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6" name="Google Shape;3116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7" name="Google Shape;3117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8" name="Google Shape;3118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9" name="Google Shape;3119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0" name="Google Shape;3120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1" name="Google Shape;3121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2" name="Google Shape;3122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3" name="Google Shape;3123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4" name="Google Shape;3124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125" name="Google Shape;3125;p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126" name="Google Shape;3126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7" name="Google Shape;3127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8" name="Google Shape;3128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9" name="Google Shape;3129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0" name="Google Shape;3130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1" name="Google Shape;3131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2" name="Google Shape;3132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3" name="Google Shape;3133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4" name="Google Shape;3134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5" name="Google Shape;3135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6" name="Google Shape;3136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7" name="Google Shape;3137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8" name="Google Shape;3138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9" name="Google Shape;3139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140" name="Google Shape;3140;p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141" name="Google Shape;3141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2" name="Google Shape;3142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3" name="Google Shape;3143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4" name="Google Shape;3144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5" name="Google Shape;3145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6" name="Google Shape;3146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7" name="Google Shape;3147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8" name="Google Shape;3148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49" name="Google Shape;3149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0" name="Google Shape;3150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1" name="Google Shape;3151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2" name="Google Shape;3152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3" name="Google Shape;3153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54" name="Google Shape;3154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3155" name="Google Shape;3155;p8"/>
            <p:cNvGrpSpPr/>
            <p:nvPr/>
          </p:nvGrpSpPr>
          <p:grpSpPr>
            <a:xfrm>
              <a:off x="-874077" y="237431"/>
              <a:ext cx="2543970" cy="2707148"/>
              <a:chOff x="-874077" y="237431"/>
              <a:chExt cx="2543970" cy="2707148"/>
            </a:xfrm>
          </p:grpSpPr>
          <p:grpSp>
            <p:nvGrpSpPr>
              <p:cNvPr id="3156" name="Google Shape;3156;p8"/>
              <p:cNvGrpSpPr/>
              <p:nvPr/>
            </p:nvGrpSpPr>
            <p:grpSpPr>
              <a:xfrm>
                <a:off x="534204" y="729736"/>
                <a:ext cx="358049" cy="375903"/>
                <a:chOff x="1063586" y="401894"/>
                <a:chExt cx="262134" cy="275226"/>
              </a:xfrm>
            </p:grpSpPr>
            <p:sp>
              <p:nvSpPr>
                <p:cNvPr id="3157" name="Google Shape;3157;p8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8" name="Google Shape;3158;p8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159" name="Google Shape;3159;p8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3160" name="Google Shape;3160;p8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161" name="Google Shape;3161;p8"/>
                  <p:cNvGrpSpPr/>
                  <p:nvPr/>
                </p:nvGrpSpPr>
                <p:grpSpPr>
                  <a:xfrm>
                    <a:off x="1167199" y="418649"/>
                    <a:ext cx="111953" cy="108115"/>
                    <a:chOff x="1167199" y="418649"/>
                    <a:chExt cx="111953" cy="108115"/>
                  </a:xfrm>
                </p:grpSpPr>
                <p:sp>
                  <p:nvSpPr>
                    <p:cNvPr id="3162" name="Google Shape;3162;p8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63" name="Google Shape;3163;p8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164" name="Google Shape;3164;p8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3165" name="Google Shape;3165;p8"/>
              <p:cNvGrpSpPr/>
              <p:nvPr/>
            </p:nvGrpSpPr>
            <p:grpSpPr>
              <a:xfrm flipH="1" rot="-1799893">
                <a:off x="-451610" y="518474"/>
                <a:ext cx="1699036" cy="2145062"/>
                <a:chOff x="146217" y="2712579"/>
                <a:chExt cx="1552966" cy="1960401"/>
              </a:xfrm>
            </p:grpSpPr>
            <p:grpSp>
              <p:nvGrpSpPr>
                <p:cNvPr id="3166" name="Google Shape;3166;p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167" name="Google Shape;3167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68" name="Google Shape;3168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69" name="Google Shape;3169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0" name="Google Shape;3170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1" name="Google Shape;3171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2" name="Google Shape;3172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3" name="Google Shape;3173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4" name="Google Shape;3174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5" name="Google Shape;3175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6" name="Google Shape;3176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7" name="Google Shape;3177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8" name="Google Shape;3178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79" name="Google Shape;3179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0" name="Google Shape;3180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181" name="Google Shape;3181;p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182" name="Google Shape;3182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3" name="Google Shape;3183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4" name="Google Shape;3184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5" name="Google Shape;3185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6" name="Google Shape;3186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7" name="Google Shape;3187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8" name="Google Shape;3188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89" name="Google Shape;3189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0" name="Google Shape;3190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1" name="Google Shape;3191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2" name="Google Shape;3192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3" name="Google Shape;3193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4" name="Google Shape;3194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5" name="Google Shape;3195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196" name="Google Shape;3196;p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197" name="Google Shape;3197;p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8" name="Google Shape;3198;p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99" name="Google Shape;3199;p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0" name="Google Shape;3200;p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1" name="Google Shape;3201;p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2" name="Google Shape;3202;p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3" name="Google Shape;3203;p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4" name="Google Shape;3204;p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5" name="Google Shape;3205;p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6" name="Google Shape;3206;p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7" name="Google Shape;3207;p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8" name="Google Shape;3208;p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09" name="Google Shape;3209;p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210" name="Google Shape;3210;p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3211" name="Google Shape;3211;p8"/>
          <p:cNvSpPr txBox="1"/>
          <p:nvPr>
            <p:ph idx="1" type="subTitle"/>
          </p:nvPr>
        </p:nvSpPr>
        <p:spPr>
          <a:xfrm>
            <a:off x="1391100" y="1823000"/>
            <a:ext cx="6361800" cy="1071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400"/>
              <a:buNone/>
              <a:defRPr sz="2000"/>
            </a:lvl1pPr>
            <a:lvl2pPr lvl="1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212" name="Google Shape;3212;p8"/>
          <p:cNvSpPr txBox="1"/>
          <p:nvPr>
            <p:ph type="title"/>
          </p:nvPr>
        </p:nvSpPr>
        <p:spPr>
          <a:xfrm>
            <a:off x="5695500" y="2944575"/>
            <a:ext cx="2057400" cy="375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1400"/>
              <a:buNone/>
              <a:defRPr sz="2000"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3">
  <p:cSld name="CUSTOM_2_1_1_1_1_2_1_1_1_1_1">
    <p:spTree>
      <p:nvGrpSpPr>
        <p:cNvPr id="33702" name="Shape 337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03" name="Google Shape;33703;p72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3704" name="Google Shape;33704;p7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705" name="Google Shape;33705;p72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3706" name="Google Shape;33706;p7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7" name="Google Shape;33707;p7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8" name="Google Shape;33708;p7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09" name="Google Shape;33709;p7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0" name="Google Shape;33710;p7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1" name="Google Shape;33711;p7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2" name="Google Shape;33712;p7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3" name="Google Shape;33713;p7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4" name="Google Shape;33714;p7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5" name="Google Shape;33715;p7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6" name="Google Shape;33716;p7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7" name="Google Shape;33717;p7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8" name="Google Shape;33718;p7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19" name="Google Shape;33719;p7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0" name="Google Shape;33720;p7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1" name="Google Shape;33721;p7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2" name="Google Shape;33722;p7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3" name="Google Shape;33723;p7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4" name="Google Shape;33724;p7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5" name="Google Shape;33725;p7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6" name="Google Shape;33726;p7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7" name="Google Shape;33727;p7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8" name="Google Shape;33728;p7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29" name="Google Shape;33729;p7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0" name="Google Shape;33730;p7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3731" name="Google Shape;33731;p72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3732" name="Google Shape;33732;p7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3" name="Google Shape;33733;p7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4" name="Google Shape;33734;p7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5" name="Google Shape;33735;p7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6" name="Google Shape;33736;p7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7" name="Google Shape;33737;p7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8" name="Google Shape;33738;p7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39" name="Google Shape;33739;p7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0" name="Google Shape;33740;p7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1" name="Google Shape;33741;p7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2" name="Google Shape;33742;p7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3" name="Google Shape;33743;p7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4" name="Google Shape;33744;p7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5" name="Google Shape;33745;p7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6" name="Google Shape;33746;p7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7" name="Google Shape;33747;p7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8" name="Google Shape;33748;p7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49" name="Google Shape;33749;p7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0" name="Google Shape;33750;p7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1" name="Google Shape;33751;p7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2" name="Google Shape;33752;p7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3" name="Google Shape;33753;p7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4" name="Google Shape;33754;p7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5" name="Google Shape;33755;p7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6" name="Google Shape;33756;p7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757" name="Google Shape;33757;p7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758" name="Google Shape;33758;p7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59" name="Google Shape;33759;p7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0" name="Google Shape;33760;p7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1" name="Google Shape;33761;p7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2" name="Google Shape;33762;p7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3" name="Google Shape;33763;p7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4" name="Google Shape;33764;p7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5" name="Google Shape;33765;p7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6" name="Google Shape;33766;p7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7" name="Google Shape;33767;p7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8" name="Google Shape;33768;p7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69" name="Google Shape;33769;p7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0" name="Google Shape;33770;p7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1" name="Google Shape;33771;p7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2" name="Google Shape;33772;p7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3" name="Google Shape;33773;p7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4" name="Google Shape;33774;p7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5" name="Google Shape;33775;p7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6" name="Google Shape;33776;p7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7" name="Google Shape;33777;p7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8" name="Google Shape;33778;p7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79" name="Google Shape;33779;p7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0" name="Google Shape;33780;p7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1" name="Google Shape;33781;p7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2" name="Google Shape;33782;p7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3" name="Google Shape;33783;p7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4" name="Google Shape;33784;p7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5" name="Google Shape;33785;p7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6" name="Google Shape;33786;p7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7" name="Google Shape;33787;p7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8" name="Google Shape;33788;p7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89" name="Google Shape;33789;p7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0" name="Google Shape;33790;p7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1" name="Google Shape;33791;p7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2" name="Google Shape;33792;p7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3" name="Google Shape;33793;p7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4" name="Google Shape;33794;p7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5" name="Google Shape;33795;p7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6" name="Google Shape;33796;p7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7" name="Google Shape;33797;p7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8" name="Google Shape;33798;p7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799" name="Google Shape;33799;p7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0" name="Google Shape;33800;p7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1" name="Google Shape;33801;p7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2" name="Google Shape;33802;p7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3" name="Google Shape;33803;p7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4" name="Google Shape;33804;p7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5" name="Google Shape;33805;p7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6" name="Google Shape;33806;p7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7" name="Google Shape;33807;p7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8" name="Google Shape;33808;p7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09" name="Google Shape;33809;p7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0" name="Google Shape;33810;p7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1" name="Google Shape;33811;p7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2" name="Google Shape;33812;p7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3" name="Google Shape;33813;p7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4" name="Google Shape;33814;p7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5" name="Google Shape;33815;p7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6" name="Google Shape;33816;p7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7" name="Google Shape;33817;p7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8" name="Google Shape;33818;p7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19" name="Google Shape;33819;p7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0" name="Google Shape;33820;p7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1" name="Google Shape;33821;p7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2" name="Google Shape;33822;p7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3" name="Google Shape;33823;p7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4" name="Google Shape;33824;p7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5" name="Google Shape;33825;p7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6" name="Google Shape;33826;p7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7" name="Google Shape;33827;p7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8" name="Google Shape;33828;p7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29" name="Google Shape;33829;p7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0" name="Google Shape;33830;p7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1" name="Google Shape;33831;p7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2" name="Google Shape;33832;p7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3" name="Google Shape;33833;p7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4" name="Google Shape;33834;p7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5" name="Google Shape;33835;p7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6" name="Google Shape;33836;p7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7" name="Google Shape;33837;p7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8" name="Google Shape;33838;p7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39" name="Google Shape;33839;p7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0" name="Google Shape;33840;p7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1" name="Google Shape;33841;p7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2" name="Google Shape;33842;p7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3" name="Google Shape;33843;p7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4" name="Google Shape;33844;p7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5" name="Google Shape;33845;p7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6" name="Google Shape;33846;p7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7" name="Google Shape;33847;p7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8" name="Google Shape;33848;p7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49" name="Google Shape;33849;p7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0" name="Google Shape;33850;p7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1" name="Google Shape;33851;p7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2" name="Google Shape;33852;p7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3" name="Google Shape;33853;p7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4" name="Google Shape;33854;p7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5" name="Google Shape;33855;p7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6" name="Google Shape;33856;p7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57" name="Google Shape;33857;p7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858" name="Google Shape;33858;p72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3859" name="Google Shape;33859;p7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0" name="Google Shape;33860;p7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1" name="Google Shape;33861;p7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2" name="Google Shape;33862;p7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3" name="Google Shape;33863;p7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4" name="Google Shape;33864;p7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5" name="Google Shape;33865;p7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6" name="Google Shape;33866;p7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7" name="Google Shape;33867;p7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8" name="Google Shape;33868;p7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69" name="Google Shape;33869;p7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0" name="Google Shape;33870;p7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1" name="Google Shape;33871;p7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2" name="Google Shape;33872;p7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3" name="Google Shape;33873;p7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4" name="Google Shape;33874;p7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5" name="Google Shape;33875;p7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6" name="Google Shape;33876;p7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7" name="Google Shape;33877;p7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8" name="Google Shape;33878;p7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79" name="Google Shape;33879;p7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0" name="Google Shape;33880;p7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1" name="Google Shape;33881;p7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2" name="Google Shape;33882;p7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3" name="Google Shape;33883;p7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84" name="Google Shape;33884;p7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885" name="Google Shape;33885;p7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6" name="Google Shape;33886;p7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7" name="Google Shape;33887;p7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8" name="Google Shape;33888;p7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3889" name="Google Shape;33889;p7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890" name="Google Shape;33890;p7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3891" name="Google Shape;33891;p7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2" name="Google Shape;33892;p7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3" name="Google Shape;33893;p7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4" name="Google Shape;33894;p7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5" name="Google Shape;33895;p7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6" name="Google Shape;33896;p7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7" name="Google Shape;33897;p7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8" name="Google Shape;33898;p7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899" name="Google Shape;33899;p7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0" name="Google Shape;33900;p7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1" name="Google Shape;33901;p7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2" name="Google Shape;33902;p7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3" name="Google Shape;33903;p7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4" name="Google Shape;33904;p7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5" name="Google Shape;33905;p7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6" name="Google Shape;33906;p7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7" name="Google Shape;33907;p7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8" name="Google Shape;33908;p7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09" name="Google Shape;33909;p7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0" name="Google Shape;33910;p7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1" name="Google Shape;33911;p7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2" name="Google Shape;33912;p7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3" name="Google Shape;33913;p7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4" name="Google Shape;33914;p7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5" name="Google Shape;33915;p7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16" name="Google Shape;33916;p7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3917" name="Google Shape;33917;p7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3918" name="Google Shape;33918;p72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3919" name="Google Shape;33919;p7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0" name="Google Shape;33920;p7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1" name="Google Shape;33921;p7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2" name="Google Shape;33922;p7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3" name="Google Shape;33923;p7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4" name="Google Shape;33924;p7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5" name="Google Shape;33925;p7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6" name="Google Shape;33926;p7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7" name="Google Shape;33927;p7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8" name="Google Shape;33928;p7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29" name="Google Shape;33929;p7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0" name="Google Shape;33930;p7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1" name="Google Shape;33931;p7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2" name="Google Shape;33932;p7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3" name="Google Shape;33933;p7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4" name="Google Shape;33934;p7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5" name="Google Shape;33935;p7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6" name="Google Shape;33936;p7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7" name="Google Shape;33937;p7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8" name="Google Shape;33938;p7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39" name="Google Shape;33939;p7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0" name="Google Shape;33940;p7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1" name="Google Shape;33941;p7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2" name="Google Shape;33942;p7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3" name="Google Shape;33943;p7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3944" name="Google Shape;33944;p7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3945" name="Google Shape;33945;p7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33946" name="Google Shape;33946;p72"/>
          <p:cNvGrpSpPr/>
          <p:nvPr/>
        </p:nvGrpSpPr>
        <p:grpSpPr>
          <a:xfrm rot="5737812">
            <a:off x="6760318" y="-147773"/>
            <a:ext cx="3339110" cy="2408936"/>
            <a:chOff x="-471195" y="3215761"/>
            <a:chExt cx="3339364" cy="2409119"/>
          </a:xfrm>
        </p:grpSpPr>
        <p:grpSp>
          <p:nvGrpSpPr>
            <p:cNvPr id="33947" name="Google Shape;33947;p72"/>
            <p:cNvGrpSpPr/>
            <p:nvPr/>
          </p:nvGrpSpPr>
          <p:grpSpPr>
            <a:xfrm flipH="1" rot="-4199403">
              <a:off x="-22239" y="3308503"/>
              <a:ext cx="1699177" cy="2145156"/>
              <a:chOff x="146217" y="2712579"/>
              <a:chExt cx="1552965" cy="1960400"/>
            </a:xfrm>
          </p:grpSpPr>
          <p:grpSp>
            <p:nvGrpSpPr>
              <p:cNvPr id="33948" name="Google Shape;33948;p72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3949" name="Google Shape;33949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0" name="Google Shape;33950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1" name="Google Shape;33951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2" name="Google Shape;33952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3" name="Google Shape;33953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4" name="Google Shape;33954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5" name="Google Shape;33955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6" name="Google Shape;33956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7" name="Google Shape;33957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8" name="Google Shape;33958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59" name="Google Shape;33959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0" name="Google Shape;33960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1" name="Google Shape;33961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2" name="Google Shape;33962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963" name="Google Shape;33963;p72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3964" name="Google Shape;33964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5" name="Google Shape;33965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6" name="Google Shape;33966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7" name="Google Shape;33967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8" name="Google Shape;33968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69" name="Google Shape;33969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0" name="Google Shape;33970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1" name="Google Shape;33971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2" name="Google Shape;33972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3" name="Google Shape;33973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4" name="Google Shape;33974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5" name="Google Shape;33975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6" name="Google Shape;33976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77" name="Google Shape;33977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3978" name="Google Shape;33978;p72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3979" name="Google Shape;33979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0" name="Google Shape;33980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1" name="Google Shape;33981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2" name="Google Shape;33982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3" name="Google Shape;33983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4" name="Google Shape;33984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5" name="Google Shape;33985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6" name="Google Shape;33986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7" name="Google Shape;33987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8" name="Google Shape;33988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89" name="Google Shape;33989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0" name="Google Shape;33990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1" name="Google Shape;33991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2" name="Google Shape;33992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3993" name="Google Shape;33993;p72"/>
            <p:cNvGrpSpPr/>
            <p:nvPr/>
          </p:nvGrpSpPr>
          <p:grpSpPr>
            <a:xfrm flipH="1" rot="4112102">
              <a:off x="709473" y="3369140"/>
              <a:ext cx="1699241" cy="2145125"/>
              <a:chOff x="146217" y="2712579"/>
              <a:chExt cx="1552965" cy="1960400"/>
            </a:xfrm>
          </p:grpSpPr>
          <p:grpSp>
            <p:nvGrpSpPr>
              <p:cNvPr id="33994" name="Google Shape;33994;p72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3995" name="Google Shape;33995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6" name="Google Shape;33996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7" name="Google Shape;33997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8" name="Google Shape;33998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3999" name="Google Shape;33999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0" name="Google Shape;34000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1" name="Google Shape;34001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2" name="Google Shape;34002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3" name="Google Shape;34003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4" name="Google Shape;34004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5" name="Google Shape;34005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6" name="Google Shape;34006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7" name="Google Shape;34007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08" name="Google Shape;34008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009" name="Google Shape;34009;p72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010" name="Google Shape;34010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1" name="Google Shape;34011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2" name="Google Shape;34012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3" name="Google Shape;34013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4" name="Google Shape;34014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5" name="Google Shape;34015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6" name="Google Shape;34016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7" name="Google Shape;34017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8" name="Google Shape;34018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19" name="Google Shape;34019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0" name="Google Shape;34020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1" name="Google Shape;34021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2" name="Google Shape;34022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3" name="Google Shape;34023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024" name="Google Shape;34024;p72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025" name="Google Shape;34025;p7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6" name="Google Shape;34026;p7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7" name="Google Shape;34027;p7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8" name="Google Shape;34028;p7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29" name="Google Shape;34029;p7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0" name="Google Shape;34030;p7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1" name="Google Shape;34031;p7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2" name="Google Shape;34032;p7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3" name="Google Shape;34033;p7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4" name="Google Shape;34034;p7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5" name="Google Shape;34035;p7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6" name="Google Shape;34036;p7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7" name="Google Shape;34037;p7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38" name="Google Shape;34038;p7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4039" name="Google Shape;34039;p72"/>
          <p:cNvGrpSpPr/>
          <p:nvPr/>
        </p:nvGrpSpPr>
        <p:grpSpPr>
          <a:xfrm rot="2355937">
            <a:off x="8056134" y="493145"/>
            <a:ext cx="1050927" cy="974566"/>
            <a:chOff x="7794192" y="677032"/>
            <a:chExt cx="1050955" cy="974591"/>
          </a:xfrm>
        </p:grpSpPr>
        <p:sp>
          <p:nvSpPr>
            <p:cNvPr id="34040" name="Google Shape;34040;p72"/>
            <p:cNvSpPr/>
            <p:nvPr/>
          </p:nvSpPr>
          <p:spPr>
            <a:xfrm rot="3619535">
              <a:off x="8099365" y="942493"/>
              <a:ext cx="432795" cy="362704"/>
            </a:xfrm>
            <a:custGeom>
              <a:rect b="b" l="l" r="r" t="t"/>
              <a:pathLst>
                <a:path extrusionOk="0" h="14510" w="17314">
                  <a:moveTo>
                    <a:pt x="4503" y="0"/>
                  </a:moveTo>
                  <a:cubicBezTo>
                    <a:pt x="3783" y="0"/>
                    <a:pt x="3090" y="354"/>
                    <a:pt x="2703" y="999"/>
                  </a:cubicBezTo>
                  <a:lnTo>
                    <a:pt x="635" y="4302"/>
                  </a:lnTo>
                  <a:cubicBezTo>
                    <a:pt x="1" y="5303"/>
                    <a:pt x="301" y="6670"/>
                    <a:pt x="1335" y="7304"/>
                  </a:cubicBezTo>
                  <a:lnTo>
                    <a:pt x="12977" y="14509"/>
                  </a:lnTo>
                  <a:lnTo>
                    <a:pt x="17313" y="7537"/>
                  </a:lnTo>
                  <a:lnTo>
                    <a:pt x="5672" y="332"/>
                  </a:lnTo>
                  <a:cubicBezTo>
                    <a:pt x="5305" y="107"/>
                    <a:pt x="4900" y="0"/>
                    <a:pt x="450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1" name="Google Shape;34041;p72"/>
            <p:cNvSpPr/>
            <p:nvPr/>
          </p:nvSpPr>
          <p:spPr>
            <a:xfrm rot="3619535">
              <a:off x="8236507" y="1245472"/>
              <a:ext cx="168454" cy="193476"/>
            </a:xfrm>
            <a:custGeom>
              <a:rect b="b" l="l" r="r" t="t"/>
              <a:pathLst>
                <a:path extrusionOk="0" h="7740" w="6739">
                  <a:moveTo>
                    <a:pt x="4337" y="0"/>
                  </a:moveTo>
                  <a:lnTo>
                    <a:pt x="2102" y="3570"/>
                  </a:lnTo>
                  <a:lnTo>
                    <a:pt x="1" y="6939"/>
                  </a:lnTo>
                  <a:lnTo>
                    <a:pt x="4137" y="7739"/>
                  </a:lnTo>
                  <a:lnTo>
                    <a:pt x="5438" y="5638"/>
                  </a:lnTo>
                  <a:lnTo>
                    <a:pt x="6739" y="3536"/>
                  </a:lnTo>
                  <a:lnTo>
                    <a:pt x="4337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42" name="Google Shape;34042;p72"/>
            <p:cNvSpPr/>
            <p:nvPr/>
          </p:nvSpPr>
          <p:spPr>
            <a:xfrm rot="3619535">
              <a:off x="8229888" y="1404838"/>
              <a:ext cx="138433" cy="164279"/>
            </a:xfrm>
            <a:custGeom>
              <a:rect b="b" l="l" r="r" t="t"/>
              <a:pathLst>
                <a:path extrusionOk="0" h="6572" w="5538">
                  <a:moveTo>
                    <a:pt x="2602" y="0"/>
                  </a:moveTo>
                  <a:lnTo>
                    <a:pt x="1368" y="2002"/>
                  </a:lnTo>
                  <a:lnTo>
                    <a:pt x="1302" y="2102"/>
                  </a:lnTo>
                  <a:lnTo>
                    <a:pt x="1" y="4204"/>
                  </a:lnTo>
                  <a:lnTo>
                    <a:pt x="1835" y="6572"/>
                  </a:lnTo>
                  <a:lnTo>
                    <a:pt x="3703" y="3603"/>
                  </a:lnTo>
                  <a:lnTo>
                    <a:pt x="3637" y="3536"/>
                  </a:lnTo>
                  <a:lnTo>
                    <a:pt x="3703" y="3570"/>
                  </a:lnTo>
                  <a:lnTo>
                    <a:pt x="5538" y="634"/>
                  </a:lnTo>
                  <a:lnTo>
                    <a:pt x="2602" y="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043" name="Google Shape;34043;p72"/>
            <p:cNvGrpSpPr/>
            <p:nvPr/>
          </p:nvGrpSpPr>
          <p:grpSpPr>
            <a:xfrm rot="3619535">
              <a:off x="8054627" y="1037366"/>
              <a:ext cx="569528" cy="420497"/>
              <a:chOff x="5952675" y="1472150"/>
              <a:chExt cx="569600" cy="420550"/>
            </a:xfrm>
          </p:grpSpPr>
          <p:sp>
            <p:nvSpPr>
              <p:cNvPr id="34044" name="Google Shape;34044;p72"/>
              <p:cNvSpPr/>
              <p:nvPr/>
            </p:nvSpPr>
            <p:spPr>
              <a:xfrm>
                <a:off x="6448875" y="1843025"/>
                <a:ext cx="55900" cy="35900"/>
              </a:xfrm>
              <a:custGeom>
                <a:rect b="b" l="l" r="r" t="t"/>
                <a:pathLst>
                  <a:path extrusionOk="0" fill="none" h="1436" w="2236">
                    <a:moveTo>
                      <a:pt x="0" y="1"/>
                    </a:moveTo>
                    <a:lnTo>
                      <a:pt x="2235" y="1435"/>
                    </a:lnTo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4045" name="Google Shape;34045;p72"/>
              <p:cNvGrpSpPr/>
              <p:nvPr/>
            </p:nvGrpSpPr>
            <p:grpSpPr>
              <a:xfrm>
                <a:off x="5952675" y="1472150"/>
                <a:ext cx="569600" cy="420550"/>
                <a:chOff x="5952675" y="1472150"/>
                <a:chExt cx="569600" cy="420550"/>
              </a:xfrm>
            </p:grpSpPr>
            <p:sp>
              <p:nvSpPr>
                <p:cNvPr id="34046" name="Google Shape;34046;p72"/>
                <p:cNvSpPr/>
                <p:nvPr/>
              </p:nvSpPr>
              <p:spPr>
                <a:xfrm>
                  <a:off x="6329625" y="1737125"/>
                  <a:ext cx="91750" cy="121775"/>
                </a:xfrm>
                <a:custGeom>
                  <a:rect b="b" l="l" r="r" t="t"/>
                  <a:pathLst>
                    <a:path extrusionOk="0" h="4871" w="3670">
                      <a:moveTo>
                        <a:pt x="2602" y="0"/>
                      </a:moveTo>
                      <a:lnTo>
                        <a:pt x="0" y="4203"/>
                      </a:lnTo>
                      <a:lnTo>
                        <a:pt x="1068" y="4871"/>
                      </a:lnTo>
                      <a:lnTo>
                        <a:pt x="3669" y="667"/>
                      </a:lnTo>
                      <a:lnTo>
                        <a:pt x="2602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47" name="Google Shape;34047;p72"/>
                <p:cNvSpPr/>
                <p:nvPr/>
              </p:nvSpPr>
              <p:spPr>
                <a:xfrm>
                  <a:off x="5952675" y="1472150"/>
                  <a:ext cx="145975" cy="211625"/>
                </a:xfrm>
                <a:custGeom>
                  <a:rect b="b" l="l" r="r" t="t"/>
                  <a:pathLst>
                    <a:path extrusionOk="0" h="8465" w="5839">
                      <a:moveTo>
                        <a:pt x="5196" y="1"/>
                      </a:moveTo>
                      <a:cubicBezTo>
                        <a:pt x="5016" y="1"/>
                        <a:pt x="4843" y="90"/>
                        <a:pt x="4737" y="259"/>
                      </a:cubicBezTo>
                      <a:lnTo>
                        <a:pt x="167" y="7631"/>
                      </a:lnTo>
                      <a:cubicBezTo>
                        <a:pt x="1" y="7897"/>
                        <a:pt x="67" y="8231"/>
                        <a:pt x="334" y="8398"/>
                      </a:cubicBezTo>
                      <a:cubicBezTo>
                        <a:pt x="412" y="8442"/>
                        <a:pt x="505" y="8464"/>
                        <a:pt x="599" y="8464"/>
                      </a:cubicBezTo>
                      <a:cubicBezTo>
                        <a:pt x="786" y="8464"/>
                        <a:pt x="979" y="8376"/>
                        <a:pt x="1068" y="8198"/>
                      </a:cubicBezTo>
                      <a:lnTo>
                        <a:pt x="5671" y="826"/>
                      </a:lnTo>
                      <a:cubicBezTo>
                        <a:pt x="5838" y="592"/>
                        <a:pt x="5738" y="225"/>
                        <a:pt x="5505" y="92"/>
                      </a:cubicBezTo>
                      <a:cubicBezTo>
                        <a:pt x="5407" y="31"/>
                        <a:pt x="5300" y="1"/>
                        <a:pt x="5196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48" name="Google Shape;34048;p72"/>
                <p:cNvSpPr/>
                <p:nvPr/>
              </p:nvSpPr>
              <p:spPr>
                <a:xfrm>
                  <a:off x="6477950" y="1857975"/>
                  <a:ext cx="44325" cy="34725"/>
                </a:xfrm>
                <a:custGeom>
                  <a:rect b="b" l="l" r="r" t="t"/>
                  <a:pathLst>
                    <a:path extrusionOk="0" h="1389" w="1773">
                      <a:moveTo>
                        <a:pt x="879" y="1"/>
                      </a:moveTo>
                      <a:cubicBezTo>
                        <a:pt x="652" y="1"/>
                        <a:pt x="436" y="119"/>
                        <a:pt x="305" y="337"/>
                      </a:cubicBezTo>
                      <a:cubicBezTo>
                        <a:pt x="1" y="793"/>
                        <a:pt x="362" y="1388"/>
                        <a:pt x="884" y="1388"/>
                      </a:cubicBezTo>
                      <a:cubicBezTo>
                        <a:pt x="934" y="1388"/>
                        <a:pt x="986" y="1383"/>
                        <a:pt x="1039" y="1371"/>
                      </a:cubicBezTo>
                      <a:cubicBezTo>
                        <a:pt x="1639" y="1204"/>
                        <a:pt x="1773" y="403"/>
                        <a:pt x="1239" y="103"/>
                      </a:cubicBezTo>
                      <a:cubicBezTo>
                        <a:pt x="1123" y="34"/>
                        <a:pt x="1000" y="1"/>
                        <a:pt x="879" y="1"/>
                      </a:cubicBez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4049" name="Google Shape;34049;p72"/>
            <p:cNvGrpSpPr/>
            <p:nvPr/>
          </p:nvGrpSpPr>
          <p:grpSpPr>
            <a:xfrm rot="3619535">
              <a:off x="7999472" y="741981"/>
              <a:ext cx="640394" cy="844694"/>
              <a:chOff x="5835100" y="1235925"/>
              <a:chExt cx="640475" cy="844800"/>
            </a:xfrm>
          </p:grpSpPr>
          <p:grpSp>
            <p:nvGrpSpPr>
              <p:cNvPr id="34050" name="Google Shape;34050;p72"/>
              <p:cNvGrpSpPr/>
              <p:nvPr/>
            </p:nvGrpSpPr>
            <p:grpSpPr>
              <a:xfrm>
                <a:off x="6139475" y="1235925"/>
                <a:ext cx="336100" cy="354450"/>
                <a:chOff x="6139475" y="1235925"/>
                <a:chExt cx="336100" cy="354450"/>
              </a:xfrm>
            </p:grpSpPr>
            <p:sp>
              <p:nvSpPr>
                <p:cNvPr id="34051" name="Google Shape;34051;p72"/>
                <p:cNvSpPr/>
                <p:nvPr/>
              </p:nvSpPr>
              <p:spPr>
                <a:xfrm>
                  <a:off x="6139475" y="1235925"/>
                  <a:ext cx="336100" cy="354450"/>
                </a:xfrm>
                <a:custGeom>
                  <a:rect b="b" l="l" r="r" t="t"/>
                  <a:pathLst>
                    <a:path extrusionOk="0" fill="none" h="14178" w="13444">
                      <a:moveTo>
                        <a:pt x="7373" y="14111"/>
                      </a:moveTo>
                      <a:cubicBezTo>
                        <a:pt x="7473" y="14177"/>
                        <a:pt x="7573" y="14144"/>
                        <a:pt x="7640" y="14077"/>
                      </a:cubicBezTo>
                      <a:lnTo>
                        <a:pt x="13410" y="4804"/>
                      </a:lnTo>
                      <a:cubicBezTo>
                        <a:pt x="13444" y="4704"/>
                        <a:pt x="13410" y="4604"/>
                        <a:pt x="13310" y="4537"/>
                      </a:cubicBezTo>
                      <a:lnTo>
                        <a:pt x="6072" y="34"/>
                      </a:lnTo>
                      <a:cubicBezTo>
                        <a:pt x="6005" y="1"/>
                        <a:pt x="5872" y="1"/>
                        <a:pt x="5805" y="101"/>
                      </a:cubicBezTo>
                      <a:lnTo>
                        <a:pt x="67" y="9341"/>
                      </a:lnTo>
                      <a:cubicBezTo>
                        <a:pt x="1" y="9441"/>
                        <a:pt x="34" y="9574"/>
                        <a:pt x="134" y="9608"/>
                      </a:cubicBezTo>
                      <a:close/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2" name="Google Shape;34052;p72"/>
                <p:cNvSpPr/>
                <p:nvPr/>
              </p:nvSpPr>
              <p:spPr>
                <a:xfrm>
                  <a:off x="6172825" y="1255950"/>
                  <a:ext cx="148475" cy="238525"/>
                </a:xfrm>
                <a:custGeom>
                  <a:rect b="b" l="l" r="r" t="t"/>
                  <a:pathLst>
                    <a:path extrusionOk="0" fill="none" h="9541" w="5939">
                      <a:moveTo>
                        <a:pt x="5939" y="0"/>
                      </a:moveTo>
                      <a:lnTo>
                        <a:pt x="1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3" name="Google Shape;34053;p72"/>
                <p:cNvSpPr/>
                <p:nvPr/>
              </p:nvSpPr>
              <p:spPr>
                <a:xfrm>
                  <a:off x="6210375" y="127930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4" name="Google Shape;34054;p72"/>
                <p:cNvSpPr/>
                <p:nvPr/>
              </p:nvSpPr>
              <p:spPr>
                <a:xfrm>
                  <a:off x="6247900" y="130265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5" name="Google Shape;34055;p72"/>
                <p:cNvSpPr/>
                <p:nvPr/>
              </p:nvSpPr>
              <p:spPr>
                <a:xfrm>
                  <a:off x="6285425" y="1326000"/>
                  <a:ext cx="148450" cy="238525"/>
                </a:xfrm>
                <a:custGeom>
                  <a:rect b="b" l="l" r="r" t="t"/>
                  <a:pathLst>
                    <a:path extrusionOk="0" fill="none" h="9541" w="5938">
                      <a:moveTo>
                        <a:pt x="5938" y="0"/>
                      </a:moveTo>
                      <a:lnTo>
                        <a:pt x="0" y="954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6" name="Google Shape;34056;p72"/>
                <p:cNvSpPr/>
                <p:nvPr/>
              </p:nvSpPr>
              <p:spPr>
                <a:xfrm>
                  <a:off x="6262075" y="1275125"/>
                  <a:ext cx="189325" cy="117600"/>
                </a:xfrm>
                <a:custGeom>
                  <a:rect b="b" l="l" r="r" t="t"/>
                  <a:pathLst>
                    <a:path extrusionOk="0" fill="none" h="4704" w="7573">
                      <a:moveTo>
                        <a:pt x="0" y="0"/>
                      </a:moveTo>
                      <a:lnTo>
                        <a:pt x="7572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7" name="Google Shape;34057;p72"/>
                <p:cNvSpPr/>
                <p:nvPr/>
              </p:nvSpPr>
              <p:spPr>
                <a:xfrm>
                  <a:off x="6237050" y="1315150"/>
                  <a:ext cx="190150" cy="117600"/>
                </a:xfrm>
                <a:custGeom>
                  <a:rect b="b" l="l" r="r" t="t"/>
                  <a:pathLst>
                    <a:path extrusionOk="0" fill="none" h="4704" w="7606">
                      <a:moveTo>
                        <a:pt x="0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8" name="Google Shape;34058;p72"/>
                <p:cNvSpPr/>
                <p:nvPr/>
              </p:nvSpPr>
              <p:spPr>
                <a:xfrm>
                  <a:off x="6212875" y="1354350"/>
                  <a:ext cx="189325" cy="118450"/>
                </a:xfrm>
                <a:custGeom>
                  <a:rect b="b" l="l" r="r" t="t"/>
                  <a:pathLst>
                    <a:path extrusionOk="0" fill="none" h="4738" w="7573">
                      <a:moveTo>
                        <a:pt x="0" y="0"/>
                      </a:moveTo>
                      <a:lnTo>
                        <a:pt x="7572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59" name="Google Shape;34059;p72"/>
                <p:cNvSpPr/>
                <p:nvPr/>
              </p:nvSpPr>
              <p:spPr>
                <a:xfrm>
                  <a:off x="6187850" y="1394375"/>
                  <a:ext cx="190150" cy="117600"/>
                </a:xfrm>
                <a:custGeom>
                  <a:rect b="b" l="l" r="r" t="t"/>
                  <a:pathLst>
                    <a:path extrusionOk="0" fill="none" h="4704" w="7606">
                      <a:moveTo>
                        <a:pt x="0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0" name="Google Shape;34060;p72"/>
                <p:cNvSpPr/>
                <p:nvPr/>
              </p:nvSpPr>
              <p:spPr>
                <a:xfrm>
                  <a:off x="6162825" y="1434400"/>
                  <a:ext cx="190175" cy="117625"/>
                </a:xfrm>
                <a:custGeom>
                  <a:rect b="b" l="l" r="r" t="t"/>
                  <a:pathLst>
                    <a:path extrusionOk="0" fill="none" h="4705" w="7607">
                      <a:moveTo>
                        <a:pt x="1" y="1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1" name="Google Shape;34061;p72"/>
                <p:cNvSpPr/>
                <p:nvPr/>
              </p:nvSpPr>
              <p:spPr>
                <a:xfrm>
                  <a:off x="6201200" y="1526975"/>
                  <a:ext cx="24200" cy="39225"/>
                </a:xfrm>
                <a:custGeom>
                  <a:rect b="b" l="l" r="r" t="t"/>
                  <a:pathLst>
                    <a:path extrusionOk="0" fill="none" h="1569" w="968">
                      <a:moveTo>
                        <a:pt x="967" y="0"/>
                      </a:moveTo>
                      <a:lnTo>
                        <a:pt x="0" y="1568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062" name="Google Shape;34062;p72"/>
              <p:cNvGrpSpPr/>
              <p:nvPr/>
            </p:nvGrpSpPr>
            <p:grpSpPr>
              <a:xfrm>
                <a:off x="5835100" y="1726275"/>
                <a:ext cx="336100" cy="354450"/>
                <a:chOff x="5835100" y="1726275"/>
                <a:chExt cx="336100" cy="354450"/>
              </a:xfrm>
            </p:grpSpPr>
            <p:sp>
              <p:nvSpPr>
                <p:cNvPr id="34063" name="Google Shape;34063;p72"/>
                <p:cNvSpPr/>
                <p:nvPr/>
              </p:nvSpPr>
              <p:spPr>
                <a:xfrm>
                  <a:off x="5835100" y="1726275"/>
                  <a:ext cx="336100" cy="354450"/>
                </a:xfrm>
                <a:custGeom>
                  <a:rect b="b" l="l" r="r" t="t"/>
                  <a:pathLst>
                    <a:path extrusionOk="0" fill="none" h="14178" w="13444">
                      <a:moveTo>
                        <a:pt x="13310" y="4571"/>
                      </a:moveTo>
                      <a:cubicBezTo>
                        <a:pt x="13410" y="4604"/>
                        <a:pt x="13443" y="4737"/>
                        <a:pt x="13410" y="4838"/>
                      </a:cubicBezTo>
                      <a:lnTo>
                        <a:pt x="7639" y="14077"/>
                      </a:lnTo>
                      <a:cubicBezTo>
                        <a:pt x="7572" y="14178"/>
                        <a:pt x="7472" y="14178"/>
                        <a:pt x="7372" y="14144"/>
                      </a:cubicBezTo>
                      <a:lnTo>
                        <a:pt x="134" y="9641"/>
                      </a:lnTo>
                      <a:cubicBezTo>
                        <a:pt x="34" y="9574"/>
                        <a:pt x="0" y="9474"/>
                        <a:pt x="67" y="9374"/>
                      </a:cubicBezTo>
                      <a:lnTo>
                        <a:pt x="5804" y="101"/>
                      </a:lnTo>
                      <a:cubicBezTo>
                        <a:pt x="5871" y="34"/>
                        <a:pt x="5971" y="1"/>
                        <a:pt x="6071" y="67"/>
                      </a:cubicBezTo>
                      <a:close/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4" name="Google Shape;34064;p72"/>
                <p:cNvSpPr/>
                <p:nvPr/>
              </p:nvSpPr>
              <p:spPr>
                <a:xfrm>
                  <a:off x="5868450" y="1746300"/>
                  <a:ext cx="147625" cy="239350"/>
                </a:xfrm>
                <a:custGeom>
                  <a:rect b="b" l="l" r="r" t="t"/>
                  <a:pathLst>
                    <a:path extrusionOk="0" fill="none" h="9574" w="5905">
                      <a:moveTo>
                        <a:pt x="1" y="9574"/>
                      </a:moveTo>
                      <a:lnTo>
                        <a:pt x="5905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5" name="Google Shape;34065;p72"/>
                <p:cNvSpPr/>
                <p:nvPr/>
              </p:nvSpPr>
              <p:spPr>
                <a:xfrm>
                  <a:off x="5905975" y="176965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6" name="Google Shape;34066;p72"/>
                <p:cNvSpPr/>
                <p:nvPr/>
              </p:nvSpPr>
              <p:spPr>
                <a:xfrm>
                  <a:off x="5943500" y="179300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7" name="Google Shape;34067;p72"/>
                <p:cNvSpPr/>
                <p:nvPr/>
              </p:nvSpPr>
              <p:spPr>
                <a:xfrm>
                  <a:off x="5981025" y="1816350"/>
                  <a:ext cx="148475" cy="239350"/>
                </a:xfrm>
                <a:custGeom>
                  <a:rect b="b" l="l" r="r" t="t"/>
                  <a:pathLst>
                    <a:path extrusionOk="0" fill="none" h="9574" w="5939">
                      <a:moveTo>
                        <a:pt x="1" y="9574"/>
                      </a:moveTo>
                      <a:lnTo>
                        <a:pt x="593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8" name="Google Shape;34068;p72"/>
                <p:cNvSpPr/>
                <p:nvPr/>
              </p:nvSpPr>
              <p:spPr>
                <a:xfrm>
                  <a:off x="5859275" y="1923100"/>
                  <a:ext cx="190175" cy="118425"/>
                </a:xfrm>
                <a:custGeom>
                  <a:rect b="b" l="l" r="r" t="t"/>
                  <a:pathLst>
                    <a:path extrusionOk="0" fill="none" h="4737" w="7607">
                      <a:moveTo>
                        <a:pt x="1" y="0"/>
                      </a:moveTo>
                      <a:lnTo>
                        <a:pt x="7606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69" name="Google Shape;34069;p72"/>
                <p:cNvSpPr/>
                <p:nvPr/>
              </p:nvSpPr>
              <p:spPr>
                <a:xfrm>
                  <a:off x="5884300" y="1883900"/>
                  <a:ext cx="189325" cy="117600"/>
                </a:xfrm>
                <a:custGeom>
                  <a:rect b="b" l="l" r="r" t="t"/>
                  <a:pathLst>
                    <a:path extrusionOk="0" fill="none" h="4704" w="7573">
                      <a:moveTo>
                        <a:pt x="0" y="0"/>
                      </a:moveTo>
                      <a:lnTo>
                        <a:pt x="7572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70" name="Google Shape;34070;p72"/>
                <p:cNvSpPr/>
                <p:nvPr/>
              </p:nvSpPr>
              <p:spPr>
                <a:xfrm>
                  <a:off x="5908475" y="1843875"/>
                  <a:ext cx="190175" cy="118425"/>
                </a:xfrm>
                <a:custGeom>
                  <a:rect b="b" l="l" r="r" t="t"/>
                  <a:pathLst>
                    <a:path extrusionOk="0" fill="none" h="4737" w="7607">
                      <a:moveTo>
                        <a:pt x="1" y="0"/>
                      </a:moveTo>
                      <a:lnTo>
                        <a:pt x="7606" y="4737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71" name="Google Shape;34071;p72"/>
                <p:cNvSpPr/>
                <p:nvPr/>
              </p:nvSpPr>
              <p:spPr>
                <a:xfrm>
                  <a:off x="5933500" y="1803825"/>
                  <a:ext cx="189325" cy="118450"/>
                </a:xfrm>
                <a:custGeom>
                  <a:rect b="b" l="l" r="r" t="t"/>
                  <a:pathLst>
                    <a:path extrusionOk="0" fill="none" h="4738" w="7573">
                      <a:moveTo>
                        <a:pt x="0" y="1"/>
                      </a:moveTo>
                      <a:lnTo>
                        <a:pt x="7573" y="4738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72" name="Google Shape;34072;p72"/>
                <p:cNvSpPr/>
                <p:nvPr/>
              </p:nvSpPr>
              <p:spPr>
                <a:xfrm>
                  <a:off x="5957675" y="1764650"/>
                  <a:ext cx="190175" cy="117600"/>
                </a:xfrm>
                <a:custGeom>
                  <a:rect b="b" l="l" r="r" t="t"/>
                  <a:pathLst>
                    <a:path extrusionOk="0" fill="none" h="4704" w="7607">
                      <a:moveTo>
                        <a:pt x="1" y="0"/>
                      </a:moveTo>
                      <a:lnTo>
                        <a:pt x="7606" y="4704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073" name="Google Shape;34073;p72"/>
                <p:cNvSpPr/>
                <p:nvPr/>
              </p:nvSpPr>
              <p:spPr>
                <a:xfrm>
                  <a:off x="6068600" y="1739625"/>
                  <a:ext cx="24200" cy="39225"/>
                </a:xfrm>
                <a:custGeom>
                  <a:rect b="b" l="l" r="r" t="t"/>
                  <a:pathLst>
                    <a:path extrusionOk="0" fill="none" h="1569" w="968">
                      <a:moveTo>
                        <a:pt x="0" y="1568"/>
                      </a:moveTo>
                      <a:lnTo>
                        <a:pt x="968" y="0"/>
                      </a:lnTo>
                    </a:path>
                  </a:pathLst>
                </a:custGeom>
                <a:noFill/>
                <a:ln cap="flat" cmpd="sng" w="10850">
                  <a:solidFill>
                    <a:schemeClr val="accent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4074" name="Google Shape;34074;p72"/>
            <p:cNvSpPr/>
            <p:nvPr/>
          </p:nvSpPr>
          <p:spPr>
            <a:xfrm rot="3619535">
              <a:off x="8190789" y="1077549"/>
              <a:ext cx="113411" cy="73466"/>
            </a:xfrm>
            <a:custGeom>
              <a:rect b="b" l="l" r="r" t="t"/>
              <a:pathLst>
                <a:path extrusionOk="0" h="2939" w="4537">
                  <a:moveTo>
                    <a:pt x="286" y="1"/>
                  </a:moveTo>
                  <a:cubicBezTo>
                    <a:pt x="214" y="1"/>
                    <a:pt x="143" y="38"/>
                    <a:pt x="100" y="102"/>
                  </a:cubicBezTo>
                  <a:cubicBezTo>
                    <a:pt x="0" y="236"/>
                    <a:pt x="34" y="369"/>
                    <a:pt x="167" y="436"/>
                  </a:cubicBezTo>
                  <a:lnTo>
                    <a:pt x="4137" y="2904"/>
                  </a:lnTo>
                  <a:cubicBezTo>
                    <a:pt x="4172" y="2928"/>
                    <a:pt x="4212" y="2939"/>
                    <a:pt x="4253" y="2939"/>
                  </a:cubicBezTo>
                  <a:cubicBezTo>
                    <a:pt x="4327" y="2939"/>
                    <a:pt x="4406" y="2902"/>
                    <a:pt x="4470" y="2837"/>
                  </a:cubicBezTo>
                  <a:cubicBezTo>
                    <a:pt x="4537" y="2704"/>
                    <a:pt x="4503" y="2571"/>
                    <a:pt x="4370" y="2504"/>
                  </a:cubicBezTo>
                  <a:lnTo>
                    <a:pt x="401" y="35"/>
                  </a:lnTo>
                  <a:cubicBezTo>
                    <a:pt x="365" y="12"/>
                    <a:pt x="325" y="1"/>
                    <a:pt x="286" y="1"/>
                  </a:cubicBezTo>
                  <a:close/>
                </a:path>
              </a:pathLst>
            </a:custGeom>
            <a:solidFill>
              <a:srgbClr val="141A2A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75" name="Google Shape;34075;p72"/>
          <p:cNvGrpSpPr/>
          <p:nvPr/>
        </p:nvGrpSpPr>
        <p:grpSpPr>
          <a:xfrm rot="-7518622">
            <a:off x="-358441" y="1250115"/>
            <a:ext cx="1142118" cy="1248289"/>
            <a:chOff x="5589782" y="87268"/>
            <a:chExt cx="831109" cy="908369"/>
          </a:xfrm>
        </p:grpSpPr>
        <p:sp>
          <p:nvSpPr>
            <p:cNvPr id="34076" name="Google Shape;34076;p72"/>
            <p:cNvSpPr/>
            <p:nvPr/>
          </p:nvSpPr>
          <p:spPr>
            <a:xfrm>
              <a:off x="6032110" y="406753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7" name="Google Shape;34077;p72"/>
            <p:cNvSpPr/>
            <p:nvPr/>
          </p:nvSpPr>
          <p:spPr>
            <a:xfrm>
              <a:off x="5589782" y="331450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8" name="Google Shape;34078;p72"/>
            <p:cNvSpPr/>
            <p:nvPr/>
          </p:nvSpPr>
          <p:spPr>
            <a:xfrm>
              <a:off x="6278441" y="823212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079" name="Google Shape;34079;p72"/>
            <p:cNvSpPr/>
            <p:nvPr/>
          </p:nvSpPr>
          <p:spPr>
            <a:xfrm>
              <a:off x="5663815" y="87268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080" name="Google Shape;34080;p72"/>
          <p:cNvGrpSpPr/>
          <p:nvPr/>
        </p:nvGrpSpPr>
        <p:grpSpPr>
          <a:xfrm flipH="1" rot="6906324">
            <a:off x="-218291" y="4058505"/>
            <a:ext cx="1863024" cy="1811651"/>
            <a:chOff x="7805848" y="0"/>
            <a:chExt cx="1338163" cy="1420462"/>
          </a:xfrm>
        </p:grpSpPr>
        <p:grpSp>
          <p:nvGrpSpPr>
            <p:cNvPr id="34081" name="Google Shape;34081;p72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4082" name="Google Shape;34082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3" name="Google Shape;34083;p72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4" name="Google Shape;34084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5" name="Google Shape;34085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6" name="Google Shape;34086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7" name="Google Shape;34087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8" name="Google Shape;34088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89" name="Google Shape;34089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0" name="Google Shape;34090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1" name="Google Shape;34091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2" name="Google Shape;34092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3" name="Google Shape;34093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4" name="Google Shape;34094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5" name="Google Shape;34095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6" name="Google Shape;34096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097" name="Google Shape;34097;p72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4098" name="Google Shape;34098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099" name="Google Shape;34099;p72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0" name="Google Shape;34100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1" name="Google Shape;34101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2" name="Google Shape;34102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3" name="Google Shape;34103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4" name="Google Shape;34104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5" name="Google Shape;34105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6" name="Google Shape;34106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7" name="Google Shape;34107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8" name="Google Shape;34108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09" name="Google Shape;34109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0" name="Google Shape;34110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1" name="Google Shape;34111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2" name="Google Shape;34112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113" name="Google Shape;34113;p72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4114" name="Google Shape;34114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5" name="Google Shape;34115;p72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6" name="Google Shape;34116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7" name="Google Shape;34117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8" name="Google Shape;34118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19" name="Google Shape;34119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0" name="Google Shape;34120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1" name="Google Shape;34121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2" name="Google Shape;34122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3" name="Google Shape;34123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4" name="Google Shape;34124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5" name="Google Shape;34125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6" name="Google Shape;34126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7" name="Google Shape;34127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28" name="Google Shape;34128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4129" name="Google Shape;34129;p72"/>
          <p:cNvGrpSpPr/>
          <p:nvPr/>
        </p:nvGrpSpPr>
        <p:grpSpPr>
          <a:xfrm flipH="1" rot="8496101">
            <a:off x="-793816" y="2902648"/>
            <a:ext cx="1511110" cy="1604045"/>
            <a:chOff x="7805848" y="0"/>
            <a:chExt cx="1338163" cy="1420462"/>
          </a:xfrm>
        </p:grpSpPr>
        <p:grpSp>
          <p:nvGrpSpPr>
            <p:cNvPr id="34130" name="Google Shape;34130;p72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4131" name="Google Shape;34131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2" name="Google Shape;34132;p72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3" name="Google Shape;34133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4" name="Google Shape;34134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5" name="Google Shape;34135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6" name="Google Shape;34136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7" name="Google Shape;34137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8" name="Google Shape;34138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39" name="Google Shape;34139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0" name="Google Shape;34140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1" name="Google Shape;34141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2" name="Google Shape;34142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3" name="Google Shape;34143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4" name="Google Shape;34144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5" name="Google Shape;34145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146" name="Google Shape;34146;p72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4147" name="Google Shape;34147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8" name="Google Shape;34148;p72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49" name="Google Shape;34149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0" name="Google Shape;34150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1" name="Google Shape;34151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2" name="Google Shape;34152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3" name="Google Shape;34153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4" name="Google Shape;34154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5" name="Google Shape;34155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6" name="Google Shape;34156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7" name="Google Shape;34157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8" name="Google Shape;34158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59" name="Google Shape;34159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0" name="Google Shape;34160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1" name="Google Shape;34161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162" name="Google Shape;34162;p72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4163" name="Google Shape;34163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4" name="Google Shape;34164;p72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5" name="Google Shape;34165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6" name="Google Shape;34166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7" name="Google Shape;34167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8" name="Google Shape;34168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69" name="Google Shape;34169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0" name="Google Shape;34170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1" name="Google Shape;34171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2" name="Google Shape;34172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3" name="Google Shape;34173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4" name="Google Shape;34174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5" name="Google Shape;34175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6" name="Google Shape;34176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77" name="Google Shape;34177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4178" name="Google Shape;34178;p72"/>
          <p:cNvGrpSpPr/>
          <p:nvPr/>
        </p:nvGrpSpPr>
        <p:grpSpPr>
          <a:xfrm flipH="1" rot="-982230">
            <a:off x="1534453" y="4233043"/>
            <a:ext cx="1863047" cy="1811624"/>
            <a:chOff x="7805848" y="0"/>
            <a:chExt cx="1338163" cy="1420462"/>
          </a:xfrm>
        </p:grpSpPr>
        <p:grpSp>
          <p:nvGrpSpPr>
            <p:cNvPr id="34179" name="Google Shape;34179;p72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4180" name="Google Shape;34180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1" name="Google Shape;34181;p72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2" name="Google Shape;34182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3" name="Google Shape;34183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4" name="Google Shape;34184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5" name="Google Shape;34185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6" name="Google Shape;34186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7" name="Google Shape;34187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8" name="Google Shape;34188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89" name="Google Shape;34189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0" name="Google Shape;34190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1" name="Google Shape;34191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2" name="Google Shape;34192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3" name="Google Shape;34193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4" name="Google Shape;34194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195" name="Google Shape;34195;p72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4196" name="Google Shape;34196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7" name="Google Shape;34197;p72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8" name="Google Shape;34198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199" name="Google Shape;34199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0" name="Google Shape;34200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1" name="Google Shape;34201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2" name="Google Shape;34202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3" name="Google Shape;34203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4" name="Google Shape;34204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5" name="Google Shape;34205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6" name="Google Shape;34206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7" name="Google Shape;34207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8" name="Google Shape;34208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09" name="Google Shape;34209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0" name="Google Shape;34210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211" name="Google Shape;34211;p72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4212" name="Google Shape;34212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3" name="Google Shape;34213;p72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4" name="Google Shape;34214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5" name="Google Shape;34215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6" name="Google Shape;34216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7" name="Google Shape;34217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8" name="Google Shape;34218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19" name="Google Shape;34219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0" name="Google Shape;34220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1" name="Google Shape;34221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2" name="Google Shape;34222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3" name="Google Shape;34223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4" name="Google Shape;34224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5" name="Google Shape;34225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26" name="Google Shape;34226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4227" name="Google Shape;34227;p72"/>
          <p:cNvGrpSpPr/>
          <p:nvPr/>
        </p:nvGrpSpPr>
        <p:grpSpPr>
          <a:xfrm flipH="1" rot="6881150">
            <a:off x="-991501" y="1407390"/>
            <a:ext cx="1511048" cy="1603979"/>
            <a:chOff x="7805848" y="0"/>
            <a:chExt cx="1338163" cy="1420462"/>
          </a:xfrm>
        </p:grpSpPr>
        <p:grpSp>
          <p:nvGrpSpPr>
            <p:cNvPr id="34228" name="Google Shape;34228;p72"/>
            <p:cNvGrpSpPr/>
            <p:nvPr/>
          </p:nvGrpSpPr>
          <p:grpSpPr>
            <a:xfrm>
              <a:off x="8368560" y="0"/>
              <a:ext cx="775450" cy="710224"/>
              <a:chOff x="2092310" y="847750"/>
              <a:chExt cx="775450" cy="710224"/>
            </a:xfrm>
          </p:grpSpPr>
          <p:sp>
            <p:nvSpPr>
              <p:cNvPr id="34229" name="Google Shape;34229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0" name="Google Shape;34230;p72"/>
              <p:cNvSpPr/>
              <p:nvPr/>
            </p:nvSpPr>
            <p:spPr>
              <a:xfrm>
                <a:off x="2092310" y="1309455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1" name="Google Shape;34231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2" name="Google Shape;34232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3" name="Google Shape;34233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4" name="Google Shape;34234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5" name="Google Shape;34235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6" name="Google Shape;34236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7" name="Google Shape;34237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8" name="Google Shape;34238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39" name="Google Shape;34239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0" name="Google Shape;34240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1" name="Google Shape;34241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2" name="Google Shape;34242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3" name="Google Shape;34243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244" name="Google Shape;34244;p72"/>
            <p:cNvGrpSpPr/>
            <p:nvPr/>
          </p:nvGrpSpPr>
          <p:grpSpPr>
            <a:xfrm rot="-5400000">
              <a:off x="7570791" y="386832"/>
              <a:ext cx="1180338" cy="710224"/>
              <a:chOff x="1687422" y="847750"/>
              <a:chExt cx="1180338" cy="710224"/>
            </a:xfrm>
          </p:grpSpPr>
          <p:sp>
            <p:nvSpPr>
              <p:cNvPr id="34245" name="Google Shape;34245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6" name="Google Shape;34246;p72"/>
              <p:cNvSpPr/>
              <p:nvPr/>
            </p:nvSpPr>
            <p:spPr>
              <a:xfrm>
                <a:off x="1687422" y="1174492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7" name="Google Shape;34247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8" name="Google Shape;34248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49" name="Google Shape;34249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0" name="Google Shape;34250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1" name="Google Shape;34251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2" name="Google Shape;34252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3" name="Google Shape;34253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4" name="Google Shape;34254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5" name="Google Shape;34255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6" name="Google Shape;34256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7" name="Google Shape;34257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8" name="Google Shape;34258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59" name="Google Shape;34259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260" name="Google Shape;34260;p72"/>
            <p:cNvGrpSpPr/>
            <p:nvPr/>
          </p:nvGrpSpPr>
          <p:grpSpPr>
            <a:xfrm flipH="1" rot="10800000">
              <a:off x="7988034" y="710238"/>
              <a:ext cx="1045376" cy="710224"/>
              <a:chOff x="1822384" y="847750"/>
              <a:chExt cx="1045376" cy="710224"/>
            </a:xfrm>
          </p:grpSpPr>
          <p:sp>
            <p:nvSpPr>
              <p:cNvPr id="34261" name="Google Shape;34261;p72"/>
              <p:cNvSpPr/>
              <p:nvPr/>
            </p:nvSpPr>
            <p:spPr>
              <a:xfrm>
                <a:off x="2340838" y="1450978"/>
                <a:ext cx="41819" cy="41096"/>
              </a:xfrm>
              <a:custGeom>
                <a:rect b="b" l="l" r="r" t="t"/>
                <a:pathLst>
                  <a:path extrusionOk="0" h="913" w="929">
                    <a:moveTo>
                      <a:pt x="913" y="384"/>
                    </a:moveTo>
                    <a:cubicBezTo>
                      <a:pt x="929" y="720"/>
                      <a:pt x="497" y="912"/>
                      <a:pt x="257" y="656"/>
                    </a:cubicBezTo>
                    <a:cubicBezTo>
                      <a:pt x="1" y="416"/>
                      <a:pt x="177" y="0"/>
                      <a:pt x="529" y="0"/>
                    </a:cubicBezTo>
                    <a:cubicBezTo>
                      <a:pt x="737" y="0"/>
                      <a:pt x="913" y="160"/>
                      <a:pt x="913" y="38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2" name="Google Shape;34262;p72"/>
              <p:cNvSpPr/>
              <p:nvPr/>
            </p:nvSpPr>
            <p:spPr>
              <a:xfrm>
                <a:off x="1822384" y="1241973"/>
                <a:ext cx="42539" cy="42537"/>
              </a:xfrm>
              <a:custGeom>
                <a:rect b="b" l="l" r="r" t="t"/>
                <a:pathLst>
                  <a:path extrusionOk="0" h="945" w="945">
                    <a:moveTo>
                      <a:pt x="945" y="416"/>
                    </a:moveTo>
                    <a:cubicBezTo>
                      <a:pt x="945" y="768"/>
                      <a:pt x="513" y="944"/>
                      <a:pt x="257" y="688"/>
                    </a:cubicBezTo>
                    <a:cubicBezTo>
                      <a:pt x="1" y="448"/>
                      <a:pt x="193" y="16"/>
                      <a:pt x="545" y="16"/>
                    </a:cubicBezTo>
                    <a:cubicBezTo>
                      <a:pt x="769" y="0"/>
                      <a:pt x="945" y="192"/>
                      <a:pt x="945" y="41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3" name="Google Shape;34263;p72"/>
              <p:cNvSpPr/>
              <p:nvPr/>
            </p:nvSpPr>
            <p:spPr>
              <a:xfrm>
                <a:off x="2828822" y="1112070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208" y="81"/>
                    </a:moveTo>
                    <a:cubicBezTo>
                      <a:pt x="208" y="193"/>
                      <a:pt x="0" y="1"/>
                      <a:pt x="128" y="1"/>
                    </a:cubicBezTo>
                    <a:cubicBezTo>
                      <a:pt x="160" y="1"/>
                      <a:pt x="208" y="33"/>
                      <a:pt x="208" y="8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4" name="Google Shape;34264;p72"/>
              <p:cNvSpPr/>
              <p:nvPr/>
            </p:nvSpPr>
            <p:spPr>
              <a:xfrm>
                <a:off x="2858352" y="1249632"/>
                <a:ext cx="9408" cy="10848"/>
              </a:xfrm>
              <a:custGeom>
                <a:rect b="b" l="l" r="r" t="t"/>
                <a:pathLst>
                  <a:path extrusionOk="0" h="241" w="209">
                    <a:moveTo>
                      <a:pt x="192" y="145"/>
                    </a:moveTo>
                    <a:cubicBezTo>
                      <a:pt x="160" y="241"/>
                      <a:pt x="0" y="209"/>
                      <a:pt x="32" y="97"/>
                    </a:cubicBezTo>
                    <a:cubicBezTo>
                      <a:pt x="48" y="1"/>
                      <a:pt x="208" y="33"/>
                      <a:pt x="192" y="14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5" name="Google Shape;34265;p72"/>
              <p:cNvSpPr/>
              <p:nvPr/>
            </p:nvSpPr>
            <p:spPr>
              <a:xfrm>
                <a:off x="2211149" y="947140"/>
                <a:ext cx="7968" cy="7967"/>
              </a:xfrm>
              <a:custGeom>
                <a:rect b="b" l="l" r="r" t="t"/>
                <a:pathLst>
                  <a:path extrusionOk="0" h="177" w="177">
                    <a:moveTo>
                      <a:pt x="177" y="112"/>
                    </a:moveTo>
                    <a:cubicBezTo>
                      <a:pt x="161" y="144"/>
                      <a:pt x="113" y="176"/>
                      <a:pt x="81" y="160"/>
                    </a:cubicBezTo>
                    <a:cubicBezTo>
                      <a:pt x="33" y="160"/>
                      <a:pt x="1" y="112"/>
                      <a:pt x="17" y="64"/>
                    </a:cubicBezTo>
                    <a:cubicBezTo>
                      <a:pt x="33" y="32"/>
                      <a:pt x="65" y="0"/>
                      <a:pt x="113" y="16"/>
                    </a:cubicBezTo>
                    <a:cubicBezTo>
                      <a:pt x="161" y="16"/>
                      <a:pt x="177" y="64"/>
                      <a:pt x="177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6" name="Google Shape;34266;p72"/>
              <p:cNvSpPr/>
              <p:nvPr/>
            </p:nvSpPr>
            <p:spPr>
              <a:xfrm>
                <a:off x="2453015" y="1299709"/>
                <a:ext cx="9408" cy="8687"/>
              </a:xfrm>
              <a:custGeom>
                <a:rect b="b" l="l" r="r" t="t"/>
                <a:pathLst>
                  <a:path extrusionOk="0" h="193" w="209">
                    <a:moveTo>
                      <a:pt x="193" y="112"/>
                    </a:moveTo>
                    <a:cubicBezTo>
                      <a:pt x="193" y="160"/>
                      <a:pt x="145" y="192"/>
                      <a:pt x="97" y="176"/>
                    </a:cubicBezTo>
                    <a:cubicBezTo>
                      <a:pt x="0" y="160"/>
                      <a:pt x="32" y="0"/>
                      <a:pt x="129" y="16"/>
                    </a:cubicBezTo>
                    <a:cubicBezTo>
                      <a:pt x="177" y="32"/>
                      <a:pt x="209" y="80"/>
                      <a:pt x="193" y="11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7" name="Google Shape;34267;p72"/>
              <p:cNvSpPr/>
              <p:nvPr/>
            </p:nvSpPr>
            <p:spPr>
              <a:xfrm>
                <a:off x="2435526" y="995395"/>
                <a:ext cx="9408" cy="9408"/>
              </a:xfrm>
              <a:custGeom>
                <a:rect b="b" l="l" r="r" t="t"/>
                <a:pathLst>
                  <a:path extrusionOk="0" h="209" w="209">
                    <a:moveTo>
                      <a:pt x="209" y="80"/>
                    </a:moveTo>
                    <a:cubicBezTo>
                      <a:pt x="209" y="208"/>
                      <a:pt x="1" y="0"/>
                      <a:pt x="129" y="0"/>
                    </a:cubicBezTo>
                    <a:cubicBezTo>
                      <a:pt x="177" y="0"/>
                      <a:pt x="209" y="48"/>
                      <a:pt x="209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8" name="Google Shape;34268;p72"/>
              <p:cNvSpPr/>
              <p:nvPr/>
            </p:nvSpPr>
            <p:spPr>
              <a:xfrm>
                <a:off x="2164334" y="1538484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13" y="320"/>
                    </a:cubicBezTo>
                    <a:cubicBezTo>
                      <a:pt x="1" y="208"/>
                      <a:pt x="81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69" name="Google Shape;34269;p72"/>
              <p:cNvSpPr/>
              <p:nvPr/>
            </p:nvSpPr>
            <p:spPr>
              <a:xfrm>
                <a:off x="2680453" y="1103427"/>
                <a:ext cx="18771" cy="21651"/>
              </a:xfrm>
              <a:custGeom>
                <a:rect b="b" l="l" r="r" t="t"/>
                <a:pathLst>
                  <a:path extrusionOk="0" h="481" w="417">
                    <a:moveTo>
                      <a:pt x="400" y="273"/>
                    </a:moveTo>
                    <a:cubicBezTo>
                      <a:pt x="368" y="481"/>
                      <a:pt x="48" y="481"/>
                      <a:pt x="32" y="273"/>
                    </a:cubicBezTo>
                    <a:cubicBezTo>
                      <a:pt x="0" y="1"/>
                      <a:pt x="416" y="1"/>
                      <a:pt x="400" y="27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0" name="Google Shape;34270;p72"/>
              <p:cNvSpPr/>
              <p:nvPr/>
            </p:nvSpPr>
            <p:spPr>
              <a:xfrm>
                <a:off x="2533479" y="847750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2"/>
                    </a:moveTo>
                    <a:cubicBezTo>
                      <a:pt x="433" y="352"/>
                      <a:pt x="241" y="432"/>
                      <a:pt x="129" y="320"/>
                    </a:cubicBezTo>
                    <a:cubicBezTo>
                      <a:pt x="1" y="192"/>
                      <a:pt x="97" y="0"/>
                      <a:pt x="257" y="0"/>
                    </a:cubicBezTo>
                    <a:cubicBezTo>
                      <a:pt x="353" y="0"/>
                      <a:pt x="433" y="80"/>
                      <a:pt x="433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1" name="Google Shape;34271;p72"/>
              <p:cNvSpPr/>
              <p:nvPr/>
            </p:nvSpPr>
            <p:spPr>
              <a:xfrm>
                <a:off x="2831703" y="979550"/>
                <a:ext cx="18771" cy="18770"/>
              </a:xfrm>
              <a:custGeom>
                <a:rect b="b" l="l" r="r" t="t"/>
                <a:pathLst>
                  <a:path extrusionOk="0" h="417" w="417">
                    <a:moveTo>
                      <a:pt x="416" y="176"/>
                    </a:moveTo>
                    <a:cubicBezTo>
                      <a:pt x="416" y="336"/>
                      <a:pt x="224" y="416"/>
                      <a:pt x="112" y="304"/>
                    </a:cubicBezTo>
                    <a:cubicBezTo>
                      <a:pt x="0" y="192"/>
                      <a:pt x="80" y="0"/>
                      <a:pt x="240" y="0"/>
                    </a:cubicBezTo>
                    <a:cubicBezTo>
                      <a:pt x="336" y="0"/>
                      <a:pt x="416" y="80"/>
                      <a:pt x="416" y="17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2" name="Google Shape;34272;p72"/>
              <p:cNvSpPr/>
              <p:nvPr/>
            </p:nvSpPr>
            <p:spPr>
              <a:xfrm>
                <a:off x="2327873" y="1193455"/>
                <a:ext cx="19491" cy="18770"/>
              </a:xfrm>
              <a:custGeom>
                <a:rect b="b" l="l" r="r" t="t"/>
                <a:pathLst>
                  <a:path extrusionOk="0" h="417" w="433">
                    <a:moveTo>
                      <a:pt x="432" y="177"/>
                    </a:moveTo>
                    <a:cubicBezTo>
                      <a:pt x="432" y="337"/>
                      <a:pt x="240" y="417"/>
                      <a:pt x="128" y="305"/>
                    </a:cubicBezTo>
                    <a:cubicBezTo>
                      <a:pt x="0" y="193"/>
                      <a:pt x="80" y="1"/>
                      <a:pt x="256" y="1"/>
                    </a:cubicBezTo>
                    <a:cubicBezTo>
                      <a:pt x="352" y="1"/>
                      <a:pt x="432" y="81"/>
                      <a:pt x="432" y="17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3" name="Google Shape;34273;p72"/>
              <p:cNvSpPr/>
              <p:nvPr/>
            </p:nvSpPr>
            <p:spPr>
              <a:xfrm>
                <a:off x="2479078" y="1482667"/>
                <a:ext cx="19491" cy="19490"/>
              </a:xfrm>
              <a:custGeom>
                <a:rect b="b" l="l" r="r" t="t"/>
                <a:pathLst>
                  <a:path extrusionOk="0" h="433" w="433">
                    <a:moveTo>
                      <a:pt x="433" y="193"/>
                    </a:moveTo>
                    <a:cubicBezTo>
                      <a:pt x="433" y="353"/>
                      <a:pt x="225" y="433"/>
                      <a:pt x="112" y="321"/>
                    </a:cubicBezTo>
                    <a:cubicBezTo>
                      <a:pt x="0" y="209"/>
                      <a:pt x="80" y="1"/>
                      <a:pt x="241" y="17"/>
                    </a:cubicBezTo>
                    <a:cubicBezTo>
                      <a:pt x="337" y="1"/>
                      <a:pt x="433" y="97"/>
                      <a:pt x="433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4" name="Google Shape;34274;p72"/>
              <p:cNvSpPr/>
              <p:nvPr/>
            </p:nvSpPr>
            <p:spPr>
              <a:xfrm>
                <a:off x="2269534" y="962265"/>
                <a:ext cx="69908" cy="69904"/>
              </a:xfrm>
              <a:custGeom>
                <a:rect b="b" l="l" r="r" t="t"/>
                <a:pathLst>
                  <a:path extrusionOk="0" h="1553" w="1553">
                    <a:moveTo>
                      <a:pt x="768" y="1553"/>
                    </a:moveTo>
                    <a:lnTo>
                      <a:pt x="768" y="1553"/>
                    </a:lnTo>
                    <a:cubicBezTo>
                      <a:pt x="768" y="1121"/>
                      <a:pt x="416" y="785"/>
                      <a:pt x="0" y="785"/>
                    </a:cubicBezTo>
                    <a:lnTo>
                      <a:pt x="0" y="785"/>
                    </a:lnTo>
                    <a:cubicBezTo>
                      <a:pt x="416" y="785"/>
                      <a:pt x="768" y="432"/>
                      <a:pt x="768" y="0"/>
                    </a:cubicBezTo>
                    <a:lnTo>
                      <a:pt x="768" y="0"/>
                    </a:lnTo>
                    <a:cubicBezTo>
                      <a:pt x="768" y="432"/>
                      <a:pt x="1120" y="785"/>
                      <a:pt x="1552" y="785"/>
                    </a:cubicBezTo>
                    <a:lnTo>
                      <a:pt x="1552" y="785"/>
                    </a:lnTo>
                    <a:cubicBezTo>
                      <a:pt x="1120" y="785"/>
                      <a:pt x="768" y="1121"/>
                      <a:pt x="768" y="155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75" name="Google Shape;34275;p72"/>
              <p:cNvSpPr/>
              <p:nvPr/>
            </p:nvSpPr>
            <p:spPr>
              <a:xfrm>
                <a:off x="2653421" y="1348504"/>
                <a:ext cx="69953" cy="69184"/>
              </a:xfrm>
              <a:custGeom>
                <a:rect b="b" l="l" r="r" t="t"/>
                <a:pathLst>
                  <a:path extrusionOk="0" h="1537" w="1554">
                    <a:moveTo>
                      <a:pt x="785" y="1537"/>
                    </a:moveTo>
                    <a:lnTo>
                      <a:pt x="785" y="1537"/>
                    </a:lnTo>
                    <a:cubicBezTo>
                      <a:pt x="785" y="1121"/>
                      <a:pt x="433" y="769"/>
                      <a:pt x="1" y="769"/>
                    </a:cubicBezTo>
                    <a:lnTo>
                      <a:pt x="1" y="769"/>
                    </a:lnTo>
                    <a:cubicBezTo>
                      <a:pt x="433" y="769"/>
                      <a:pt x="785" y="417"/>
                      <a:pt x="785" y="1"/>
                    </a:cubicBezTo>
                    <a:lnTo>
                      <a:pt x="785" y="1"/>
                    </a:lnTo>
                    <a:cubicBezTo>
                      <a:pt x="785" y="417"/>
                      <a:pt x="1121" y="769"/>
                      <a:pt x="1553" y="769"/>
                    </a:cubicBezTo>
                    <a:lnTo>
                      <a:pt x="1553" y="769"/>
                    </a:lnTo>
                    <a:cubicBezTo>
                      <a:pt x="1137" y="769"/>
                      <a:pt x="785" y="1121"/>
                      <a:pt x="785" y="153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4">
  <p:cSld name="CUSTOM_2_1_1_1_1_1">
    <p:spTree>
      <p:nvGrpSpPr>
        <p:cNvPr id="34276" name="Shape 342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277" name="Google Shape;34277;p73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4278" name="Google Shape;34278;p73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279" name="Google Shape;34279;p73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4280" name="Google Shape;34280;p73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1" name="Google Shape;34281;p73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2" name="Google Shape;34282;p73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3" name="Google Shape;34283;p73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4" name="Google Shape;34284;p73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5" name="Google Shape;34285;p73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6" name="Google Shape;34286;p73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7" name="Google Shape;34287;p73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8" name="Google Shape;34288;p73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89" name="Google Shape;34289;p73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0" name="Google Shape;34290;p73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1" name="Google Shape;34291;p73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2" name="Google Shape;34292;p73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3" name="Google Shape;34293;p73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4" name="Google Shape;34294;p73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5" name="Google Shape;34295;p73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6" name="Google Shape;34296;p73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7" name="Google Shape;34297;p73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8" name="Google Shape;34298;p73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299" name="Google Shape;34299;p73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0" name="Google Shape;34300;p73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1" name="Google Shape;34301;p73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2" name="Google Shape;34302;p73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3" name="Google Shape;34303;p73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4" name="Google Shape;34304;p73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305" name="Google Shape;34305;p73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4306" name="Google Shape;34306;p7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7" name="Google Shape;34307;p7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8" name="Google Shape;34308;p7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09" name="Google Shape;34309;p7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0" name="Google Shape;34310;p7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1" name="Google Shape;34311;p7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2" name="Google Shape;34312;p7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3" name="Google Shape;34313;p7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4" name="Google Shape;34314;p7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5" name="Google Shape;34315;p73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6" name="Google Shape;34316;p7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7" name="Google Shape;34317;p7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8" name="Google Shape;34318;p7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19" name="Google Shape;34319;p7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0" name="Google Shape;34320;p7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1" name="Google Shape;34321;p7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2" name="Google Shape;34322;p7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3" name="Google Shape;34323;p7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4" name="Google Shape;34324;p7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5" name="Google Shape;34325;p7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6" name="Google Shape;34326;p7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7" name="Google Shape;34327;p7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8" name="Google Shape;34328;p7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29" name="Google Shape;34329;p7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30" name="Google Shape;34330;p7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331" name="Google Shape;34331;p7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332" name="Google Shape;34332;p73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3" name="Google Shape;34333;p73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4" name="Google Shape;34334;p73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5" name="Google Shape;34335;p73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6" name="Google Shape;34336;p73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7" name="Google Shape;34337;p73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8" name="Google Shape;34338;p73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39" name="Google Shape;34339;p73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0" name="Google Shape;34340;p73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1" name="Google Shape;34341;p73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2" name="Google Shape;34342;p73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3" name="Google Shape;34343;p73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4" name="Google Shape;34344;p73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5" name="Google Shape;34345;p73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6" name="Google Shape;34346;p73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7" name="Google Shape;34347;p73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8" name="Google Shape;34348;p73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49" name="Google Shape;34349;p73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0" name="Google Shape;34350;p73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1" name="Google Shape;34351;p73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2" name="Google Shape;34352;p73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3" name="Google Shape;34353;p73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4" name="Google Shape;34354;p73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5" name="Google Shape;34355;p73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6" name="Google Shape;34356;p73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7" name="Google Shape;34357;p73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8" name="Google Shape;34358;p73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59" name="Google Shape;34359;p73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0" name="Google Shape;34360;p73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1" name="Google Shape;34361;p73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2" name="Google Shape;34362;p73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3" name="Google Shape;34363;p73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4" name="Google Shape;34364;p73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5" name="Google Shape;34365;p73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6" name="Google Shape;34366;p73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7" name="Google Shape;34367;p73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8" name="Google Shape;34368;p73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69" name="Google Shape;34369;p73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0" name="Google Shape;34370;p73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1" name="Google Shape;34371;p73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2" name="Google Shape;34372;p73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3" name="Google Shape;34373;p73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4" name="Google Shape;34374;p73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5" name="Google Shape;34375;p73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6" name="Google Shape;34376;p73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7" name="Google Shape;34377;p73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8" name="Google Shape;34378;p73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79" name="Google Shape;34379;p73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0" name="Google Shape;34380;p73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1" name="Google Shape;34381;p73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2" name="Google Shape;34382;p73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3" name="Google Shape;34383;p73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4" name="Google Shape;34384;p73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5" name="Google Shape;34385;p73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6" name="Google Shape;34386;p73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7" name="Google Shape;34387;p73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8" name="Google Shape;34388;p73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89" name="Google Shape;34389;p73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0" name="Google Shape;34390;p73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1" name="Google Shape;34391;p73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2" name="Google Shape;34392;p73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3" name="Google Shape;34393;p73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4" name="Google Shape;34394;p73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5" name="Google Shape;34395;p73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6" name="Google Shape;34396;p73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7" name="Google Shape;34397;p73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8" name="Google Shape;34398;p73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399" name="Google Shape;34399;p73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0" name="Google Shape;34400;p73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1" name="Google Shape;34401;p73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2" name="Google Shape;34402;p73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3" name="Google Shape;34403;p73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4" name="Google Shape;34404;p73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5" name="Google Shape;34405;p73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6" name="Google Shape;34406;p73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7" name="Google Shape;34407;p73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8" name="Google Shape;34408;p73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09" name="Google Shape;34409;p73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0" name="Google Shape;34410;p73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1" name="Google Shape;34411;p73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2" name="Google Shape;34412;p73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3" name="Google Shape;34413;p73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4" name="Google Shape;34414;p73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5" name="Google Shape;34415;p73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6" name="Google Shape;34416;p73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7" name="Google Shape;34417;p73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8" name="Google Shape;34418;p73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19" name="Google Shape;34419;p73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0" name="Google Shape;34420;p73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1" name="Google Shape;34421;p73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2" name="Google Shape;34422;p73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3" name="Google Shape;34423;p73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4" name="Google Shape;34424;p73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5" name="Google Shape;34425;p73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6" name="Google Shape;34426;p73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7" name="Google Shape;34427;p73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8" name="Google Shape;34428;p73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29" name="Google Shape;34429;p73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0" name="Google Shape;34430;p73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31" name="Google Shape;34431;p73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432" name="Google Shape;34432;p73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4433" name="Google Shape;34433;p7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4" name="Google Shape;34434;p7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5" name="Google Shape;34435;p7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6" name="Google Shape;34436;p7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7" name="Google Shape;34437;p7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8" name="Google Shape;34438;p7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39" name="Google Shape;34439;p7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0" name="Google Shape;34440;p7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1" name="Google Shape;34441;p7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2" name="Google Shape;34442;p7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3" name="Google Shape;34443;p7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4" name="Google Shape;34444;p7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5" name="Google Shape;34445;p7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6" name="Google Shape;34446;p7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7" name="Google Shape;34447;p7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8" name="Google Shape;34448;p7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49" name="Google Shape;34449;p7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0" name="Google Shape;34450;p7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1" name="Google Shape;34451;p7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2" name="Google Shape;34452;p7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3" name="Google Shape;34453;p7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4" name="Google Shape;34454;p7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5" name="Google Shape;34455;p7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6" name="Google Shape;34456;p7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7" name="Google Shape;34457;p7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58" name="Google Shape;34458;p7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459" name="Google Shape;34459;p73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0" name="Google Shape;34460;p73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1" name="Google Shape;34461;p73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2" name="Google Shape;34462;p73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463" name="Google Shape;34463;p73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464" name="Google Shape;34464;p73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4465" name="Google Shape;34465;p73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6" name="Google Shape;34466;p73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7" name="Google Shape;34467;p73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8" name="Google Shape;34468;p73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69" name="Google Shape;34469;p73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0" name="Google Shape;34470;p73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1" name="Google Shape;34471;p73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2" name="Google Shape;34472;p73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3" name="Google Shape;34473;p73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4" name="Google Shape;34474;p73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5" name="Google Shape;34475;p73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6" name="Google Shape;34476;p73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7" name="Google Shape;34477;p73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8" name="Google Shape;34478;p73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79" name="Google Shape;34479;p73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0" name="Google Shape;34480;p73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1" name="Google Shape;34481;p73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2" name="Google Shape;34482;p73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3" name="Google Shape;34483;p73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4" name="Google Shape;34484;p73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5" name="Google Shape;34485;p73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6" name="Google Shape;34486;p73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7" name="Google Shape;34487;p73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8" name="Google Shape;34488;p73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89" name="Google Shape;34489;p73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0" name="Google Shape;34490;p73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491" name="Google Shape;34491;p73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492" name="Google Shape;34492;p73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4493" name="Google Shape;34493;p73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4" name="Google Shape;34494;p73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5" name="Google Shape;34495;p73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6" name="Google Shape;34496;p73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7" name="Google Shape;34497;p73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8" name="Google Shape;34498;p73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499" name="Google Shape;34499;p73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0" name="Google Shape;34500;p73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1" name="Google Shape;34501;p73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2" name="Google Shape;34502;p73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3" name="Google Shape;34503;p73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4" name="Google Shape;34504;p73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5" name="Google Shape;34505;p73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6" name="Google Shape;34506;p73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7" name="Google Shape;34507;p73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8" name="Google Shape;34508;p73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09" name="Google Shape;34509;p73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0" name="Google Shape;34510;p73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1" name="Google Shape;34511;p73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2" name="Google Shape;34512;p73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3" name="Google Shape;34513;p73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4" name="Google Shape;34514;p73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5" name="Google Shape;34515;p73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6" name="Google Shape;34516;p73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7" name="Google Shape;34517;p73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18" name="Google Shape;34518;p73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4519" name="Google Shape;34519;p73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3">
    <p:spTree>
      <p:nvGrpSpPr>
        <p:cNvPr id="34520" name="Shape 3452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4521" name="Google Shape;34521;p74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4522" name="Google Shape;34522;p74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523" name="Google Shape;34523;p74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4524" name="Google Shape;34524;p74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5" name="Google Shape;34525;p74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6" name="Google Shape;34526;p74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7" name="Google Shape;34527;p74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8" name="Google Shape;34528;p74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29" name="Google Shape;34529;p74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0" name="Google Shape;34530;p74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1" name="Google Shape;34531;p74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2" name="Google Shape;34532;p74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3" name="Google Shape;34533;p74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4" name="Google Shape;34534;p74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5" name="Google Shape;34535;p74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6" name="Google Shape;34536;p74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7" name="Google Shape;34537;p74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8" name="Google Shape;34538;p74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39" name="Google Shape;34539;p74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0" name="Google Shape;34540;p74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1" name="Google Shape;34541;p74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2" name="Google Shape;34542;p74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3" name="Google Shape;34543;p74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4" name="Google Shape;34544;p74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5" name="Google Shape;34545;p74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6" name="Google Shape;34546;p74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7" name="Google Shape;34547;p74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48" name="Google Shape;34548;p74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549" name="Google Shape;34549;p74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4550" name="Google Shape;34550;p7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1" name="Google Shape;34551;p7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2" name="Google Shape;34552;p7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3" name="Google Shape;34553;p7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4" name="Google Shape;34554;p7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5" name="Google Shape;34555;p7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6" name="Google Shape;34556;p7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7" name="Google Shape;34557;p7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8" name="Google Shape;34558;p7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59" name="Google Shape;34559;p74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0" name="Google Shape;34560;p7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1" name="Google Shape;34561;p7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2" name="Google Shape;34562;p7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3" name="Google Shape;34563;p7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4" name="Google Shape;34564;p7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5" name="Google Shape;34565;p7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6" name="Google Shape;34566;p7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7" name="Google Shape;34567;p7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8" name="Google Shape;34568;p7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69" name="Google Shape;34569;p7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0" name="Google Shape;34570;p7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1" name="Google Shape;34571;p7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2" name="Google Shape;34572;p7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3" name="Google Shape;34573;p7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4" name="Google Shape;34574;p7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575" name="Google Shape;34575;p7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576" name="Google Shape;34576;p74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7" name="Google Shape;34577;p74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8" name="Google Shape;34578;p74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79" name="Google Shape;34579;p74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0" name="Google Shape;34580;p74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1" name="Google Shape;34581;p74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2" name="Google Shape;34582;p74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3" name="Google Shape;34583;p74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4" name="Google Shape;34584;p74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5" name="Google Shape;34585;p74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6" name="Google Shape;34586;p74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7" name="Google Shape;34587;p74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8" name="Google Shape;34588;p74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89" name="Google Shape;34589;p74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0" name="Google Shape;34590;p74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1" name="Google Shape;34591;p74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2" name="Google Shape;34592;p74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3" name="Google Shape;34593;p74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4" name="Google Shape;34594;p74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5" name="Google Shape;34595;p74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6" name="Google Shape;34596;p74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7" name="Google Shape;34597;p74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8" name="Google Shape;34598;p74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599" name="Google Shape;34599;p74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0" name="Google Shape;34600;p74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1" name="Google Shape;34601;p74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2" name="Google Shape;34602;p74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3" name="Google Shape;34603;p74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4" name="Google Shape;34604;p74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5" name="Google Shape;34605;p74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6" name="Google Shape;34606;p74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7" name="Google Shape;34607;p74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8" name="Google Shape;34608;p74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09" name="Google Shape;34609;p74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0" name="Google Shape;34610;p74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1" name="Google Shape;34611;p74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2" name="Google Shape;34612;p74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3" name="Google Shape;34613;p74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4" name="Google Shape;34614;p74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5" name="Google Shape;34615;p74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6" name="Google Shape;34616;p74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7" name="Google Shape;34617;p74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8" name="Google Shape;34618;p74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19" name="Google Shape;34619;p74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0" name="Google Shape;34620;p74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1" name="Google Shape;34621;p74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2" name="Google Shape;34622;p74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3" name="Google Shape;34623;p74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4" name="Google Shape;34624;p74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5" name="Google Shape;34625;p74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6" name="Google Shape;34626;p74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7" name="Google Shape;34627;p74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8" name="Google Shape;34628;p74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29" name="Google Shape;34629;p74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0" name="Google Shape;34630;p74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1" name="Google Shape;34631;p74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2" name="Google Shape;34632;p74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3" name="Google Shape;34633;p74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4" name="Google Shape;34634;p74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5" name="Google Shape;34635;p74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6" name="Google Shape;34636;p74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7" name="Google Shape;34637;p74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8" name="Google Shape;34638;p74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39" name="Google Shape;34639;p74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0" name="Google Shape;34640;p74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1" name="Google Shape;34641;p74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2" name="Google Shape;34642;p74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3" name="Google Shape;34643;p74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4" name="Google Shape;34644;p74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5" name="Google Shape;34645;p74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6" name="Google Shape;34646;p74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7" name="Google Shape;34647;p74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8" name="Google Shape;34648;p74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49" name="Google Shape;34649;p74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0" name="Google Shape;34650;p74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1" name="Google Shape;34651;p74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2" name="Google Shape;34652;p74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3" name="Google Shape;34653;p74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4" name="Google Shape;34654;p74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5" name="Google Shape;34655;p74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6" name="Google Shape;34656;p74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7" name="Google Shape;34657;p74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8" name="Google Shape;34658;p74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59" name="Google Shape;34659;p74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0" name="Google Shape;34660;p74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1" name="Google Shape;34661;p74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2" name="Google Shape;34662;p74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3" name="Google Shape;34663;p74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4" name="Google Shape;34664;p74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5" name="Google Shape;34665;p74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6" name="Google Shape;34666;p74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7" name="Google Shape;34667;p74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8" name="Google Shape;34668;p74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69" name="Google Shape;34669;p74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0" name="Google Shape;34670;p74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1" name="Google Shape;34671;p74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2" name="Google Shape;34672;p74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3" name="Google Shape;34673;p74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4" name="Google Shape;34674;p74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675" name="Google Shape;34675;p74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676" name="Google Shape;34676;p74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4677" name="Google Shape;34677;p7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8" name="Google Shape;34678;p7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79" name="Google Shape;34679;p7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0" name="Google Shape;34680;p7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1" name="Google Shape;34681;p7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2" name="Google Shape;34682;p7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3" name="Google Shape;34683;p7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4" name="Google Shape;34684;p7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5" name="Google Shape;34685;p7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6" name="Google Shape;34686;p7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7" name="Google Shape;34687;p7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8" name="Google Shape;34688;p7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89" name="Google Shape;34689;p7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0" name="Google Shape;34690;p7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1" name="Google Shape;34691;p7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2" name="Google Shape;34692;p7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3" name="Google Shape;34693;p7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4" name="Google Shape;34694;p7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5" name="Google Shape;34695;p7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6" name="Google Shape;34696;p7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7" name="Google Shape;34697;p7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8" name="Google Shape;34698;p7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699" name="Google Shape;34699;p7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0" name="Google Shape;34700;p7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1" name="Google Shape;34701;p7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02" name="Google Shape;34702;p7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03" name="Google Shape;34703;p74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4" name="Google Shape;34704;p74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5" name="Google Shape;34705;p74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6" name="Google Shape;34706;p74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4707" name="Google Shape;34707;p74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708" name="Google Shape;34708;p74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4709" name="Google Shape;34709;p74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0" name="Google Shape;34710;p74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1" name="Google Shape;34711;p74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2" name="Google Shape;34712;p74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3" name="Google Shape;34713;p74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4" name="Google Shape;34714;p74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5" name="Google Shape;34715;p74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6" name="Google Shape;34716;p74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7" name="Google Shape;34717;p74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8" name="Google Shape;34718;p74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19" name="Google Shape;34719;p74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0" name="Google Shape;34720;p74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1" name="Google Shape;34721;p74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2" name="Google Shape;34722;p74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3" name="Google Shape;34723;p74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4" name="Google Shape;34724;p74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5" name="Google Shape;34725;p74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6" name="Google Shape;34726;p74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7" name="Google Shape;34727;p74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8" name="Google Shape;34728;p74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29" name="Google Shape;34729;p74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0" name="Google Shape;34730;p74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1" name="Google Shape;34731;p74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2" name="Google Shape;34732;p74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3" name="Google Shape;34733;p74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4" name="Google Shape;34734;p74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735" name="Google Shape;34735;p74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4736" name="Google Shape;34736;p74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4737" name="Google Shape;34737;p74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8" name="Google Shape;34738;p74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39" name="Google Shape;34739;p74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0" name="Google Shape;34740;p74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1" name="Google Shape;34741;p74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2" name="Google Shape;34742;p74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3" name="Google Shape;34743;p74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4" name="Google Shape;34744;p74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5" name="Google Shape;34745;p74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6" name="Google Shape;34746;p74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7" name="Google Shape;34747;p74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8" name="Google Shape;34748;p74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49" name="Google Shape;34749;p74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0" name="Google Shape;34750;p74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1" name="Google Shape;34751;p74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2" name="Google Shape;34752;p74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3" name="Google Shape;34753;p74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4" name="Google Shape;34754;p74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5" name="Google Shape;34755;p74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6" name="Google Shape;34756;p74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7" name="Google Shape;34757;p74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8" name="Google Shape;34758;p74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59" name="Google Shape;34759;p74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0" name="Google Shape;34760;p74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1" name="Google Shape;34761;p74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2" name="Google Shape;34762;p74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4763" name="Google Shape;34763;p74"/>
          <p:cNvGrpSpPr/>
          <p:nvPr/>
        </p:nvGrpSpPr>
        <p:grpSpPr>
          <a:xfrm>
            <a:off x="7327103" y="-413064"/>
            <a:ext cx="2246942" cy="2925788"/>
            <a:chOff x="7327103" y="-413064"/>
            <a:chExt cx="2246942" cy="2925788"/>
          </a:xfrm>
        </p:grpSpPr>
        <p:grpSp>
          <p:nvGrpSpPr>
            <p:cNvPr id="34764" name="Google Shape;34764;p74"/>
            <p:cNvGrpSpPr/>
            <p:nvPr/>
          </p:nvGrpSpPr>
          <p:grpSpPr>
            <a:xfrm rot="9887729">
              <a:off x="8154883" y="414371"/>
              <a:ext cx="369354" cy="250254"/>
              <a:chOff x="4815275" y="1064150"/>
              <a:chExt cx="432450" cy="297250"/>
            </a:xfrm>
          </p:grpSpPr>
          <p:sp>
            <p:nvSpPr>
              <p:cNvPr id="34765" name="Google Shape;34765;p74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6" name="Google Shape;34766;p74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7" name="Google Shape;34767;p74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768" name="Google Shape;34768;p74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769" name="Google Shape;34769;p74"/>
            <p:cNvGrpSpPr/>
            <p:nvPr/>
          </p:nvGrpSpPr>
          <p:grpSpPr>
            <a:xfrm flipH="1" rot="1008907">
              <a:off x="7601040" y="-213164"/>
              <a:ext cx="1699067" cy="2145021"/>
              <a:chOff x="146217" y="2712579"/>
              <a:chExt cx="1552965" cy="1960400"/>
            </a:xfrm>
          </p:grpSpPr>
          <p:grpSp>
            <p:nvGrpSpPr>
              <p:cNvPr id="34770" name="Google Shape;34770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771" name="Google Shape;34771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2" name="Google Shape;34772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3" name="Google Shape;34773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4" name="Google Shape;34774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5" name="Google Shape;34775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6" name="Google Shape;34776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7" name="Google Shape;34777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8" name="Google Shape;34778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79" name="Google Shape;34779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0" name="Google Shape;34780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1" name="Google Shape;34781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2" name="Google Shape;34782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3" name="Google Shape;34783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4" name="Google Shape;34784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785" name="Google Shape;34785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786" name="Google Shape;34786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7" name="Google Shape;34787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8" name="Google Shape;34788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89" name="Google Shape;34789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0" name="Google Shape;34790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1" name="Google Shape;34791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2" name="Google Shape;34792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3" name="Google Shape;34793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4" name="Google Shape;34794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5" name="Google Shape;34795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6" name="Google Shape;34796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7" name="Google Shape;34797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8" name="Google Shape;34798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799" name="Google Shape;34799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00" name="Google Shape;34800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801" name="Google Shape;34801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2" name="Google Shape;34802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3" name="Google Shape;34803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4" name="Google Shape;34804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5" name="Google Shape;34805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6" name="Google Shape;34806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7" name="Google Shape;34807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8" name="Google Shape;34808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09" name="Google Shape;34809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0" name="Google Shape;34810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1" name="Google Shape;34811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2" name="Google Shape;34812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3" name="Google Shape;34813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4" name="Google Shape;34814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4815" name="Google Shape;34815;p74"/>
            <p:cNvGrpSpPr/>
            <p:nvPr/>
          </p:nvGrpSpPr>
          <p:grpSpPr>
            <a:xfrm flipH="1" rot="-10179883">
              <a:off x="7541670" y="232534"/>
              <a:ext cx="1699181" cy="2145170"/>
              <a:chOff x="146217" y="2712579"/>
              <a:chExt cx="1552965" cy="1960400"/>
            </a:xfrm>
          </p:grpSpPr>
          <p:grpSp>
            <p:nvGrpSpPr>
              <p:cNvPr id="34816" name="Google Shape;34816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817" name="Google Shape;34817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8" name="Google Shape;34818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19" name="Google Shape;34819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0" name="Google Shape;34820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1" name="Google Shape;34821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2" name="Google Shape;34822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3" name="Google Shape;34823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4" name="Google Shape;34824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5" name="Google Shape;34825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6" name="Google Shape;34826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7" name="Google Shape;34827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8" name="Google Shape;34828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29" name="Google Shape;34829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0" name="Google Shape;34830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31" name="Google Shape;34831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832" name="Google Shape;34832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3" name="Google Shape;34833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4" name="Google Shape;34834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5" name="Google Shape;34835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6" name="Google Shape;34836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7" name="Google Shape;34837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8" name="Google Shape;34838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39" name="Google Shape;34839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0" name="Google Shape;34840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1" name="Google Shape;34841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2" name="Google Shape;34842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3" name="Google Shape;34843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4" name="Google Shape;34844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5" name="Google Shape;34845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46" name="Google Shape;34846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847" name="Google Shape;34847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8" name="Google Shape;34848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49" name="Google Shape;34849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0" name="Google Shape;34850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1" name="Google Shape;34851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2" name="Google Shape;34852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3" name="Google Shape;34853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4" name="Google Shape;34854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5" name="Google Shape;34855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6" name="Google Shape;34856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7" name="Google Shape;34857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8" name="Google Shape;34858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59" name="Google Shape;34859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60" name="Google Shape;34860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4861" name="Google Shape;34861;p74"/>
            <p:cNvGrpSpPr/>
            <p:nvPr/>
          </p:nvGrpSpPr>
          <p:grpSpPr>
            <a:xfrm rot="-1674192">
              <a:off x="8525114" y="1213204"/>
              <a:ext cx="369355" cy="250238"/>
              <a:chOff x="4815275" y="1064150"/>
              <a:chExt cx="432450" cy="297250"/>
            </a:xfrm>
          </p:grpSpPr>
          <p:sp>
            <p:nvSpPr>
              <p:cNvPr id="34862" name="Google Shape;34862;p74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3" name="Google Shape;34863;p74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4" name="Google Shape;34864;p74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65" name="Google Shape;34865;p74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4866" name="Google Shape;34866;p74"/>
            <p:cNvSpPr/>
            <p:nvPr/>
          </p:nvSpPr>
          <p:spPr>
            <a:xfrm>
              <a:off x="8247050" y="832627"/>
              <a:ext cx="579002" cy="308700"/>
            </a:xfrm>
            <a:custGeom>
              <a:rect b="b" l="l" r="r" t="t"/>
              <a:pathLst>
                <a:path extrusionOk="0" h="12675" w="23771">
                  <a:moveTo>
                    <a:pt x="17326" y="0"/>
                  </a:moveTo>
                  <a:lnTo>
                    <a:pt x="17326" y="0"/>
                  </a:lnTo>
                  <a:cubicBezTo>
                    <a:pt x="12737" y="1216"/>
                    <a:pt x="8481" y="3404"/>
                    <a:pt x="4834" y="6414"/>
                  </a:cubicBezTo>
                  <a:cubicBezTo>
                    <a:pt x="3831" y="7234"/>
                    <a:pt x="2858" y="8146"/>
                    <a:pt x="1977" y="9119"/>
                  </a:cubicBezTo>
                  <a:cubicBezTo>
                    <a:pt x="1885" y="9180"/>
                    <a:pt x="1825" y="9301"/>
                    <a:pt x="1794" y="9392"/>
                  </a:cubicBezTo>
                  <a:cubicBezTo>
                    <a:pt x="1733" y="9605"/>
                    <a:pt x="1885" y="9818"/>
                    <a:pt x="1885" y="10031"/>
                  </a:cubicBezTo>
                  <a:cubicBezTo>
                    <a:pt x="1885" y="10456"/>
                    <a:pt x="1369" y="10669"/>
                    <a:pt x="1004" y="10882"/>
                  </a:cubicBezTo>
                  <a:cubicBezTo>
                    <a:pt x="396" y="11277"/>
                    <a:pt x="1" y="11945"/>
                    <a:pt x="31" y="12675"/>
                  </a:cubicBezTo>
                  <a:cubicBezTo>
                    <a:pt x="1034" y="12675"/>
                    <a:pt x="2068" y="12614"/>
                    <a:pt x="3101" y="12523"/>
                  </a:cubicBezTo>
                  <a:cubicBezTo>
                    <a:pt x="3922" y="12462"/>
                    <a:pt x="4773" y="12341"/>
                    <a:pt x="5594" y="12249"/>
                  </a:cubicBezTo>
                  <a:lnTo>
                    <a:pt x="6566" y="12128"/>
                  </a:lnTo>
                  <a:cubicBezTo>
                    <a:pt x="6901" y="12097"/>
                    <a:pt x="7235" y="12037"/>
                    <a:pt x="7569" y="12006"/>
                  </a:cubicBezTo>
                  <a:cubicBezTo>
                    <a:pt x="9424" y="11702"/>
                    <a:pt x="11247" y="11094"/>
                    <a:pt x="12919" y="10213"/>
                  </a:cubicBezTo>
                  <a:cubicBezTo>
                    <a:pt x="13527" y="9848"/>
                    <a:pt x="14165" y="9514"/>
                    <a:pt x="14804" y="9240"/>
                  </a:cubicBezTo>
                  <a:cubicBezTo>
                    <a:pt x="15412" y="9028"/>
                    <a:pt x="16019" y="8906"/>
                    <a:pt x="16627" y="8724"/>
                  </a:cubicBezTo>
                  <a:cubicBezTo>
                    <a:pt x="18360" y="8176"/>
                    <a:pt x="19789" y="7052"/>
                    <a:pt x="21217" y="5927"/>
                  </a:cubicBezTo>
                  <a:cubicBezTo>
                    <a:pt x="21399" y="5806"/>
                    <a:pt x="21551" y="5593"/>
                    <a:pt x="21643" y="5380"/>
                  </a:cubicBezTo>
                  <a:cubicBezTo>
                    <a:pt x="21673" y="5258"/>
                    <a:pt x="21643" y="5137"/>
                    <a:pt x="21673" y="5015"/>
                  </a:cubicBezTo>
                  <a:cubicBezTo>
                    <a:pt x="21764" y="4590"/>
                    <a:pt x="22372" y="4468"/>
                    <a:pt x="22707" y="4164"/>
                  </a:cubicBezTo>
                  <a:cubicBezTo>
                    <a:pt x="22858" y="3951"/>
                    <a:pt x="23010" y="3708"/>
                    <a:pt x="23071" y="3435"/>
                  </a:cubicBezTo>
                  <a:lnTo>
                    <a:pt x="23770" y="1368"/>
                  </a:lnTo>
                  <a:cubicBezTo>
                    <a:pt x="22788" y="1140"/>
                    <a:pt x="21792" y="1028"/>
                    <a:pt x="20800" y="1028"/>
                  </a:cubicBezTo>
                  <a:cubicBezTo>
                    <a:pt x="17956" y="1028"/>
                    <a:pt x="15149" y="1950"/>
                    <a:pt x="12828" y="3708"/>
                  </a:cubicBezTo>
                  <a:cubicBezTo>
                    <a:pt x="12554" y="3921"/>
                    <a:pt x="12250" y="4134"/>
                    <a:pt x="11946" y="4286"/>
                  </a:cubicBezTo>
                  <a:cubicBezTo>
                    <a:pt x="11673" y="4377"/>
                    <a:pt x="11399" y="4407"/>
                    <a:pt x="11126" y="4468"/>
                  </a:cubicBezTo>
                  <a:cubicBezTo>
                    <a:pt x="9940" y="4772"/>
                    <a:pt x="9120" y="5836"/>
                    <a:pt x="8117" y="6535"/>
                  </a:cubicBezTo>
                  <a:cubicBezTo>
                    <a:pt x="7630" y="6869"/>
                    <a:pt x="7114" y="7143"/>
                    <a:pt x="6597" y="7477"/>
                  </a:cubicBezTo>
                  <a:cubicBezTo>
                    <a:pt x="5867" y="8024"/>
                    <a:pt x="5259" y="8724"/>
                    <a:pt x="4895" y="9544"/>
                  </a:cubicBezTo>
                  <a:cubicBezTo>
                    <a:pt x="5503" y="9657"/>
                    <a:pt x="6129" y="9720"/>
                    <a:pt x="6758" y="9720"/>
                  </a:cubicBezTo>
                  <a:cubicBezTo>
                    <a:pt x="6978" y="9720"/>
                    <a:pt x="7198" y="9712"/>
                    <a:pt x="7417" y="9696"/>
                  </a:cubicBezTo>
                  <a:cubicBezTo>
                    <a:pt x="8269" y="9635"/>
                    <a:pt x="9089" y="9271"/>
                    <a:pt x="9697" y="8663"/>
                  </a:cubicBezTo>
                  <a:cubicBezTo>
                    <a:pt x="10974" y="8663"/>
                    <a:pt x="12220" y="8389"/>
                    <a:pt x="13405" y="7903"/>
                  </a:cubicBezTo>
                  <a:cubicBezTo>
                    <a:pt x="14925" y="7295"/>
                    <a:pt x="16263" y="6322"/>
                    <a:pt x="17752" y="5562"/>
                  </a:cubicBezTo>
                  <a:cubicBezTo>
                    <a:pt x="17076" y="5219"/>
                    <a:pt x="16348" y="5053"/>
                    <a:pt x="15627" y="5053"/>
                  </a:cubicBezTo>
                  <a:cubicBezTo>
                    <a:pt x="14368" y="5053"/>
                    <a:pt x="13128" y="5558"/>
                    <a:pt x="12220" y="6505"/>
                  </a:cubicBezTo>
                  <a:cubicBezTo>
                    <a:pt x="12980" y="5927"/>
                    <a:pt x="13922" y="5593"/>
                    <a:pt x="14895" y="5593"/>
                  </a:cubicBezTo>
                  <a:cubicBezTo>
                    <a:pt x="14956" y="5593"/>
                    <a:pt x="15047" y="5593"/>
                    <a:pt x="15138" y="5654"/>
                  </a:cubicBezTo>
                  <a:cubicBezTo>
                    <a:pt x="15320" y="5806"/>
                    <a:pt x="15077" y="6110"/>
                    <a:pt x="14834" y="6231"/>
                  </a:cubicBezTo>
                  <a:lnTo>
                    <a:pt x="13132" y="7082"/>
                  </a:lnTo>
                  <a:cubicBezTo>
                    <a:pt x="12706" y="7295"/>
                    <a:pt x="12250" y="7477"/>
                    <a:pt x="11794" y="7599"/>
                  </a:cubicBezTo>
                  <a:cubicBezTo>
                    <a:pt x="11339" y="7660"/>
                    <a:pt x="10852" y="7690"/>
                    <a:pt x="10396" y="7721"/>
                  </a:cubicBezTo>
                  <a:cubicBezTo>
                    <a:pt x="9728" y="7751"/>
                    <a:pt x="9059" y="7933"/>
                    <a:pt x="8481" y="8237"/>
                  </a:cubicBezTo>
                  <a:cubicBezTo>
                    <a:pt x="8162" y="8408"/>
                    <a:pt x="7798" y="8608"/>
                    <a:pt x="7472" y="8608"/>
                  </a:cubicBezTo>
                  <a:cubicBezTo>
                    <a:pt x="7333" y="8608"/>
                    <a:pt x="7201" y="8571"/>
                    <a:pt x="7083" y="8480"/>
                  </a:cubicBezTo>
                  <a:cubicBezTo>
                    <a:pt x="8816" y="6839"/>
                    <a:pt x="10791" y="5471"/>
                    <a:pt x="12980" y="4407"/>
                  </a:cubicBezTo>
                  <a:cubicBezTo>
                    <a:pt x="13223" y="4316"/>
                    <a:pt x="13466" y="4164"/>
                    <a:pt x="13679" y="4012"/>
                  </a:cubicBezTo>
                  <a:cubicBezTo>
                    <a:pt x="13831" y="3860"/>
                    <a:pt x="13983" y="3708"/>
                    <a:pt x="14135" y="3556"/>
                  </a:cubicBezTo>
                  <a:cubicBezTo>
                    <a:pt x="14712" y="3100"/>
                    <a:pt x="15412" y="2736"/>
                    <a:pt x="16141" y="2553"/>
                  </a:cubicBezTo>
                  <a:cubicBezTo>
                    <a:pt x="17508" y="2116"/>
                    <a:pt x="18949" y="1654"/>
                    <a:pt x="20397" y="1654"/>
                  </a:cubicBezTo>
                  <a:cubicBezTo>
                    <a:pt x="20559" y="1654"/>
                    <a:pt x="20721" y="1660"/>
                    <a:pt x="20883" y="1672"/>
                  </a:cubicBezTo>
                  <a:cubicBezTo>
                    <a:pt x="21308" y="1702"/>
                    <a:pt x="21855" y="1915"/>
                    <a:pt x="21825" y="2340"/>
                  </a:cubicBezTo>
                  <a:cubicBezTo>
                    <a:pt x="21795" y="2492"/>
                    <a:pt x="21734" y="2644"/>
                    <a:pt x="21643" y="2766"/>
                  </a:cubicBezTo>
                  <a:cubicBezTo>
                    <a:pt x="19728" y="5532"/>
                    <a:pt x="16871" y="7569"/>
                    <a:pt x="13801" y="8967"/>
                  </a:cubicBezTo>
                  <a:cubicBezTo>
                    <a:pt x="10731" y="10365"/>
                    <a:pt x="7448" y="11186"/>
                    <a:pt x="4135" y="11915"/>
                  </a:cubicBezTo>
                  <a:cubicBezTo>
                    <a:pt x="4074" y="11945"/>
                    <a:pt x="4013" y="11961"/>
                    <a:pt x="3952" y="11961"/>
                  </a:cubicBezTo>
                  <a:cubicBezTo>
                    <a:pt x="3892" y="11961"/>
                    <a:pt x="3831" y="11945"/>
                    <a:pt x="3770" y="11915"/>
                  </a:cubicBezTo>
                  <a:cubicBezTo>
                    <a:pt x="3557" y="11824"/>
                    <a:pt x="3557" y="11520"/>
                    <a:pt x="3344" y="11398"/>
                  </a:cubicBezTo>
                  <a:cubicBezTo>
                    <a:pt x="3281" y="11356"/>
                    <a:pt x="3217" y="11343"/>
                    <a:pt x="3152" y="11343"/>
                  </a:cubicBezTo>
                  <a:cubicBezTo>
                    <a:pt x="3053" y="11343"/>
                    <a:pt x="2951" y="11373"/>
                    <a:pt x="2841" y="11373"/>
                  </a:cubicBezTo>
                  <a:cubicBezTo>
                    <a:pt x="2817" y="11373"/>
                    <a:pt x="2792" y="11372"/>
                    <a:pt x="2767" y="11368"/>
                  </a:cubicBezTo>
                  <a:cubicBezTo>
                    <a:pt x="2281" y="11368"/>
                    <a:pt x="1946" y="10790"/>
                    <a:pt x="2037" y="10335"/>
                  </a:cubicBezTo>
                  <a:cubicBezTo>
                    <a:pt x="2159" y="9848"/>
                    <a:pt x="2433" y="9423"/>
                    <a:pt x="2797" y="9119"/>
                  </a:cubicBezTo>
                  <a:cubicBezTo>
                    <a:pt x="6810" y="4924"/>
                    <a:pt x="11794" y="1793"/>
                    <a:pt x="17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4867" name="Google Shape;34867;p74"/>
          <p:cNvGrpSpPr/>
          <p:nvPr/>
        </p:nvGrpSpPr>
        <p:grpSpPr>
          <a:xfrm>
            <a:off x="-1554656" y="2255429"/>
            <a:ext cx="3316045" cy="3609590"/>
            <a:chOff x="-172448" y="3529594"/>
            <a:chExt cx="1795465" cy="1954404"/>
          </a:xfrm>
        </p:grpSpPr>
        <p:grpSp>
          <p:nvGrpSpPr>
            <p:cNvPr id="34868" name="Google Shape;34868;p74"/>
            <p:cNvGrpSpPr/>
            <p:nvPr/>
          </p:nvGrpSpPr>
          <p:grpSpPr>
            <a:xfrm>
              <a:off x="247918" y="4056833"/>
              <a:ext cx="789315" cy="763277"/>
              <a:chOff x="2434875" y="4647925"/>
              <a:chExt cx="463050" cy="447775"/>
            </a:xfrm>
          </p:grpSpPr>
          <p:sp>
            <p:nvSpPr>
              <p:cNvPr id="34869" name="Google Shape;34869;p74"/>
              <p:cNvSpPr/>
              <p:nvPr/>
            </p:nvSpPr>
            <p:spPr>
              <a:xfrm>
                <a:off x="2434875" y="4700100"/>
                <a:ext cx="463050" cy="395600"/>
              </a:xfrm>
              <a:custGeom>
                <a:rect b="b" l="l" r="r" t="t"/>
                <a:pathLst>
                  <a:path extrusionOk="0" h="15824" w="18522">
                    <a:moveTo>
                      <a:pt x="3013" y="1"/>
                    </a:moveTo>
                    <a:lnTo>
                      <a:pt x="3013" y="1"/>
                    </a:lnTo>
                    <a:cubicBezTo>
                      <a:pt x="1" y="3715"/>
                      <a:pt x="1743" y="9473"/>
                      <a:pt x="6424" y="10827"/>
                    </a:cubicBezTo>
                    <a:cubicBezTo>
                      <a:pt x="6840" y="10946"/>
                      <a:pt x="7263" y="11004"/>
                      <a:pt x="7683" y="11004"/>
                    </a:cubicBezTo>
                    <a:cubicBezTo>
                      <a:pt x="8975" y="11004"/>
                      <a:pt x="10232" y="10459"/>
                      <a:pt x="11118" y="9473"/>
                    </a:cubicBezTo>
                    <a:cubicBezTo>
                      <a:pt x="11868" y="8408"/>
                      <a:pt x="12328" y="7053"/>
                      <a:pt x="11723" y="5844"/>
                    </a:cubicBezTo>
                    <a:cubicBezTo>
                      <a:pt x="11293" y="4991"/>
                      <a:pt x="10580" y="4620"/>
                      <a:pt x="9822" y="4620"/>
                    </a:cubicBezTo>
                    <a:cubicBezTo>
                      <a:pt x="9235" y="4620"/>
                      <a:pt x="8622" y="4843"/>
                      <a:pt x="8094" y="5239"/>
                    </a:cubicBezTo>
                    <a:cubicBezTo>
                      <a:pt x="7965" y="5334"/>
                      <a:pt x="7844" y="5375"/>
                      <a:pt x="7730" y="5375"/>
                    </a:cubicBezTo>
                    <a:cubicBezTo>
                      <a:pt x="7308" y="5375"/>
                      <a:pt x="6998" y="4808"/>
                      <a:pt x="6884" y="4331"/>
                    </a:cubicBezTo>
                    <a:cubicBezTo>
                      <a:pt x="6727" y="3267"/>
                      <a:pt x="7332" y="2360"/>
                      <a:pt x="8094" y="1755"/>
                    </a:cubicBezTo>
                    <a:cubicBezTo>
                      <a:pt x="8924" y="1174"/>
                      <a:pt x="9782" y="920"/>
                      <a:pt x="10613" y="920"/>
                    </a:cubicBezTo>
                    <a:cubicBezTo>
                      <a:pt x="12808" y="920"/>
                      <a:pt x="14809" y="2694"/>
                      <a:pt x="15582" y="4888"/>
                    </a:cubicBezTo>
                    <a:cubicBezTo>
                      <a:pt x="17396" y="9727"/>
                      <a:pt x="13840" y="14009"/>
                      <a:pt x="9606" y="15823"/>
                    </a:cubicBezTo>
                    <a:cubicBezTo>
                      <a:pt x="15074" y="14311"/>
                      <a:pt x="18521" y="8408"/>
                      <a:pt x="15352" y="3267"/>
                    </a:cubicBezTo>
                    <a:cubicBezTo>
                      <a:pt x="14272" y="1467"/>
                      <a:pt x="12386" y="473"/>
                      <a:pt x="10496" y="473"/>
                    </a:cubicBezTo>
                    <a:cubicBezTo>
                      <a:pt x="9210" y="473"/>
                      <a:pt x="7922" y="933"/>
                      <a:pt x="6884" y="1912"/>
                    </a:cubicBezTo>
                    <a:cubicBezTo>
                      <a:pt x="5372" y="3424"/>
                      <a:pt x="5517" y="6448"/>
                      <a:pt x="7634" y="7356"/>
                    </a:cubicBezTo>
                    <a:cubicBezTo>
                      <a:pt x="7782" y="7410"/>
                      <a:pt x="7928" y="7434"/>
                      <a:pt x="8071" y="7434"/>
                    </a:cubicBezTo>
                    <a:cubicBezTo>
                      <a:pt x="8878" y="7434"/>
                      <a:pt x="9605" y="6698"/>
                      <a:pt x="10199" y="6698"/>
                    </a:cubicBezTo>
                    <a:cubicBezTo>
                      <a:pt x="10363" y="6698"/>
                      <a:pt x="10516" y="6754"/>
                      <a:pt x="10658" y="6896"/>
                    </a:cubicBezTo>
                    <a:cubicBezTo>
                      <a:pt x="12025" y="8263"/>
                      <a:pt x="9908" y="10077"/>
                      <a:pt x="8396" y="10525"/>
                    </a:cubicBezTo>
                    <a:cubicBezTo>
                      <a:pt x="8164" y="10564"/>
                      <a:pt x="7937" y="10582"/>
                      <a:pt x="7713" y="10582"/>
                    </a:cubicBezTo>
                    <a:cubicBezTo>
                      <a:pt x="6189" y="10582"/>
                      <a:pt x="4860" y="9729"/>
                      <a:pt x="3678" y="8674"/>
                    </a:cubicBezTo>
                    <a:cubicBezTo>
                      <a:pt x="1864" y="6715"/>
                      <a:pt x="1670" y="3799"/>
                      <a:pt x="2215" y="1827"/>
                    </a:cubicBezTo>
                    <a:cubicBezTo>
                      <a:pt x="2408" y="1198"/>
                      <a:pt x="2674" y="581"/>
                      <a:pt x="3013" y="1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70" name="Google Shape;34870;p74"/>
              <p:cNvSpPr/>
              <p:nvPr/>
            </p:nvSpPr>
            <p:spPr>
              <a:xfrm>
                <a:off x="2489625" y="4647925"/>
                <a:ext cx="401325" cy="398500"/>
              </a:xfrm>
              <a:custGeom>
                <a:rect b="b" l="l" r="r" t="t"/>
                <a:pathLst>
                  <a:path extrusionOk="0" h="15940" w="16053">
                    <a:moveTo>
                      <a:pt x="8175" y="0"/>
                    </a:moveTo>
                    <a:cubicBezTo>
                      <a:pt x="6090" y="0"/>
                      <a:pt x="4019" y="819"/>
                      <a:pt x="2384" y="2656"/>
                    </a:cubicBezTo>
                    <a:cubicBezTo>
                      <a:pt x="0" y="5269"/>
                      <a:pt x="448" y="9394"/>
                      <a:pt x="3496" y="11160"/>
                    </a:cubicBezTo>
                    <a:cubicBezTo>
                      <a:pt x="3996" y="11433"/>
                      <a:pt x="4564" y="11562"/>
                      <a:pt x="5133" y="11562"/>
                    </a:cubicBezTo>
                    <a:cubicBezTo>
                      <a:pt x="6713" y="11562"/>
                      <a:pt x="8306" y="10567"/>
                      <a:pt x="8492" y="8886"/>
                    </a:cubicBezTo>
                    <a:cubicBezTo>
                      <a:pt x="8589" y="7592"/>
                      <a:pt x="6678" y="7060"/>
                      <a:pt x="7198" y="6116"/>
                    </a:cubicBezTo>
                    <a:cubicBezTo>
                      <a:pt x="7486" y="5578"/>
                      <a:pt x="7920" y="5364"/>
                      <a:pt x="8405" y="5364"/>
                    </a:cubicBezTo>
                    <a:cubicBezTo>
                      <a:pt x="9447" y="5364"/>
                      <a:pt x="10729" y="6353"/>
                      <a:pt x="11323" y="7253"/>
                    </a:cubicBezTo>
                    <a:cubicBezTo>
                      <a:pt x="12134" y="8910"/>
                      <a:pt x="11674" y="10652"/>
                      <a:pt x="10900" y="12297"/>
                    </a:cubicBezTo>
                    <a:cubicBezTo>
                      <a:pt x="9545" y="14608"/>
                      <a:pt x="6799" y="15612"/>
                      <a:pt x="4755" y="15648"/>
                    </a:cubicBezTo>
                    <a:cubicBezTo>
                      <a:pt x="4089" y="15648"/>
                      <a:pt x="3424" y="15576"/>
                      <a:pt x="2783" y="15431"/>
                    </a:cubicBezTo>
                    <a:lnTo>
                      <a:pt x="2783" y="15431"/>
                    </a:lnTo>
                    <a:cubicBezTo>
                      <a:pt x="3623" y="15778"/>
                      <a:pt x="4484" y="15939"/>
                      <a:pt x="5329" y="15939"/>
                    </a:cubicBezTo>
                    <a:cubicBezTo>
                      <a:pt x="8925" y="15939"/>
                      <a:pt x="12211" y="13013"/>
                      <a:pt x="12182" y="9056"/>
                    </a:cubicBezTo>
                    <a:cubicBezTo>
                      <a:pt x="12158" y="7289"/>
                      <a:pt x="11130" y="5705"/>
                      <a:pt x="9533" y="4955"/>
                    </a:cubicBezTo>
                    <a:cubicBezTo>
                      <a:pt x="9016" y="4776"/>
                      <a:pt x="8460" y="4664"/>
                      <a:pt x="7916" y="4664"/>
                    </a:cubicBezTo>
                    <a:cubicBezTo>
                      <a:pt x="7175" y="4664"/>
                      <a:pt x="6457" y="4872"/>
                      <a:pt x="5892" y="5402"/>
                    </a:cubicBezTo>
                    <a:cubicBezTo>
                      <a:pt x="4658" y="6564"/>
                      <a:pt x="5130" y="8160"/>
                      <a:pt x="6339" y="9056"/>
                    </a:cubicBezTo>
                    <a:cubicBezTo>
                      <a:pt x="6944" y="9515"/>
                      <a:pt x="6351" y="10156"/>
                      <a:pt x="5819" y="10471"/>
                    </a:cubicBezTo>
                    <a:cubicBezTo>
                      <a:pt x="5499" y="10623"/>
                      <a:pt x="5169" y="10689"/>
                      <a:pt x="4842" y="10689"/>
                    </a:cubicBezTo>
                    <a:cubicBezTo>
                      <a:pt x="4182" y="10689"/>
                      <a:pt x="3535" y="10420"/>
                      <a:pt x="3000" y="10047"/>
                    </a:cubicBezTo>
                    <a:cubicBezTo>
                      <a:pt x="109" y="7761"/>
                      <a:pt x="1271" y="3854"/>
                      <a:pt x="3859" y="1979"/>
                    </a:cubicBezTo>
                    <a:cubicBezTo>
                      <a:pt x="5245" y="930"/>
                      <a:pt x="6744" y="481"/>
                      <a:pt x="8234" y="481"/>
                    </a:cubicBezTo>
                    <a:cubicBezTo>
                      <a:pt x="11179" y="481"/>
                      <a:pt x="14093" y="2234"/>
                      <a:pt x="16053" y="4580"/>
                    </a:cubicBezTo>
                    <a:cubicBezTo>
                      <a:pt x="14268" y="1733"/>
                      <a:pt x="11207" y="0"/>
                      <a:pt x="8175" y="0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4871" name="Google Shape;34871;p74"/>
              <p:cNvSpPr/>
              <p:nvPr/>
            </p:nvSpPr>
            <p:spPr>
              <a:xfrm>
                <a:off x="2499000" y="4688000"/>
                <a:ext cx="392250" cy="326650"/>
              </a:xfrm>
              <a:custGeom>
                <a:rect b="b" l="l" r="r" t="t"/>
                <a:pathLst>
                  <a:path extrusionOk="0" h="13066" w="15690">
                    <a:moveTo>
                      <a:pt x="7609" y="1"/>
                    </a:moveTo>
                    <a:cubicBezTo>
                      <a:pt x="5916" y="1"/>
                      <a:pt x="4319" y="775"/>
                      <a:pt x="3267" y="2094"/>
                    </a:cubicBezTo>
                    <a:cubicBezTo>
                      <a:pt x="2299" y="3303"/>
                      <a:pt x="1924" y="4900"/>
                      <a:pt x="2275" y="6412"/>
                    </a:cubicBezTo>
                    <a:cubicBezTo>
                      <a:pt x="2638" y="7840"/>
                      <a:pt x="4077" y="8953"/>
                      <a:pt x="5541" y="8953"/>
                    </a:cubicBezTo>
                    <a:cubicBezTo>
                      <a:pt x="5558" y="8953"/>
                      <a:pt x="5576" y="8953"/>
                      <a:pt x="5593" y="8953"/>
                    </a:cubicBezTo>
                    <a:cubicBezTo>
                      <a:pt x="6131" y="8953"/>
                      <a:pt x="6656" y="8773"/>
                      <a:pt x="7101" y="8457"/>
                    </a:cubicBezTo>
                    <a:cubicBezTo>
                      <a:pt x="7537" y="8094"/>
                      <a:pt x="7573" y="7525"/>
                      <a:pt x="7609" y="6969"/>
                    </a:cubicBezTo>
                    <a:cubicBezTo>
                      <a:pt x="7634" y="6376"/>
                      <a:pt x="7670" y="5759"/>
                      <a:pt x="8311" y="5590"/>
                    </a:cubicBezTo>
                    <a:cubicBezTo>
                      <a:pt x="8456" y="5553"/>
                      <a:pt x="8601" y="5529"/>
                      <a:pt x="8759" y="5529"/>
                    </a:cubicBezTo>
                    <a:cubicBezTo>
                      <a:pt x="9230" y="5529"/>
                      <a:pt x="9666" y="5759"/>
                      <a:pt x="9932" y="6134"/>
                    </a:cubicBezTo>
                    <a:cubicBezTo>
                      <a:pt x="10585" y="6969"/>
                      <a:pt x="10718" y="8541"/>
                      <a:pt x="10464" y="9582"/>
                    </a:cubicBezTo>
                    <a:cubicBezTo>
                      <a:pt x="9702" y="11529"/>
                      <a:pt x="7767" y="12352"/>
                      <a:pt x="6363" y="12799"/>
                    </a:cubicBezTo>
                    <a:cubicBezTo>
                      <a:pt x="5928" y="12896"/>
                      <a:pt x="5505" y="12932"/>
                      <a:pt x="5069" y="12932"/>
                    </a:cubicBezTo>
                    <a:cubicBezTo>
                      <a:pt x="3000" y="12932"/>
                      <a:pt x="1174" y="11965"/>
                      <a:pt x="0" y="10924"/>
                    </a:cubicBezTo>
                    <a:lnTo>
                      <a:pt x="0" y="10924"/>
                    </a:lnTo>
                    <a:cubicBezTo>
                      <a:pt x="1283" y="12291"/>
                      <a:pt x="3073" y="13065"/>
                      <a:pt x="4948" y="13065"/>
                    </a:cubicBezTo>
                    <a:cubicBezTo>
                      <a:pt x="6630" y="13065"/>
                      <a:pt x="8238" y="12412"/>
                      <a:pt x="9460" y="11263"/>
                    </a:cubicBezTo>
                    <a:cubicBezTo>
                      <a:pt x="10694" y="10090"/>
                      <a:pt x="11154" y="8311"/>
                      <a:pt x="10646" y="6690"/>
                    </a:cubicBezTo>
                    <a:cubicBezTo>
                      <a:pt x="10029" y="5336"/>
                      <a:pt x="9061" y="4501"/>
                      <a:pt x="7960" y="4428"/>
                    </a:cubicBezTo>
                    <a:lnTo>
                      <a:pt x="7767" y="4428"/>
                    </a:lnTo>
                    <a:cubicBezTo>
                      <a:pt x="7741" y="4427"/>
                      <a:pt x="7714" y="4427"/>
                      <a:pt x="7688" y="4427"/>
                    </a:cubicBezTo>
                    <a:cubicBezTo>
                      <a:pt x="7172" y="4427"/>
                      <a:pt x="6672" y="4654"/>
                      <a:pt x="6315" y="5045"/>
                    </a:cubicBezTo>
                    <a:cubicBezTo>
                      <a:pt x="5867" y="5541"/>
                      <a:pt x="5662" y="6279"/>
                      <a:pt x="5746" y="7078"/>
                    </a:cubicBezTo>
                    <a:cubicBezTo>
                      <a:pt x="5783" y="7283"/>
                      <a:pt x="5734" y="7489"/>
                      <a:pt x="5601" y="7658"/>
                    </a:cubicBezTo>
                    <a:cubicBezTo>
                      <a:pt x="5415" y="7823"/>
                      <a:pt x="5168" y="7928"/>
                      <a:pt x="4917" y="7928"/>
                    </a:cubicBezTo>
                    <a:cubicBezTo>
                      <a:pt x="4891" y="7928"/>
                      <a:pt x="4865" y="7927"/>
                      <a:pt x="4839" y="7924"/>
                    </a:cubicBezTo>
                    <a:cubicBezTo>
                      <a:pt x="4609" y="7924"/>
                      <a:pt x="4392" y="7888"/>
                      <a:pt x="4174" y="7815"/>
                    </a:cubicBezTo>
                    <a:lnTo>
                      <a:pt x="4150" y="7815"/>
                    </a:lnTo>
                    <a:cubicBezTo>
                      <a:pt x="3255" y="7440"/>
                      <a:pt x="2638" y="6545"/>
                      <a:pt x="2468" y="5336"/>
                    </a:cubicBezTo>
                    <a:cubicBezTo>
                      <a:pt x="2359" y="4017"/>
                      <a:pt x="2759" y="2832"/>
                      <a:pt x="3605" y="1912"/>
                    </a:cubicBezTo>
                    <a:cubicBezTo>
                      <a:pt x="4597" y="836"/>
                      <a:pt x="6194" y="195"/>
                      <a:pt x="7863" y="195"/>
                    </a:cubicBezTo>
                    <a:cubicBezTo>
                      <a:pt x="8299" y="195"/>
                      <a:pt x="8722" y="243"/>
                      <a:pt x="9146" y="328"/>
                    </a:cubicBezTo>
                    <a:cubicBezTo>
                      <a:pt x="13222" y="1053"/>
                      <a:pt x="15327" y="4574"/>
                      <a:pt x="15690" y="8384"/>
                    </a:cubicBezTo>
                    <a:cubicBezTo>
                      <a:pt x="15678" y="6424"/>
                      <a:pt x="15037" y="4537"/>
                      <a:pt x="13863" y="2977"/>
                    </a:cubicBezTo>
                    <a:cubicBezTo>
                      <a:pt x="12400" y="1065"/>
                      <a:pt x="10234" y="1"/>
                      <a:pt x="7779" y="1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4872" name="Google Shape;34872;p74"/>
            <p:cNvGrpSpPr/>
            <p:nvPr/>
          </p:nvGrpSpPr>
          <p:grpSpPr>
            <a:xfrm flipH="1" rot="-4587042">
              <a:off x="203514" y="3630314"/>
              <a:ext cx="1072510" cy="1098606"/>
              <a:chOff x="146217" y="2712579"/>
              <a:chExt cx="1552965" cy="1960400"/>
            </a:xfrm>
          </p:grpSpPr>
          <p:grpSp>
            <p:nvGrpSpPr>
              <p:cNvPr id="34873" name="Google Shape;34873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874" name="Google Shape;34874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75" name="Google Shape;34875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76" name="Google Shape;34876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77" name="Google Shape;34877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78" name="Google Shape;34878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79" name="Google Shape;34879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0" name="Google Shape;34880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1" name="Google Shape;34881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2" name="Google Shape;34882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3" name="Google Shape;34883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4" name="Google Shape;34884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5" name="Google Shape;34885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6" name="Google Shape;34886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87" name="Google Shape;34887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888" name="Google Shape;34888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889" name="Google Shape;34889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0" name="Google Shape;34890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1" name="Google Shape;34891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2" name="Google Shape;34892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3" name="Google Shape;34893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4" name="Google Shape;34894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5" name="Google Shape;34895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6" name="Google Shape;34896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7" name="Google Shape;34897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8" name="Google Shape;34898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899" name="Google Shape;34899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0" name="Google Shape;34900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1" name="Google Shape;34901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2" name="Google Shape;34902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03" name="Google Shape;34903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904" name="Google Shape;34904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5" name="Google Shape;34905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6" name="Google Shape;34906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7" name="Google Shape;34907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8" name="Google Shape;34908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09" name="Google Shape;34909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0" name="Google Shape;34910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1" name="Google Shape;34911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2" name="Google Shape;34912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3" name="Google Shape;34913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4" name="Google Shape;34914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5" name="Google Shape;34915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6" name="Google Shape;34916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17" name="Google Shape;34917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4918" name="Google Shape;34918;p74"/>
            <p:cNvGrpSpPr/>
            <p:nvPr/>
          </p:nvGrpSpPr>
          <p:grpSpPr>
            <a:xfrm flipH="1" rot="5833972">
              <a:off x="-66600" y="3783347"/>
              <a:ext cx="1279106" cy="1310160"/>
              <a:chOff x="146217" y="2712579"/>
              <a:chExt cx="1552965" cy="1960400"/>
            </a:xfrm>
          </p:grpSpPr>
          <p:grpSp>
            <p:nvGrpSpPr>
              <p:cNvPr id="34919" name="Google Shape;34919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920" name="Google Shape;34920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1" name="Google Shape;34921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2" name="Google Shape;34922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3" name="Google Shape;34923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4" name="Google Shape;34924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5" name="Google Shape;34925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6" name="Google Shape;34926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7" name="Google Shape;34927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8" name="Google Shape;34928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29" name="Google Shape;34929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0" name="Google Shape;34930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1" name="Google Shape;34931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2" name="Google Shape;34932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3" name="Google Shape;34933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34" name="Google Shape;34934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935" name="Google Shape;34935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6" name="Google Shape;34936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7" name="Google Shape;34937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8" name="Google Shape;34938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39" name="Google Shape;34939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0" name="Google Shape;34940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1" name="Google Shape;34941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2" name="Google Shape;34942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3" name="Google Shape;34943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4" name="Google Shape;34944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5" name="Google Shape;34945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6" name="Google Shape;34946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7" name="Google Shape;34947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48" name="Google Shape;34948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49" name="Google Shape;34949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950" name="Google Shape;34950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1" name="Google Shape;34951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2" name="Google Shape;34952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3" name="Google Shape;34953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4" name="Google Shape;34954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5" name="Google Shape;34955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6" name="Google Shape;34956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7" name="Google Shape;34957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8" name="Google Shape;34958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59" name="Google Shape;34959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0" name="Google Shape;34960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1" name="Google Shape;34961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2" name="Google Shape;34962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3" name="Google Shape;34963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4964" name="Google Shape;34964;p74"/>
            <p:cNvGrpSpPr/>
            <p:nvPr/>
          </p:nvGrpSpPr>
          <p:grpSpPr>
            <a:xfrm>
              <a:off x="3052" y="3783423"/>
              <a:ext cx="1279022" cy="1310331"/>
              <a:chOff x="146217" y="2712579"/>
              <a:chExt cx="1552965" cy="1960400"/>
            </a:xfrm>
          </p:grpSpPr>
          <p:grpSp>
            <p:nvGrpSpPr>
              <p:cNvPr id="34965" name="Google Shape;34965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966" name="Google Shape;34966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7" name="Google Shape;34967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8" name="Google Shape;34968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69" name="Google Shape;34969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0" name="Google Shape;34970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1" name="Google Shape;34971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2" name="Google Shape;34972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3" name="Google Shape;34973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4" name="Google Shape;34974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5" name="Google Shape;34975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6" name="Google Shape;34976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7" name="Google Shape;34977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8" name="Google Shape;34978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79" name="Google Shape;34979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80" name="Google Shape;34980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981" name="Google Shape;34981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2" name="Google Shape;34982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3" name="Google Shape;34983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4" name="Google Shape;34984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5" name="Google Shape;34985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6" name="Google Shape;34986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7" name="Google Shape;34987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8" name="Google Shape;34988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89" name="Google Shape;34989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0" name="Google Shape;34990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1" name="Google Shape;34991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2" name="Google Shape;34992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3" name="Google Shape;34993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4" name="Google Shape;34994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4995" name="Google Shape;34995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996" name="Google Shape;34996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7" name="Google Shape;34997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8" name="Google Shape;34998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4999" name="Google Shape;34999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0" name="Google Shape;35000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1" name="Google Shape;35001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2" name="Google Shape;35002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3" name="Google Shape;35003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4" name="Google Shape;35004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5" name="Google Shape;35005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6" name="Google Shape;35006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7" name="Google Shape;35007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8" name="Google Shape;35008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09" name="Google Shape;35009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010" name="Google Shape;35010;p74"/>
            <p:cNvGrpSpPr/>
            <p:nvPr/>
          </p:nvGrpSpPr>
          <p:grpSpPr>
            <a:xfrm flipH="1" rot="-7380540">
              <a:off x="85736" y="3935762"/>
              <a:ext cx="1279098" cy="1310123"/>
              <a:chOff x="146217" y="2712579"/>
              <a:chExt cx="1552965" cy="1960400"/>
            </a:xfrm>
          </p:grpSpPr>
          <p:grpSp>
            <p:nvGrpSpPr>
              <p:cNvPr id="35011" name="Google Shape;35011;p74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5012" name="Google Shape;35012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3" name="Google Shape;35013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4" name="Google Shape;35014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5" name="Google Shape;35015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6" name="Google Shape;35016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7" name="Google Shape;35017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8" name="Google Shape;35018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19" name="Google Shape;35019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0" name="Google Shape;35020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1" name="Google Shape;35021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2" name="Google Shape;35022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3" name="Google Shape;35023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4" name="Google Shape;35024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5" name="Google Shape;35025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026" name="Google Shape;35026;p74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5027" name="Google Shape;35027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8" name="Google Shape;35028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29" name="Google Shape;35029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0" name="Google Shape;35030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1" name="Google Shape;35031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2" name="Google Shape;35032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3" name="Google Shape;35033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4" name="Google Shape;35034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5" name="Google Shape;35035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6" name="Google Shape;35036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7" name="Google Shape;35037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8" name="Google Shape;35038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39" name="Google Shape;35039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0" name="Google Shape;35040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041" name="Google Shape;35041;p74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5042" name="Google Shape;35042;p74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3" name="Google Shape;35043;p74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4" name="Google Shape;35044;p74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5" name="Google Shape;35045;p74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6" name="Google Shape;35046;p74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7" name="Google Shape;35047;p74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8" name="Google Shape;35048;p74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49" name="Google Shape;35049;p74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0" name="Google Shape;35050;p74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1" name="Google Shape;35051;p74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2" name="Google Shape;35052;p74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3" name="Google Shape;35053;p74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4" name="Google Shape;35054;p74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055" name="Google Shape;35055;p74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5056" name="Google Shape;35056;p74"/>
          <p:cNvSpPr txBox="1"/>
          <p:nvPr>
            <p:ph idx="1" type="subTitle"/>
          </p:nvPr>
        </p:nvSpPr>
        <p:spPr>
          <a:xfrm>
            <a:off x="1812175" y="1535302"/>
            <a:ext cx="17493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35057" name="Google Shape;35057;p74"/>
          <p:cNvSpPr txBox="1"/>
          <p:nvPr>
            <p:ph idx="2" type="subTitle"/>
          </p:nvPr>
        </p:nvSpPr>
        <p:spPr>
          <a:xfrm>
            <a:off x="1803691" y="1912447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5058" name="Google Shape;35058;p74"/>
          <p:cNvSpPr txBox="1"/>
          <p:nvPr>
            <p:ph idx="3" type="subTitle"/>
          </p:nvPr>
        </p:nvSpPr>
        <p:spPr>
          <a:xfrm>
            <a:off x="1807263" y="3430675"/>
            <a:ext cx="1749300" cy="30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35059" name="Google Shape;35059;p74"/>
          <p:cNvSpPr txBox="1"/>
          <p:nvPr>
            <p:ph idx="4" type="subTitle"/>
          </p:nvPr>
        </p:nvSpPr>
        <p:spPr>
          <a:xfrm>
            <a:off x="1803095" y="3807820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5060" name="Google Shape;35060;p74"/>
          <p:cNvSpPr txBox="1"/>
          <p:nvPr>
            <p:ph idx="5" type="subTitle"/>
          </p:nvPr>
        </p:nvSpPr>
        <p:spPr>
          <a:xfrm>
            <a:off x="5582922" y="1535311"/>
            <a:ext cx="1749300" cy="312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35061" name="Google Shape;35061;p74"/>
          <p:cNvSpPr txBox="1"/>
          <p:nvPr>
            <p:ph idx="6" type="subTitle"/>
          </p:nvPr>
        </p:nvSpPr>
        <p:spPr>
          <a:xfrm>
            <a:off x="5595418" y="1912447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5062" name="Google Shape;35062;p74"/>
          <p:cNvSpPr txBox="1"/>
          <p:nvPr>
            <p:ph idx="7" type="subTitle"/>
          </p:nvPr>
        </p:nvSpPr>
        <p:spPr>
          <a:xfrm>
            <a:off x="5582697" y="3430675"/>
            <a:ext cx="1746000" cy="308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2E5789"/>
              </a:buClr>
              <a:buSzPts val="2000"/>
              <a:buFont typeface="Big Shoulders Text"/>
              <a:buNone/>
              <a:defRPr sz="2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2000"/>
              <a:buFont typeface="Big Shoulders Text"/>
              <a:buNone/>
              <a:defRPr sz="2000"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35063" name="Google Shape;35063;p74"/>
          <p:cNvSpPr txBox="1"/>
          <p:nvPr>
            <p:ph idx="8" type="subTitle"/>
          </p:nvPr>
        </p:nvSpPr>
        <p:spPr>
          <a:xfrm>
            <a:off x="5596614" y="3807825"/>
            <a:ext cx="1749300" cy="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Roboto Light"/>
              <a:buNone/>
              <a:defRPr sz="1400"/>
            </a:lvl1pPr>
            <a:lvl2pPr lvl="1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/>
        </p:txBody>
      </p:sp>
      <p:sp>
        <p:nvSpPr>
          <p:cNvPr id="35064" name="Google Shape;35064;p7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3">
  <p:cSld name="CUSTOM_4">
    <p:spTree>
      <p:nvGrpSpPr>
        <p:cNvPr id="35065" name="Shape 35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066" name="Google Shape;35066;p75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5067" name="Google Shape;35067;p75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068" name="Google Shape;35068;p75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5069" name="Google Shape;35069;p75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0" name="Google Shape;35070;p75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1" name="Google Shape;35071;p75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2" name="Google Shape;35072;p75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3" name="Google Shape;35073;p75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4" name="Google Shape;35074;p75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5" name="Google Shape;35075;p75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6" name="Google Shape;35076;p75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7" name="Google Shape;35077;p75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8" name="Google Shape;35078;p75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79" name="Google Shape;35079;p75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0" name="Google Shape;35080;p75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1" name="Google Shape;35081;p75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2" name="Google Shape;35082;p75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3" name="Google Shape;35083;p75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4" name="Google Shape;35084;p75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5" name="Google Shape;35085;p75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6" name="Google Shape;35086;p75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7" name="Google Shape;35087;p75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8" name="Google Shape;35088;p75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89" name="Google Shape;35089;p75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0" name="Google Shape;35090;p75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1" name="Google Shape;35091;p75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2" name="Google Shape;35092;p75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3" name="Google Shape;35093;p75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094" name="Google Shape;35094;p75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5095" name="Google Shape;35095;p7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6" name="Google Shape;35096;p7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7" name="Google Shape;35097;p7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8" name="Google Shape;35098;p7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099" name="Google Shape;35099;p7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0" name="Google Shape;35100;p7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1" name="Google Shape;35101;p7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2" name="Google Shape;35102;p7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3" name="Google Shape;35103;p7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4" name="Google Shape;35104;p75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5" name="Google Shape;35105;p7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6" name="Google Shape;35106;p7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7" name="Google Shape;35107;p7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8" name="Google Shape;35108;p7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09" name="Google Shape;35109;p7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0" name="Google Shape;35110;p7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1" name="Google Shape;35111;p7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2" name="Google Shape;35112;p7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3" name="Google Shape;35113;p7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4" name="Google Shape;35114;p7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5" name="Google Shape;35115;p7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6" name="Google Shape;35116;p7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7" name="Google Shape;35117;p7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8" name="Google Shape;35118;p7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19" name="Google Shape;35119;p7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120" name="Google Shape;35120;p7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121" name="Google Shape;35121;p75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2" name="Google Shape;35122;p75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3" name="Google Shape;35123;p75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4" name="Google Shape;35124;p75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5" name="Google Shape;35125;p75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6" name="Google Shape;35126;p75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7" name="Google Shape;35127;p75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8" name="Google Shape;35128;p75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29" name="Google Shape;35129;p75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0" name="Google Shape;35130;p75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1" name="Google Shape;35131;p75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2" name="Google Shape;35132;p75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3" name="Google Shape;35133;p75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4" name="Google Shape;35134;p75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5" name="Google Shape;35135;p75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6" name="Google Shape;35136;p75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7" name="Google Shape;35137;p75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8" name="Google Shape;35138;p75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39" name="Google Shape;35139;p75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0" name="Google Shape;35140;p75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1" name="Google Shape;35141;p75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2" name="Google Shape;35142;p75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3" name="Google Shape;35143;p75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4" name="Google Shape;35144;p75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5" name="Google Shape;35145;p75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6" name="Google Shape;35146;p75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7" name="Google Shape;35147;p75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8" name="Google Shape;35148;p75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49" name="Google Shape;35149;p75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0" name="Google Shape;35150;p75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1" name="Google Shape;35151;p75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2" name="Google Shape;35152;p75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3" name="Google Shape;35153;p75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4" name="Google Shape;35154;p75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5" name="Google Shape;35155;p75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6" name="Google Shape;35156;p75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7" name="Google Shape;35157;p75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8" name="Google Shape;35158;p75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59" name="Google Shape;35159;p75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0" name="Google Shape;35160;p75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1" name="Google Shape;35161;p75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2" name="Google Shape;35162;p75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3" name="Google Shape;35163;p75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4" name="Google Shape;35164;p75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5" name="Google Shape;35165;p75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6" name="Google Shape;35166;p75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7" name="Google Shape;35167;p75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8" name="Google Shape;35168;p75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69" name="Google Shape;35169;p75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0" name="Google Shape;35170;p75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1" name="Google Shape;35171;p75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2" name="Google Shape;35172;p75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3" name="Google Shape;35173;p75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4" name="Google Shape;35174;p75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5" name="Google Shape;35175;p75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6" name="Google Shape;35176;p75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7" name="Google Shape;35177;p75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8" name="Google Shape;35178;p75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79" name="Google Shape;35179;p75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0" name="Google Shape;35180;p75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1" name="Google Shape;35181;p75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2" name="Google Shape;35182;p75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3" name="Google Shape;35183;p75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4" name="Google Shape;35184;p75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5" name="Google Shape;35185;p75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6" name="Google Shape;35186;p75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7" name="Google Shape;35187;p75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8" name="Google Shape;35188;p75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89" name="Google Shape;35189;p75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0" name="Google Shape;35190;p75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1" name="Google Shape;35191;p75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2" name="Google Shape;35192;p75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3" name="Google Shape;35193;p75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4" name="Google Shape;35194;p75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5" name="Google Shape;35195;p75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6" name="Google Shape;35196;p75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7" name="Google Shape;35197;p75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8" name="Google Shape;35198;p75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199" name="Google Shape;35199;p75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0" name="Google Shape;35200;p75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1" name="Google Shape;35201;p75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2" name="Google Shape;35202;p75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3" name="Google Shape;35203;p75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4" name="Google Shape;35204;p75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5" name="Google Shape;35205;p75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6" name="Google Shape;35206;p75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7" name="Google Shape;35207;p75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8" name="Google Shape;35208;p75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09" name="Google Shape;35209;p75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0" name="Google Shape;35210;p75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1" name="Google Shape;35211;p75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2" name="Google Shape;35212;p75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3" name="Google Shape;35213;p75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4" name="Google Shape;35214;p75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5" name="Google Shape;35215;p75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6" name="Google Shape;35216;p75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7" name="Google Shape;35217;p75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8" name="Google Shape;35218;p75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19" name="Google Shape;35219;p75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20" name="Google Shape;35220;p75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21" name="Google Shape;35221;p75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5222" name="Google Shape;35222;p7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3" name="Google Shape;35223;p7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4" name="Google Shape;35224;p7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5" name="Google Shape;35225;p7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6" name="Google Shape;35226;p7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7" name="Google Shape;35227;p7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8" name="Google Shape;35228;p7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29" name="Google Shape;35229;p7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0" name="Google Shape;35230;p7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1" name="Google Shape;35231;p7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2" name="Google Shape;35232;p7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3" name="Google Shape;35233;p7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4" name="Google Shape;35234;p7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5" name="Google Shape;35235;p7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6" name="Google Shape;35236;p7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7" name="Google Shape;35237;p7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8" name="Google Shape;35238;p7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39" name="Google Shape;35239;p7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0" name="Google Shape;35240;p7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1" name="Google Shape;35241;p7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2" name="Google Shape;35242;p7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3" name="Google Shape;35243;p7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4" name="Google Shape;35244;p7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5" name="Google Shape;35245;p7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6" name="Google Shape;35246;p7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47" name="Google Shape;35247;p7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248" name="Google Shape;35248;p75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49" name="Google Shape;35249;p75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0" name="Google Shape;35250;p75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1" name="Google Shape;35251;p75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252" name="Google Shape;35252;p75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53" name="Google Shape;35253;p75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5254" name="Google Shape;35254;p75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5" name="Google Shape;35255;p75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6" name="Google Shape;35256;p75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7" name="Google Shape;35257;p75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8" name="Google Shape;35258;p75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59" name="Google Shape;35259;p75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0" name="Google Shape;35260;p75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1" name="Google Shape;35261;p75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2" name="Google Shape;35262;p75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3" name="Google Shape;35263;p75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4" name="Google Shape;35264;p75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5" name="Google Shape;35265;p75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6" name="Google Shape;35266;p75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7" name="Google Shape;35267;p75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8" name="Google Shape;35268;p75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69" name="Google Shape;35269;p75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0" name="Google Shape;35270;p75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1" name="Google Shape;35271;p75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2" name="Google Shape;35272;p75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3" name="Google Shape;35273;p75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4" name="Google Shape;35274;p75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5" name="Google Shape;35275;p75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6" name="Google Shape;35276;p75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7" name="Google Shape;35277;p75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8" name="Google Shape;35278;p75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79" name="Google Shape;35279;p75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280" name="Google Shape;35280;p75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281" name="Google Shape;35281;p75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5282" name="Google Shape;35282;p75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3" name="Google Shape;35283;p75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4" name="Google Shape;35284;p75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5" name="Google Shape;35285;p75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6" name="Google Shape;35286;p75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7" name="Google Shape;35287;p75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8" name="Google Shape;35288;p75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89" name="Google Shape;35289;p75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0" name="Google Shape;35290;p75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1" name="Google Shape;35291;p75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2" name="Google Shape;35292;p75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3" name="Google Shape;35293;p75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4" name="Google Shape;35294;p75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5" name="Google Shape;35295;p75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6" name="Google Shape;35296;p75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7" name="Google Shape;35297;p75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8" name="Google Shape;35298;p75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299" name="Google Shape;35299;p75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0" name="Google Shape;35300;p75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1" name="Google Shape;35301;p75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2" name="Google Shape;35302;p75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3" name="Google Shape;35303;p75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4" name="Google Shape;35304;p75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5" name="Google Shape;35305;p75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6" name="Google Shape;35306;p75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07" name="Google Shape;35307;p75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5308" name="Google Shape;35308;p75"/>
          <p:cNvGrpSpPr/>
          <p:nvPr/>
        </p:nvGrpSpPr>
        <p:grpSpPr>
          <a:xfrm>
            <a:off x="7409350" y="2577119"/>
            <a:ext cx="2407795" cy="3186971"/>
            <a:chOff x="7409350" y="2577119"/>
            <a:chExt cx="2407795" cy="3186971"/>
          </a:xfrm>
        </p:grpSpPr>
        <p:grpSp>
          <p:nvGrpSpPr>
            <p:cNvPr id="35309" name="Google Shape;35309;p75"/>
            <p:cNvGrpSpPr/>
            <p:nvPr/>
          </p:nvGrpSpPr>
          <p:grpSpPr>
            <a:xfrm rot="8681378">
              <a:off x="8233611" y="2896101"/>
              <a:ext cx="594277" cy="715207"/>
              <a:chOff x="4815275" y="840950"/>
              <a:chExt cx="432450" cy="520450"/>
            </a:xfrm>
          </p:grpSpPr>
          <p:sp>
            <p:nvSpPr>
              <p:cNvPr id="35310" name="Google Shape;35310;p75"/>
              <p:cNvSpPr/>
              <p:nvPr/>
            </p:nvSpPr>
            <p:spPr>
              <a:xfrm>
                <a:off x="4884475" y="840950"/>
                <a:ext cx="306850" cy="277250"/>
              </a:xfrm>
              <a:custGeom>
                <a:rect b="b" l="l" r="r" t="t"/>
                <a:pathLst>
                  <a:path extrusionOk="0" h="11090" w="12274">
                    <a:moveTo>
                      <a:pt x="624" y="7825"/>
                    </a:moveTo>
                    <a:cubicBezTo>
                      <a:pt x="960" y="8417"/>
                      <a:pt x="1520" y="8817"/>
                      <a:pt x="2016" y="9297"/>
                    </a:cubicBezTo>
                    <a:cubicBezTo>
                      <a:pt x="2465" y="9729"/>
                      <a:pt x="2865" y="10241"/>
                      <a:pt x="3425" y="10529"/>
                    </a:cubicBezTo>
                    <a:cubicBezTo>
                      <a:pt x="3825" y="10689"/>
                      <a:pt x="4241" y="10801"/>
                      <a:pt x="4657" y="10833"/>
                    </a:cubicBezTo>
                    <a:cubicBezTo>
                      <a:pt x="5521" y="10961"/>
                      <a:pt x="6417" y="11089"/>
                      <a:pt x="7265" y="10881"/>
                    </a:cubicBezTo>
                    <a:cubicBezTo>
                      <a:pt x="8193" y="10641"/>
                      <a:pt x="8961" y="10017"/>
                      <a:pt x="9681" y="9393"/>
                    </a:cubicBezTo>
                    <a:cubicBezTo>
                      <a:pt x="10753" y="8481"/>
                      <a:pt x="11873" y="7425"/>
                      <a:pt x="12081" y="6033"/>
                    </a:cubicBezTo>
                    <a:cubicBezTo>
                      <a:pt x="12273" y="4849"/>
                      <a:pt x="11761" y="3665"/>
                      <a:pt x="10993" y="2752"/>
                    </a:cubicBezTo>
                    <a:cubicBezTo>
                      <a:pt x="10225" y="1840"/>
                      <a:pt x="9233" y="1184"/>
                      <a:pt x="8241" y="528"/>
                    </a:cubicBezTo>
                    <a:cubicBezTo>
                      <a:pt x="7841" y="272"/>
                      <a:pt x="7393" y="0"/>
                      <a:pt x="6913" y="32"/>
                    </a:cubicBezTo>
                    <a:cubicBezTo>
                      <a:pt x="6257" y="64"/>
                      <a:pt x="5793" y="656"/>
                      <a:pt x="5345" y="1136"/>
                    </a:cubicBezTo>
                    <a:cubicBezTo>
                      <a:pt x="4209" y="2352"/>
                      <a:pt x="2561" y="2544"/>
                      <a:pt x="1424" y="3553"/>
                    </a:cubicBezTo>
                    <a:cubicBezTo>
                      <a:pt x="448" y="4449"/>
                      <a:pt x="0" y="6673"/>
                      <a:pt x="624" y="782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11" name="Google Shape;35311;p75"/>
              <p:cNvSpPr/>
              <p:nvPr/>
            </p:nvSpPr>
            <p:spPr>
              <a:xfrm>
                <a:off x="4815275" y="1152575"/>
                <a:ext cx="144425" cy="123625"/>
              </a:xfrm>
              <a:custGeom>
                <a:rect b="b" l="l" r="r" t="t"/>
                <a:pathLst>
                  <a:path extrusionOk="0" h="4945" w="5777">
                    <a:moveTo>
                      <a:pt x="512" y="2352"/>
                    </a:moveTo>
                    <a:cubicBezTo>
                      <a:pt x="976" y="3104"/>
                      <a:pt x="1536" y="3792"/>
                      <a:pt x="2160" y="4400"/>
                    </a:cubicBezTo>
                    <a:cubicBezTo>
                      <a:pt x="2320" y="4576"/>
                      <a:pt x="2512" y="4704"/>
                      <a:pt x="2736" y="4800"/>
                    </a:cubicBezTo>
                    <a:cubicBezTo>
                      <a:pt x="3152" y="4944"/>
                      <a:pt x="3616" y="4752"/>
                      <a:pt x="4032" y="4560"/>
                    </a:cubicBezTo>
                    <a:lnTo>
                      <a:pt x="5008" y="4096"/>
                    </a:lnTo>
                    <a:cubicBezTo>
                      <a:pt x="5185" y="4016"/>
                      <a:pt x="5345" y="3920"/>
                      <a:pt x="5473" y="3792"/>
                    </a:cubicBezTo>
                    <a:cubicBezTo>
                      <a:pt x="5729" y="3536"/>
                      <a:pt x="5761" y="3136"/>
                      <a:pt x="5761" y="2784"/>
                    </a:cubicBezTo>
                    <a:cubicBezTo>
                      <a:pt x="5777" y="2288"/>
                      <a:pt x="5777" y="1728"/>
                      <a:pt x="5457" y="1360"/>
                    </a:cubicBezTo>
                    <a:cubicBezTo>
                      <a:pt x="5249" y="1136"/>
                      <a:pt x="4992" y="976"/>
                      <a:pt x="4704" y="880"/>
                    </a:cubicBezTo>
                    <a:cubicBezTo>
                      <a:pt x="3680" y="416"/>
                      <a:pt x="2528" y="0"/>
                      <a:pt x="1408" y="432"/>
                    </a:cubicBezTo>
                    <a:cubicBezTo>
                      <a:pt x="592" y="752"/>
                      <a:pt x="0" y="1520"/>
                      <a:pt x="512" y="2352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12" name="Google Shape;35312;p75"/>
              <p:cNvSpPr/>
              <p:nvPr/>
            </p:nvSpPr>
            <p:spPr>
              <a:xfrm>
                <a:off x="5105275" y="1188975"/>
                <a:ext cx="142450" cy="172425"/>
              </a:xfrm>
              <a:custGeom>
                <a:rect b="b" l="l" r="r" t="t"/>
                <a:pathLst>
                  <a:path extrusionOk="0" h="6897" w="5698">
                    <a:moveTo>
                      <a:pt x="337" y="3040"/>
                    </a:moveTo>
                    <a:cubicBezTo>
                      <a:pt x="513" y="3264"/>
                      <a:pt x="721" y="3472"/>
                      <a:pt x="961" y="3649"/>
                    </a:cubicBezTo>
                    <a:cubicBezTo>
                      <a:pt x="1505" y="4161"/>
                      <a:pt x="1713" y="4913"/>
                      <a:pt x="2049" y="5585"/>
                    </a:cubicBezTo>
                    <a:cubicBezTo>
                      <a:pt x="2385" y="6257"/>
                      <a:pt x="2993" y="6897"/>
                      <a:pt x="3745" y="6833"/>
                    </a:cubicBezTo>
                    <a:cubicBezTo>
                      <a:pt x="4193" y="6753"/>
                      <a:pt x="4593" y="6481"/>
                      <a:pt x="4833" y="6065"/>
                    </a:cubicBezTo>
                    <a:cubicBezTo>
                      <a:pt x="5041" y="5665"/>
                      <a:pt x="5201" y="5233"/>
                      <a:pt x="5297" y="4785"/>
                    </a:cubicBezTo>
                    <a:cubicBezTo>
                      <a:pt x="5521" y="3937"/>
                      <a:pt x="5697" y="2928"/>
                      <a:pt x="5121" y="2272"/>
                    </a:cubicBezTo>
                    <a:cubicBezTo>
                      <a:pt x="4897" y="2032"/>
                      <a:pt x="4593" y="1872"/>
                      <a:pt x="4417" y="1584"/>
                    </a:cubicBezTo>
                    <a:cubicBezTo>
                      <a:pt x="4241" y="1280"/>
                      <a:pt x="4289" y="864"/>
                      <a:pt x="4097" y="544"/>
                    </a:cubicBezTo>
                    <a:cubicBezTo>
                      <a:pt x="3873" y="128"/>
                      <a:pt x="3329" y="0"/>
                      <a:pt x="2865" y="0"/>
                    </a:cubicBezTo>
                    <a:cubicBezTo>
                      <a:pt x="2129" y="0"/>
                      <a:pt x="993" y="256"/>
                      <a:pt x="561" y="912"/>
                    </a:cubicBezTo>
                    <a:cubicBezTo>
                      <a:pt x="225" y="1408"/>
                      <a:pt x="1" y="2544"/>
                      <a:pt x="337" y="3040"/>
                    </a:cubicBezTo>
                    <a:close/>
                  </a:path>
                </a:pathLst>
              </a:custGeom>
              <a:solidFill>
                <a:srgbClr val="EAD1A8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13" name="Google Shape;35313;p75"/>
              <p:cNvSpPr/>
              <p:nvPr/>
            </p:nvSpPr>
            <p:spPr>
              <a:xfrm>
                <a:off x="5024075" y="1286975"/>
                <a:ext cx="71225" cy="58025"/>
              </a:xfrm>
              <a:custGeom>
                <a:rect b="b" l="l" r="r" t="t"/>
                <a:pathLst>
                  <a:path extrusionOk="0" h="2321" w="2849">
                    <a:moveTo>
                      <a:pt x="561" y="1521"/>
                    </a:moveTo>
                    <a:cubicBezTo>
                      <a:pt x="833" y="1969"/>
                      <a:pt x="1345" y="2177"/>
                      <a:pt x="1841" y="2273"/>
                    </a:cubicBezTo>
                    <a:cubicBezTo>
                      <a:pt x="2033" y="2321"/>
                      <a:pt x="2225" y="2321"/>
                      <a:pt x="2401" y="2241"/>
                    </a:cubicBezTo>
                    <a:cubicBezTo>
                      <a:pt x="2545" y="2129"/>
                      <a:pt x="2641" y="2001"/>
                      <a:pt x="2689" y="1841"/>
                    </a:cubicBezTo>
                    <a:cubicBezTo>
                      <a:pt x="2769" y="1585"/>
                      <a:pt x="2817" y="1329"/>
                      <a:pt x="2833" y="1073"/>
                    </a:cubicBezTo>
                    <a:cubicBezTo>
                      <a:pt x="2849" y="865"/>
                      <a:pt x="2801" y="641"/>
                      <a:pt x="2689" y="449"/>
                    </a:cubicBezTo>
                    <a:cubicBezTo>
                      <a:pt x="2497" y="177"/>
                      <a:pt x="2177" y="17"/>
                      <a:pt x="1841" y="17"/>
                    </a:cubicBezTo>
                    <a:cubicBezTo>
                      <a:pt x="1041" y="1"/>
                      <a:pt x="1" y="609"/>
                      <a:pt x="561" y="152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314" name="Google Shape;35314;p75"/>
              <p:cNvSpPr/>
              <p:nvPr/>
            </p:nvSpPr>
            <p:spPr>
              <a:xfrm>
                <a:off x="5176500" y="1064150"/>
                <a:ext cx="69625" cy="71250"/>
              </a:xfrm>
              <a:custGeom>
                <a:rect b="b" l="l" r="r" t="t"/>
                <a:pathLst>
                  <a:path extrusionOk="0" h="2850" w="2785">
                    <a:moveTo>
                      <a:pt x="80" y="1409"/>
                    </a:moveTo>
                    <a:cubicBezTo>
                      <a:pt x="32" y="1457"/>
                      <a:pt x="0" y="1521"/>
                      <a:pt x="0" y="1601"/>
                    </a:cubicBezTo>
                    <a:cubicBezTo>
                      <a:pt x="16" y="1681"/>
                      <a:pt x="64" y="1745"/>
                      <a:pt x="128" y="1809"/>
                    </a:cubicBezTo>
                    <a:lnTo>
                      <a:pt x="1040" y="2705"/>
                    </a:lnTo>
                    <a:cubicBezTo>
                      <a:pt x="1088" y="2769"/>
                      <a:pt x="1168" y="2817"/>
                      <a:pt x="1248" y="2849"/>
                    </a:cubicBezTo>
                    <a:cubicBezTo>
                      <a:pt x="1360" y="2849"/>
                      <a:pt x="1472" y="2817"/>
                      <a:pt x="1552" y="2753"/>
                    </a:cubicBezTo>
                    <a:cubicBezTo>
                      <a:pt x="2048" y="2385"/>
                      <a:pt x="2320" y="1809"/>
                      <a:pt x="2560" y="1249"/>
                    </a:cubicBezTo>
                    <a:cubicBezTo>
                      <a:pt x="2672" y="993"/>
                      <a:pt x="2784" y="689"/>
                      <a:pt x="2640" y="449"/>
                    </a:cubicBezTo>
                    <a:cubicBezTo>
                      <a:pt x="2400" y="49"/>
                      <a:pt x="1520" y="1"/>
                      <a:pt x="1136" y="161"/>
                    </a:cubicBezTo>
                    <a:cubicBezTo>
                      <a:pt x="704" y="369"/>
                      <a:pt x="336" y="1025"/>
                      <a:pt x="80" y="14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315" name="Google Shape;35315;p75"/>
            <p:cNvGrpSpPr/>
            <p:nvPr/>
          </p:nvGrpSpPr>
          <p:grpSpPr>
            <a:xfrm flipH="1" rot="1481150">
              <a:off x="8040199" y="2819365"/>
              <a:ext cx="1511048" cy="1603979"/>
              <a:chOff x="7805848" y="0"/>
              <a:chExt cx="1338163" cy="1420462"/>
            </a:xfrm>
          </p:grpSpPr>
          <p:grpSp>
            <p:nvGrpSpPr>
              <p:cNvPr id="35316" name="Google Shape;35316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317" name="Google Shape;35317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18" name="Google Shape;35318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19" name="Google Shape;35319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0" name="Google Shape;35320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1" name="Google Shape;35321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2" name="Google Shape;35322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3" name="Google Shape;35323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4" name="Google Shape;35324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5" name="Google Shape;35325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6" name="Google Shape;35326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7" name="Google Shape;35327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8" name="Google Shape;35328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29" name="Google Shape;35329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0" name="Google Shape;35330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1" name="Google Shape;35331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32" name="Google Shape;35332;p75"/>
              <p:cNvGrpSpPr/>
              <p:nvPr/>
            </p:nvGrpSpPr>
            <p:grpSpPr>
              <a:xfrm rot="-5400000">
                <a:off x="7570791" y="386832"/>
                <a:ext cx="1180338" cy="710224"/>
                <a:chOff x="1687422" y="847750"/>
                <a:chExt cx="1180338" cy="710224"/>
              </a:xfrm>
            </p:grpSpPr>
            <p:sp>
              <p:nvSpPr>
                <p:cNvPr id="35333" name="Google Shape;35333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4" name="Google Shape;35334;p75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5" name="Google Shape;35335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6" name="Google Shape;35336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7" name="Google Shape;35337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8" name="Google Shape;35338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39" name="Google Shape;35339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0" name="Google Shape;35340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1" name="Google Shape;35341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2" name="Google Shape;35342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3" name="Google Shape;35343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4" name="Google Shape;35344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5" name="Google Shape;35345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6" name="Google Shape;35346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47" name="Google Shape;35347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48" name="Google Shape;35348;p75"/>
              <p:cNvGrpSpPr/>
              <p:nvPr/>
            </p:nvGrpSpPr>
            <p:grpSpPr>
              <a:xfrm flipH="1" rot="10800000">
                <a:off x="7988034" y="710238"/>
                <a:ext cx="1045376" cy="710224"/>
                <a:chOff x="1822384" y="847750"/>
                <a:chExt cx="1045376" cy="710224"/>
              </a:xfrm>
            </p:grpSpPr>
            <p:sp>
              <p:nvSpPr>
                <p:cNvPr id="35349" name="Google Shape;35349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0" name="Google Shape;35350;p75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1" name="Google Shape;35351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2" name="Google Shape;35352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3" name="Google Shape;35353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4" name="Google Shape;35354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5" name="Google Shape;35355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6" name="Google Shape;35356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7" name="Google Shape;35357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8" name="Google Shape;35358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59" name="Google Shape;35359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0" name="Google Shape;35360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1" name="Google Shape;35361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2" name="Google Shape;35362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3" name="Google Shape;35363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364" name="Google Shape;35364;p75"/>
            <p:cNvGrpSpPr/>
            <p:nvPr/>
          </p:nvGrpSpPr>
          <p:grpSpPr>
            <a:xfrm flipH="1" rot="1481150">
              <a:off x="7675249" y="3917865"/>
              <a:ext cx="1511048" cy="1603979"/>
              <a:chOff x="7805848" y="0"/>
              <a:chExt cx="1338163" cy="1420462"/>
            </a:xfrm>
          </p:grpSpPr>
          <p:grpSp>
            <p:nvGrpSpPr>
              <p:cNvPr id="35365" name="Google Shape;35365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366" name="Google Shape;35366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7" name="Google Shape;35367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8" name="Google Shape;35368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69" name="Google Shape;35369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0" name="Google Shape;35370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1" name="Google Shape;35371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2" name="Google Shape;35372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3" name="Google Shape;35373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4" name="Google Shape;35374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5" name="Google Shape;35375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6" name="Google Shape;35376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7" name="Google Shape;35377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8" name="Google Shape;35378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79" name="Google Shape;35379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0" name="Google Shape;35380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81" name="Google Shape;35381;p75"/>
              <p:cNvGrpSpPr/>
              <p:nvPr/>
            </p:nvGrpSpPr>
            <p:grpSpPr>
              <a:xfrm rot="-5400000">
                <a:off x="7570791" y="386832"/>
                <a:ext cx="1180338" cy="710224"/>
                <a:chOff x="1687422" y="847750"/>
                <a:chExt cx="1180338" cy="710224"/>
              </a:xfrm>
            </p:grpSpPr>
            <p:sp>
              <p:nvSpPr>
                <p:cNvPr id="35382" name="Google Shape;35382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3" name="Google Shape;35383;p75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4" name="Google Shape;35384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5" name="Google Shape;35385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6" name="Google Shape;35386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7" name="Google Shape;35387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8" name="Google Shape;35388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89" name="Google Shape;35389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0" name="Google Shape;35390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1" name="Google Shape;35391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2" name="Google Shape;35392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3" name="Google Shape;35393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4" name="Google Shape;35394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5" name="Google Shape;35395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6" name="Google Shape;35396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397" name="Google Shape;35397;p75"/>
              <p:cNvGrpSpPr/>
              <p:nvPr/>
            </p:nvGrpSpPr>
            <p:grpSpPr>
              <a:xfrm flipH="1" rot="10800000">
                <a:off x="7988034" y="710238"/>
                <a:ext cx="1045376" cy="710224"/>
                <a:chOff x="1822384" y="847750"/>
                <a:chExt cx="1045376" cy="710224"/>
              </a:xfrm>
            </p:grpSpPr>
            <p:sp>
              <p:nvSpPr>
                <p:cNvPr id="35398" name="Google Shape;35398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399" name="Google Shape;35399;p75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0" name="Google Shape;35400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1" name="Google Shape;35401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2" name="Google Shape;35402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3" name="Google Shape;35403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4" name="Google Shape;35404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5" name="Google Shape;35405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6" name="Google Shape;35406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7" name="Google Shape;35407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8" name="Google Shape;35408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09" name="Google Shape;35409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0" name="Google Shape;35410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1" name="Google Shape;35411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2" name="Google Shape;35412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5413" name="Google Shape;35413;p75"/>
          <p:cNvGrpSpPr/>
          <p:nvPr/>
        </p:nvGrpSpPr>
        <p:grpSpPr>
          <a:xfrm>
            <a:off x="-858860" y="-626771"/>
            <a:ext cx="4464055" cy="4834191"/>
            <a:chOff x="-858860" y="-626771"/>
            <a:chExt cx="4464055" cy="4834191"/>
          </a:xfrm>
        </p:grpSpPr>
        <p:grpSp>
          <p:nvGrpSpPr>
            <p:cNvPr id="35414" name="Google Shape;35414;p75"/>
            <p:cNvGrpSpPr/>
            <p:nvPr/>
          </p:nvGrpSpPr>
          <p:grpSpPr>
            <a:xfrm flipH="1" rot="-9318850">
              <a:off x="-42190" y="-384525"/>
              <a:ext cx="1511048" cy="1603979"/>
              <a:chOff x="7805848" y="0"/>
              <a:chExt cx="1338163" cy="1420462"/>
            </a:xfrm>
          </p:grpSpPr>
          <p:grpSp>
            <p:nvGrpSpPr>
              <p:cNvPr id="35415" name="Google Shape;35415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416" name="Google Shape;35416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7" name="Google Shape;35417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8" name="Google Shape;35418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19" name="Google Shape;35419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0" name="Google Shape;35420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1" name="Google Shape;35421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2" name="Google Shape;35422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3" name="Google Shape;35423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4" name="Google Shape;35424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5" name="Google Shape;35425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6" name="Google Shape;35426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7" name="Google Shape;35427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8" name="Google Shape;35428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29" name="Google Shape;35429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0" name="Google Shape;35430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31" name="Google Shape;35431;p75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5432" name="Google Shape;35432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3" name="Google Shape;35433;p75"/>
                <p:cNvSpPr/>
                <p:nvPr/>
              </p:nvSpPr>
              <p:spPr>
                <a:xfrm>
                  <a:off x="2092310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4" name="Google Shape;35434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5" name="Google Shape;35435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6" name="Google Shape;35436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7" name="Google Shape;35437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8" name="Google Shape;35438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39" name="Google Shape;35439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0" name="Google Shape;35440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1" name="Google Shape;35441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2" name="Google Shape;35442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3" name="Google Shape;35443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4" name="Google Shape;35444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5" name="Google Shape;35445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6" name="Google Shape;35446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47" name="Google Shape;35447;p75"/>
              <p:cNvGrpSpPr/>
              <p:nvPr/>
            </p:nvGrpSpPr>
            <p:grpSpPr>
              <a:xfrm flipH="1" rot="10800000">
                <a:off x="8055516" y="710238"/>
                <a:ext cx="977894" cy="710224"/>
                <a:chOff x="1889866" y="847750"/>
                <a:chExt cx="977894" cy="710224"/>
              </a:xfrm>
            </p:grpSpPr>
            <p:sp>
              <p:nvSpPr>
                <p:cNvPr id="35448" name="Google Shape;35448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49" name="Google Shape;35449;p75"/>
                <p:cNvSpPr/>
                <p:nvPr/>
              </p:nvSpPr>
              <p:spPr>
                <a:xfrm>
                  <a:off x="1889866" y="904566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0" name="Google Shape;35450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1" name="Google Shape;35451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2" name="Google Shape;35452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3" name="Google Shape;35453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4" name="Google Shape;35454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5" name="Google Shape;35455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6" name="Google Shape;35456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7" name="Google Shape;35457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8" name="Google Shape;35458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59" name="Google Shape;35459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0" name="Google Shape;35460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1" name="Google Shape;35461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2" name="Google Shape;35462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463" name="Google Shape;35463;p75"/>
            <p:cNvGrpSpPr/>
            <p:nvPr/>
          </p:nvGrpSpPr>
          <p:grpSpPr>
            <a:xfrm flipH="1" rot="-9318850">
              <a:off x="644001" y="782086"/>
              <a:ext cx="1511048" cy="1603979"/>
              <a:chOff x="7805848" y="0"/>
              <a:chExt cx="1338163" cy="1420462"/>
            </a:xfrm>
          </p:grpSpPr>
          <p:grpSp>
            <p:nvGrpSpPr>
              <p:cNvPr id="35464" name="Google Shape;35464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465" name="Google Shape;35465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6" name="Google Shape;35466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7" name="Google Shape;35467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8" name="Google Shape;35468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69" name="Google Shape;35469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0" name="Google Shape;35470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1" name="Google Shape;35471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2" name="Google Shape;35472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3" name="Google Shape;35473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4" name="Google Shape;35474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5" name="Google Shape;35475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6" name="Google Shape;35476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7" name="Google Shape;35477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8" name="Google Shape;35478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79" name="Google Shape;35479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80" name="Google Shape;35480;p75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5481" name="Google Shape;35481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2" name="Google Shape;35482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3" name="Google Shape;35483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4" name="Google Shape;35484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5" name="Google Shape;35485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6" name="Google Shape;35486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7" name="Google Shape;35487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8" name="Google Shape;35488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89" name="Google Shape;35489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0" name="Google Shape;35490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1" name="Google Shape;35491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2" name="Google Shape;35492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3" name="Google Shape;35493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4" name="Google Shape;35494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5" name="Google Shape;35495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496" name="Google Shape;35496;p75"/>
              <p:cNvGrpSpPr/>
              <p:nvPr/>
            </p:nvGrpSpPr>
            <p:grpSpPr>
              <a:xfrm flipH="1" rot="10800000">
                <a:off x="8257960" y="710238"/>
                <a:ext cx="775450" cy="710224"/>
                <a:chOff x="2092310" y="847750"/>
                <a:chExt cx="775450" cy="710224"/>
              </a:xfrm>
            </p:grpSpPr>
            <p:sp>
              <p:nvSpPr>
                <p:cNvPr id="35497" name="Google Shape;35497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8" name="Google Shape;35498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499" name="Google Shape;35499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0" name="Google Shape;35500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1" name="Google Shape;35501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2" name="Google Shape;35502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3" name="Google Shape;35503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4" name="Google Shape;35504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5" name="Google Shape;35505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6" name="Google Shape;35506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7" name="Google Shape;35507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8" name="Google Shape;35508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09" name="Google Shape;35509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0" name="Google Shape;35510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1" name="Google Shape;35511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512" name="Google Shape;35512;p75"/>
            <p:cNvGrpSpPr/>
            <p:nvPr/>
          </p:nvGrpSpPr>
          <p:grpSpPr>
            <a:xfrm flipH="1" rot="1481150">
              <a:off x="536833" y="2361194"/>
              <a:ext cx="1511048" cy="1603979"/>
              <a:chOff x="7805848" y="0"/>
              <a:chExt cx="1338163" cy="1420462"/>
            </a:xfrm>
          </p:grpSpPr>
          <p:grpSp>
            <p:nvGrpSpPr>
              <p:cNvPr id="35513" name="Google Shape;35513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514" name="Google Shape;35514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5" name="Google Shape;35515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6" name="Google Shape;35516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7" name="Google Shape;35517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8" name="Google Shape;35518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19" name="Google Shape;35519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0" name="Google Shape;35520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1" name="Google Shape;35521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2" name="Google Shape;35522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3" name="Google Shape;35523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4" name="Google Shape;35524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5" name="Google Shape;35525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6" name="Google Shape;35526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7" name="Google Shape;35527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28" name="Google Shape;35528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29" name="Google Shape;35529;p75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5530" name="Google Shape;35530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1" name="Google Shape;35531;p75"/>
                <p:cNvSpPr/>
                <p:nvPr/>
              </p:nvSpPr>
              <p:spPr>
                <a:xfrm>
                  <a:off x="2092310" y="1107011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2" name="Google Shape;35532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3" name="Google Shape;35533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4" name="Google Shape;35534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5" name="Google Shape;35535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6" name="Google Shape;35536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7" name="Google Shape;35537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8" name="Google Shape;35538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39" name="Google Shape;35539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0" name="Google Shape;35540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1" name="Google Shape;35541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2" name="Google Shape;35542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3" name="Google Shape;35543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4" name="Google Shape;35544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45" name="Google Shape;35545;p75"/>
              <p:cNvGrpSpPr/>
              <p:nvPr/>
            </p:nvGrpSpPr>
            <p:grpSpPr>
              <a:xfrm flipH="1" rot="10800000">
                <a:off x="8257960" y="38962"/>
                <a:ext cx="775450" cy="1381500"/>
                <a:chOff x="2092310" y="847750"/>
                <a:chExt cx="775450" cy="1381500"/>
              </a:xfrm>
            </p:grpSpPr>
            <p:sp>
              <p:nvSpPr>
                <p:cNvPr id="35546" name="Google Shape;35546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7" name="Google Shape;35547;p75"/>
                <p:cNvSpPr/>
                <p:nvPr/>
              </p:nvSpPr>
              <p:spPr>
                <a:xfrm>
                  <a:off x="2092310" y="218671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8" name="Google Shape;35548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49" name="Google Shape;35549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0" name="Google Shape;35550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1" name="Google Shape;35551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2" name="Google Shape;35552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3" name="Google Shape;35553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4" name="Google Shape;35554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5" name="Google Shape;35555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6" name="Google Shape;35556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7" name="Google Shape;35557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8" name="Google Shape;35558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59" name="Google Shape;35559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0" name="Google Shape;35560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561" name="Google Shape;35561;p75"/>
            <p:cNvGrpSpPr/>
            <p:nvPr/>
          </p:nvGrpSpPr>
          <p:grpSpPr>
            <a:xfrm flipH="1" rot="-9318850">
              <a:off x="-592961" y="334645"/>
              <a:ext cx="1511047" cy="1603979"/>
              <a:chOff x="7805848" y="0"/>
              <a:chExt cx="1338162" cy="1420462"/>
            </a:xfrm>
          </p:grpSpPr>
          <p:grpSp>
            <p:nvGrpSpPr>
              <p:cNvPr id="35562" name="Google Shape;35562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563" name="Google Shape;35563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4" name="Google Shape;35564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5" name="Google Shape;35565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6" name="Google Shape;35566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7" name="Google Shape;35567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8" name="Google Shape;35568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69" name="Google Shape;35569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0" name="Google Shape;35570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1" name="Google Shape;35571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2" name="Google Shape;35572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3" name="Google Shape;35573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4" name="Google Shape;35574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5" name="Google Shape;35575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6" name="Google Shape;35576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77" name="Google Shape;35577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78" name="Google Shape;35578;p75"/>
              <p:cNvGrpSpPr/>
              <p:nvPr/>
            </p:nvGrpSpPr>
            <p:grpSpPr>
              <a:xfrm rot="-5400000">
                <a:off x="7604532" y="353091"/>
                <a:ext cx="1112857" cy="710224"/>
                <a:chOff x="1754903" y="847750"/>
                <a:chExt cx="1112857" cy="710224"/>
              </a:xfrm>
            </p:grpSpPr>
            <p:sp>
              <p:nvSpPr>
                <p:cNvPr id="35579" name="Google Shape;35579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0" name="Google Shape;35580;p75"/>
                <p:cNvSpPr/>
                <p:nvPr/>
              </p:nvSpPr>
              <p:spPr>
                <a:xfrm>
                  <a:off x="1754903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1" name="Google Shape;35581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2" name="Google Shape;35582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3" name="Google Shape;35583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4" name="Google Shape;35584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5" name="Google Shape;35585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6" name="Google Shape;35586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7" name="Google Shape;35587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8" name="Google Shape;35588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89" name="Google Shape;35589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0" name="Google Shape;35590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1" name="Google Shape;35591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2" name="Google Shape;35592;p75"/>
                <p:cNvSpPr/>
                <p:nvPr/>
              </p:nvSpPr>
              <p:spPr>
                <a:xfrm>
                  <a:off x="2202052" y="1097227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3" name="Google Shape;35593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594" name="Google Shape;35594;p75"/>
              <p:cNvGrpSpPr/>
              <p:nvPr/>
            </p:nvGrpSpPr>
            <p:grpSpPr>
              <a:xfrm flipH="1" rot="10800000">
                <a:off x="8122997" y="710238"/>
                <a:ext cx="910413" cy="710224"/>
                <a:chOff x="1957347" y="847750"/>
                <a:chExt cx="910413" cy="710224"/>
              </a:xfrm>
            </p:grpSpPr>
            <p:sp>
              <p:nvSpPr>
                <p:cNvPr id="35595" name="Google Shape;35595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6" name="Google Shape;35596;p75"/>
                <p:cNvSpPr/>
                <p:nvPr/>
              </p:nvSpPr>
              <p:spPr>
                <a:xfrm>
                  <a:off x="1957347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7" name="Google Shape;35597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8" name="Google Shape;35598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599" name="Google Shape;35599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0" name="Google Shape;35600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1" name="Google Shape;35601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2" name="Google Shape;35602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3" name="Google Shape;35603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4" name="Google Shape;35604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5" name="Google Shape;35605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6" name="Google Shape;35606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7" name="Google Shape;35607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8" name="Google Shape;35608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09" name="Google Shape;35609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610" name="Google Shape;35610;p75"/>
            <p:cNvGrpSpPr/>
            <p:nvPr/>
          </p:nvGrpSpPr>
          <p:grpSpPr>
            <a:xfrm flipH="1" rot="-9318850">
              <a:off x="-592955" y="2031659"/>
              <a:ext cx="1511048" cy="1603979"/>
              <a:chOff x="7805848" y="0"/>
              <a:chExt cx="1338163" cy="1420462"/>
            </a:xfrm>
          </p:grpSpPr>
          <p:grpSp>
            <p:nvGrpSpPr>
              <p:cNvPr id="35611" name="Google Shape;35611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612" name="Google Shape;35612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3" name="Google Shape;35613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4" name="Google Shape;35614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5" name="Google Shape;35615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6" name="Google Shape;35616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7" name="Google Shape;35617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8" name="Google Shape;35618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19" name="Google Shape;35619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0" name="Google Shape;35620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1" name="Google Shape;35621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2" name="Google Shape;35622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3" name="Google Shape;35623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4" name="Google Shape;35624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5" name="Google Shape;35625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6" name="Google Shape;35626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27" name="Google Shape;35627;p75"/>
              <p:cNvGrpSpPr/>
              <p:nvPr/>
            </p:nvGrpSpPr>
            <p:grpSpPr>
              <a:xfrm rot="-5400000">
                <a:off x="7773235" y="184387"/>
                <a:ext cx="775450" cy="710224"/>
                <a:chOff x="2092310" y="847750"/>
                <a:chExt cx="775450" cy="710224"/>
              </a:xfrm>
            </p:grpSpPr>
            <p:sp>
              <p:nvSpPr>
                <p:cNvPr id="35628" name="Google Shape;35628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29" name="Google Shape;35629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0" name="Google Shape;35630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1" name="Google Shape;35631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2" name="Google Shape;35632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3" name="Google Shape;35633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4" name="Google Shape;35634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5" name="Google Shape;35635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6" name="Google Shape;35636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7" name="Google Shape;35637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8" name="Google Shape;35638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39" name="Google Shape;35639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0" name="Google Shape;35640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1" name="Google Shape;35641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2" name="Google Shape;35642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43" name="Google Shape;35643;p75"/>
              <p:cNvGrpSpPr/>
              <p:nvPr/>
            </p:nvGrpSpPr>
            <p:grpSpPr>
              <a:xfrm flipH="1" rot="10800000">
                <a:off x="8257960" y="710238"/>
                <a:ext cx="775450" cy="710224"/>
                <a:chOff x="2092310" y="847750"/>
                <a:chExt cx="775450" cy="710224"/>
              </a:xfrm>
            </p:grpSpPr>
            <p:sp>
              <p:nvSpPr>
                <p:cNvPr id="35644" name="Google Shape;35644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5" name="Google Shape;35645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6" name="Google Shape;35646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7" name="Google Shape;35647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8" name="Google Shape;35648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49" name="Google Shape;35649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0" name="Google Shape;35650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1" name="Google Shape;35651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2" name="Google Shape;35652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3" name="Google Shape;35653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4" name="Google Shape;35654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5" name="Google Shape;35655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6" name="Google Shape;35656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7" name="Google Shape;35657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58" name="Google Shape;35658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5659" name="Google Shape;35659;p75"/>
            <p:cNvGrpSpPr/>
            <p:nvPr/>
          </p:nvGrpSpPr>
          <p:grpSpPr>
            <a:xfrm flipH="1" rot="1481150">
              <a:off x="1828249" y="1871040"/>
              <a:ext cx="1511048" cy="1603979"/>
              <a:chOff x="7805848" y="0"/>
              <a:chExt cx="1338163" cy="1420462"/>
            </a:xfrm>
          </p:grpSpPr>
          <p:grpSp>
            <p:nvGrpSpPr>
              <p:cNvPr id="35660" name="Google Shape;35660;p75"/>
              <p:cNvGrpSpPr/>
              <p:nvPr/>
            </p:nvGrpSpPr>
            <p:grpSpPr>
              <a:xfrm>
                <a:off x="8368560" y="0"/>
                <a:ext cx="775450" cy="710224"/>
                <a:chOff x="2092310" y="847750"/>
                <a:chExt cx="775450" cy="710224"/>
              </a:xfrm>
            </p:grpSpPr>
            <p:sp>
              <p:nvSpPr>
                <p:cNvPr id="35661" name="Google Shape;35661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2" name="Google Shape;35662;p75"/>
                <p:cNvSpPr/>
                <p:nvPr/>
              </p:nvSpPr>
              <p:spPr>
                <a:xfrm>
                  <a:off x="2092310" y="1309455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3" name="Google Shape;35663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4" name="Google Shape;35664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5" name="Google Shape;35665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6" name="Google Shape;35666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7" name="Google Shape;35667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8" name="Google Shape;35668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69" name="Google Shape;35669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0" name="Google Shape;35670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1" name="Google Shape;35671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2" name="Google Shape;35672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3" name="Google Shape;35673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4" name="Google Shape;35674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5" name="Google Shape;35675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76" name="Google Shape;35676;p75"/>
              <p:cNvGrpSpPr/>
              <p:nvPr/>
            </p:nvGrpSpPr>
            <p:grpSpPr>
              <a:xfrm rot="-5400000">
                <a:off x="7570791" y="386832"/>
                <a:ext cx="1180338" cy="710224"/>
                <a:chOff x="1687422" y="847750"/>
                <a:chExt cx="1180338" cy="710224"/>
              </a:xfrm>
            </p:grpSpPr>
            <p:sp>
              <p:nvSpPr>
                <p:cNvPr id="35677" name="Google Shape;35677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8" name="Google Shape;35678;p75"/>
                <p:cNvSpPr/>
                <p:nvPr/>
              </p:nvSpPr>
              <p:spPr>
                <a:xfrm>
                  <a:off x="1687422" y="1174492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79" name="Google Shape;35679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0" name="Google Shape;35680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1" name="Google Shape;35681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2" name="Google Shape;35682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3" name="Google Shape;35683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4" name="Google Shape;35684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5" name="Google Shape;35685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6" name="Google Shape;35686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7" name="Google Shape;35687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8" name="Google Shape;35688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89" name="Google Shape;35689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0" name="Google Shape;35690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1" name="Google Shape;35691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5692" name="Google Shape;35692;p75"/>
              <p:cNvGrpSpPr/>
              <p:nvPr/>
            </p:nvGrpSpPr>
            <p:grpSpPr>
              <a:xfrm flipH="1" rot="10800000">
                <a:off x="7988034" y="710238"/>
                <a:ext cx="1045376" cy="710224"/>
                <a:chOff x="1822384" y="847750"/>
                <a:chExt cx="1045376" cy="710224"/>
              </a:xfrm>
            </p:grpSpPr>
            <p:sp>
              <p:nvSpPr>
                <p:cNvPr id="35693" name="Google Shape;35693;p75"/>
                <p:cNvSpPr/>
                <p:nvPr/>
              </p:nvSpPr>
              <p:spPr>
                <a:xfrm>
                  <a:off x="2340838" y="1450978"/>
                  <a:ext cx="41819" cy="41096"/>
                </a:xfrm>
                <a:custGeom>
                  <a:rect b="b" l="l" r="r" t="t"/>
                  <a:pathLst>
                    <a:path extrusionOk="0" h="913" w="929">
                      <a:moveTo>
                        <a:pt x="913" y="384"/>
                      </a:moveTo>
                      <a:cubicBezTo>
                        <a:pt x="929" y="720"/>
                        <a:pt x="497" y="912"/>
                        <a:pt x="257" y="656"/>
                      </a:cubicBezTo>
                      <a:cubicBezTo>
                        <a:pt x="1" y="416"/>
                        <a:pt x="177" y="0"/>
                        <a:pt x="529" y="0"/>
                      </a:cubicBezTo>
                      <a:cubicBezTo>
                        <a:pt x="737" y="0"/>
                        <a:pt x="913" y="160"/>
                        <a:pt x="913" y="38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4" name="Google Shape;35694;p75"/>
                <p:cNvSpPr/>
                <p:nvPr/>
              </p:nvSpPr>
              <p:spPr>
                <a:xfrm>
                  <a:off x="1822384" y="1241973"/>
                  <a:ext cx="42539" cy="42537"/>
                </a:xfrm>
                <a:custGeom>
                  <a:rect b="b" l="l" r="r" t="t"/>
                  <a:pathLst>
                    <a:path extrusionOk="0" h="945" w="945">
                      <a:moveTo>
                        <a:pt x="945" y="416"/>
                      </a:moveTo>
                      <a:cubicBezTo>
                        <a:pt x="945" y="768"/>
                        <a:pt x="513" y="944"/>
                        <a:pt x="257" y="688"/>
                      </a:cubicBezTo>
                      <a:cubicBezTo>
                        <a:pt x="1" y="448"/>
                        <a:pt x="193" y="16"/>
                        <a:pt x="545" y="16"/>
                      </a:cubicBezTo>
                      <a:cubicBezTo>
                        <a:pt x="769" y="0"/>
                        <a:pt x="945" y="192"/>
                        <a:pt x="945" y="41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5" name="Google Shape;35695;p75"/>
                <p:cNvSpPr/>
                <p:nvPr/>
              </p:nvSpPr>
              <p:spPr>
                <a:xfrm>
                  <a:off x="2828822" y="1112070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208" y="81"/>
                      </a:moveTo>
                      <a:cubicBezTo>
                        <a:pt x="208" y="193"/>
                        <a:pt x="0" y="1"/>
                        <a:pt x="128" y="1"/>
                      </a:cubicBezTo>
                      <a:cubicBezTo>
                        <a:pt x="160" y="1"/>
                        <a:pt x="208" y="33"/>
                        <a:pt x="208" y="8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6" name="Google Shape;35696;p75"/>
                <p:cNvSpPr/>
                <p:nvPr/>
              </p:nvSpPr>
              <p:spPr>
                <a:xfrm>
                  <a:off x="2858352" y="1249632"/>
                  <a:ext cx="9408" cy="10848"/>
                </a:xfrm>
                <a:custGeom>
                  <a:rect b="b" l="l" r="r" t="t"/>
                  <a:pathLst>
                    <a:path extrusionOk="0" h="241" w="209">
                      <a:moveTo>
                        <a:pt x="192" y="145"/>
                      </a:moveTo>
                      <a:cubicBezTo>
                        <a:pt x="160" y="241"/>
                        <a:pt x="0" y="209"/>
                        <a:pt x="32" y="97"/>
                      </a:cubicBezTo>
                      <a:cubicBezTo>
                        <a:pt x="48" y="1"/>
                        <a:pt x="208" y="33"/>
                        <a:pt x="192" y="14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7" name="Google Shape;35697;p75"/>
                <p:cNvSpPr/>
                <p:nvPr/>
              </p:nvSpPr>
              <p:spPr>
                <a:xfrm>
                  <a:off x="2211149" y="947140"/>
                  <a:ext cx="7968" cy="7967"/>
                </a:xfrm>
                <a:custGeom>
                  <a:rect b="b" l="l" r="r" t="t"/>
                  <a:pathLst>
                    <a:path extrusionOk="0" h="177" w="177">
                      <a:moveTo>
                        <a:pt x="177" y="112"/>
                      </a:moveTo>
                      <a:cubicBezTo>
                        <a:pt x="161" y="144"/>
                        <a:pt x="113" y="176"/>
                        <a:pt x="81" y="160"/>
                      </a:cubicBezTo>
                      <a:cubicBezTo>
                        <a:pt x="33" y="160"/>
                        <a:pt x="1" y="112"/>
                        <a:pt x="17" y="64"/>
                      </a:cubicBezTo>
                      <a:cubicBezTo>
                        <a:pt x="33" y="32"/>
                        <a:pt x="65" y="0"/>
                        <a:pt x="113" y="16"/>
                      </a:cubicBezTo>
                      <a:cubicBezTo>
                        <a:pt x="161" y="16"/>
                        <a:pt x="177" y="64"/>
                        <a:pt x="177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8" name="Google Shape;35698;p75"/>
                <p:cNvSpPr/>
                <p:nvPr/>
              </p:nvSpPr>
              <p:spPr>
                <a:xfrm>
                  <a:off x="2453015" y="1299709"/>
                  <a:ext cx="9408" cy="8687"/>
                </a:xfrm>
                <a:custGeom>
                  <a:rect b="b" l="l" r="r" t="t"/>
                  <a:pathLst>
                    <a:path extrusionOk="0" h="193" w="209">
                      <a:moveTo>
                        <a:pt x="193" y="112"/>
                      </a:moveTo>
                      <a:cubicBezTo>
                        <a:pt x="193" y="160"/>
                        <a:pt x="145" y="192"/>
                        <a:pt x="97" y="176"/>
                      </a:cubicBezTo>
                      <a:cubicBezTo>
                        <a:pt x="0" y="160"/>
                        <a:pt x="32" y="0"/>
                        <a:pt x="129" y="16"/>
                      </a:cubicBezTo>
                      <a:cubicBezTo>
                        <a:pt x="177" y="32"/>
                        <a:pt x="209" y="80"/>
                        <a:pt x="193" y="11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699" name="Google Shape;35699;p75"/>
                <p:cNvSpPr/>
                <p:nvPr/>
              </p:nvSpPr>
              <p:spPr>
                <a:xfrm>
                  <a:off x="2435526" y="995395"/>
                  <a:ext cx="9408" cy="9408"/>
                </a:xfrm>
                <a:custGeom>
                  <a:rect b="b" l="l" r="r" t="t"/>
                  <a:pathLst>
                    <a:path extrusionOk="0" h="209" w="209">
                      <a:moveTo>
                        <a:pt x="209" y="80"/>
                      </a:moveTo>
                      <a:cubicBezTo>
                        <a:pt x="209" y="208"/>
                        <a:pt x="1" y="0"/>
                        <a:pt x="129" y="0"/>
                      </a:cubicBezTo>
                      <a:cubicBezTo>
                        <a:pt x="177" y="0"/>
                        <a:pt x="209" y="48"/>
                        <a:pt x="209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0" name="Google Shape;35700;p75"/>
                <p:cNvSpPr/>
                <p:nvPr/>
              </p:nvSpPr>
              <p:spPr>
                <a:xfrm>
                  <a:off x="2164334" y="1538484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13" y="320"/>
                      </a:cubicBezTo>
                      <a:cubicBezTo>
                        <a:pt x="1" y="208"/>
                        <a:pt x="81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1" name="Google Shape;35701;p75"/>
                <p:cNvSpPr/>
                <p:nvPr/>
              </p:nvSpPr>
              <p:spPr>
                <a:xfrm>
                  <a:off x="2680453" y="1103427"/>
                  <a:ext cx="18771" cy="21651"/>
                </a:xfrm>
                <a:custGeom>
                  <a:rect b="b" l="l" r="r" t="t"/>
                  <a:pathLst>
                    <a:path extrusionOk="0" h="481" w="417">
                      <a:moveTo>
                        <a:pt x="400" y="273"/>
                      </a:moveTo>
                      <a:cubicBezTo>
                        <a:pt x="368" y="481"/>
                        <a:pt x="48" y="481"/>
                        <a:pt x="32" y="273"/>
                      </a:cubicBezTo>
                      <a:cubicBezTo>
                        <a:pt x="0" y="1"/>
                        <a:pt x="416" y="1"/>
                        <a:pt x="400" y="27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2" name="Google Shape;35702;p75"/>
                <p:cNvSpPr/>
                <p:nvPr/>
              </p:nvSpPr>
              <p:spPr>
                <a:xfrm>
                  <a:off x="2533479" y="847750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2"/>
                      </a:moveTo>
                      <a:cubicBezTo>
                        <a:pt x="433" y="352"/>
                        <a:pt x="241" y="432"/>
                        <a:pt x="129" y="320"/>
                      </a:cubicBezTo>
                      <a:cubicBezTo>
                        <a:pt x="1" y="192"/>
                        <a:pt x="97" y="0"/>
                        <a:pt x="257" y="0"/>
                      </a:cubicBezTo>
                      <a:cubicBezTo>
                        <a:pt x="353" y="0"/>
                        <a:pt x="433" y="80"/>
                        <a:pt x="433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3" name="Google Shape;35703;p75"/>
                <p:cNvSpPr/>
                <p:nvPr/>
              </p:nvSpPr>
              <p:spPr>
                <a:xfrm>
                  <a:off x="2831703" y="979550"/>
                  <a:ext cx="18771" cy="18770"/>
                </a:xfrm>
                <a:custGeom>
                  <a:rect b="b" l="l" r="r" t="t"/>
                  <a:pathLst>
                    <a:path extrusionOk="0" h="417" w="417">
                      <a:moveTo>
                        <a:pt x="416" y="176"/>
                      </a:moveTo>
                      <a:cubicBezTo>
                        <a:pt x="416" y="336"/>
                        <a:pt x="224" y="416"/>
                        <a:pt x="112" y="304"/>
                      </a:cubicBezTo>
                      <a:cubicBezTo>
                        <a:pt x="0" y="192"/>
                        <a:pt x="80" y="0"/>
                        <a:pt x="240" y="0"/>
                      </a:cubicBezTo>
                      <a:cubicBezTo>
                        <a:pt x="336" y="0"/>
                        <a:pt x="416" y="80"/>
                        <a:pt x="416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4" name="Google Shape;35704;p75"/>
                <p:cNvSpPr/>
                <p:nvPr/>
              </p:nvSpPr>
              <p:spPr>
                <a:xfrm>
                  <a:off x="2327873" y="1193455"/>
                  <a:ext cx="19491" cy="18770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80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5" name="Google Shape;35705;p75"/>
                <p:cNvSpPr/>
                <p:nvPr/>
              </p:nvSpPr>
              <p:spPr>
                <a:xfrm>
                  <a:off x="2479078" y="1482667"/>
                  <a:ext cx="19491" cy="19490"/>
                </a:xfrm>
                <a:custGeom>
                  <a:rect b="b" l="l" r="r" t="t"/>
                  <a:pathLst>
                    <a:path extrusionOk="0" h="433" w="433">
                      <a:moveTo>
                        <a:pt x="433" y="193"/>
                      </a:moveTo>
                      <a:cubicBezTo>
                        <a:pt x="433" y="353"/>
                        <a:pt x="225" y="433"/>
                        <a:pt x="112" y="321"/>
                      </a:cubicBezTo>
                      <a:cubicBezTo>
                        <a:pt x="0" y="209"/>
                        <a:pt x="80" y="1"/>
                        <a:pt x="241" y="17"/>
                      </a:cubicBezTo>
                      <a:cubicBezTo>
                        <a:pt x="337" y="1"/>
                        <a:pt x="433" y="97"/>
                        <a:pt x="433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6" name="Google Shape;35706;p75"/>
                <p:cNvSpPr/>
                <p:nvPr/>
              </p:nvSpPr>
              <p:spPr>
                <a:xfrm>
                  <a:off x="2269534" y="962265"/>
                  <a:ext cx="69908" cy="69904"/>
                </a:xfrm>
                <a:custGeom>
                  <a:rect b="b" l="l" r="r" t="t"/>
                  <a:pathLst>
                    <a:path extrusionOk="0" h="1553" w="1553">
                      <a:moveTo>
                        <a:pt x="768" y="1553"/>
                      </a:moveTo>
                      <a:lnTo>
                        <a:pt x="768" y="1553"/>
                      </a:lnTo>
                      <a:cubicBezTo>
                        <a:pt x="768" y="1121"/>
                        <a:pt x="416" y="785"/>
                        <a:pt x="0" y="785"/>
                      </a:cubicBezTo>
                      <a:lnTo>
                        <a:pt x="0" y="785"/>
                      </a:lnTo>
                      <a:cubicBezTo>
                        <a:pt x="416" y="785"/>
                        <a:pt x="768" y="432"/>
                        <a:pt x="768" y="0"/>
                      </a:cubicBezTo>
                      <a:lnTo>
                        <a:pt x="768" y="0"/>
                      </a:lnTo>
                      <a:cubicBezTo>
                        <a:pt x="768" y="432"/>
                        <a:pt x="1120" y="785"/>
                        <a:pt x="1552" y="785"/>
                      </a:cubicBezTo>
                      <a:lnTo>
                        <a:pt x="1552" y="785"/>
                      </a:lnTo>
                      <a:cubicBezTo>
                        <a:pt x="1120" y="785"/>
                        <a:pt x="768" y="1121"/>
                        <a:pt x="768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5707" name="Google Shape;35707;p75"/>
                <p:cNvSpPr/>
                <p:nvPr/>
              </p:nvSpPr>
              <p:spPr>
                <a:xfrm>
                  <a:off x="2653421" y="1348504"/>
                  <a:ext cx="69953" cy="69184"/>
                </a:xfrm>
                <a:custGeom>
                  <a:rect b="b" l="l" r="r" t="t"/>
                  <a:pathLst>
                    <a:path extrusionOk="0" h="1537" w="1554">
                      <a:moveTo>
                        <a:pt x="785" y="1537"/>
                      </a:moveTo>
                      <a:lnTo>
                        <a:pt x="785" y="1537"/>
                      </a:lnTo>
                      <a:cubicBezTo>
                        <a:pt x="785" y="1121"/>
                        <a:pt x="433" y="769"/>
                        <a:pt x="1" y="769"/>
                      </a:cubicBezTo>
                      <a:lnTo>
                        <a:pt x="1" y="769"/>
                      </a:lnTo>
                      <a:cubicBezTo>
                        <a:pt x="433" y="769"/>
                        <a:pt x="785" y="417"/>
                        <a:pt x="785" y="1"/>
                      </a:cubicBezTo>
                      <a:lnTo>
                        <a:pt x="785" y="1"/>
                      </a:lnTo>
                      <a:cubicBezTo>
                        <a:pt x="785" y="417"/>
                        <a:pt x="1121" y="769"/>
                        <a:pt x="1553" y="769"/>
                      </a:cubicBezTo>
                      <a:lnTo>
                        <a:pt x="1553" y="769"/>
                      </a:lnTo>
                      <a:cubicBezTo>
                        <a:pt x="1137" y="769"/>
                        <a:pt x="785" y="1121"/>
                        <a:pt x="785" y="153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sp>
          <p:nvSpPr>
            <p:cNvPr id="35708" name="Google Shape;35708;p75"/>
            <p:cNvSpPr/>
            <p:nvPr/>
          </p:nvSpPr>
          <p:spPr>
            <a:xfrm>
              <a:off x="740825" y="639151"/>
              <a:ext cx="730958" cy="389756"/>
            </a:xfrm>
            <a:custGeom>
              <a:rect b="b" l="l" r="r" t="t"/>
              <a:pathLst>
                <a:path extrusionOk="0" h="12675" w="23771">
                  <a:moveTo>
                    <a:pt x="17326" y="0"/>
                  </a:moveTo>
                  <a:lnTo>
                    <a:pt x="17326" y="0"/>
                  </a:lnTo>
                  <a:cubicBezTo>
                    <a:pt x="12737" y="1216"/>
                    <a:pt x="8481" y="3404"/>
                    <a:pt x="4834" y="6414"/>
                  </a:cubicBezTo>
                  <a:cubicBezTo>
                    <a:pt x="3831" y="7234"/>
                    <a:pt x="2858" y="8146"/>
                    <a:pt x="1977" y="9119"/>
                  </a:cubicBezTo>
                  <a:cubicBezTo>
                    <a:pt x="1885" y="9180"/>
                    <a:pt x="1825" y="9301"/>
                    <a:pt x="1794" y="9392"/>
                  </a:cubicBezTo>
                  <a:cubicBezTo>
                    <a:pt x="1733" y="9605"/>
                    <a:pt x="1885" y="9818"/>
                    <a:pt x="1885" y="10031"/>
                  </a:cubicBezTo>
                  <a:cubicBezTo>
                    <a:pt x="1885" y="10456"/>
                    <a:pt x="1369" y="10669"/>
                    <a:pt x="1004" y="10882"/>
                  </a:cubicBezTo>
                  <a:cubicBezTo>
                    <a:pt x="396" y="11277"/>
                    <a:pt x="1" y="11945"/>
                    <a:pt x="31" y="12675"/>
                  </a:cubicBezTo>
                  <a:cubicBezTo>
                    <a:pt x="1034" y="12675"/>
                    <a:pt x="2068" y="12614"/>
                    <a:pt x="3101" y="12523"/>
                  </a:cubicBezTo>
                  <a:cubicBezTo>
                    <a:pt x="3922" y="12462"/>
                    <a:pt x="4773" y="12341"/>
                    <a:pt x="5594" y="12249"/>
                  </a:cubicBezTo>
                  <a:lnTo>
                    <a:pt x="6566" y="12128"/>
                  </a:lnTo>
                  <a:cubicBezTo>
                    <a:pt x="6901" y="12097"/>
                    <a:pt x="7235" y="12037"/>
                    <a:pt x="7569" y="12006"/>
                  </a:cubicBezTo>
                  <a:cubicBezTo>
                    <a:pt x="9424" y="11702"/>
                    <a:pt x="11247" y="11094"/>
                    <a:pt x="12919" y="10213"/>
                  </a:cubicBezTo>
                  <a:cubicBezTo>
                    <a:pt x="13527" y="9848"/>
                    <a:pt x="14165" y="9514"/>
                    <a:pt x="14804" y="9240"/>
                  </a:cubicBezTo>
                  <a:cubicBezTo>
                    <a:pt x="15412" y="9028"/>
                    <a:pt x="16019" y="8906"/>
                    <a:pt x="16627" y="8724"/>
                  </a:cubicBezTo>
                  <a:cubicBezTo>
                    <a:pt x="18360" y="8176"/>
                    <a:pt x="19789" y="7052"/>
                    <a:pt x="21217" y="5927"/>
                  </a:cubicBezTo>
                  <a:cubicBezTo>
                    <a:pt x="21399" y="5806"/>
                    <a:pt x="21551" y="5593"/>
                    <a:pt x="21643" y="5380"/>
                  </a:cubicBezTo>
                  <a:cubicBezTo>
                    <a:pt x="21673" y="5258"/>
                    <a:pt x="21643" y="5137"/>
                    <a:pt x="21673" y="5015"/>
                  </a:cubicBezTo>
                  <a:cubicBezTo>
                    <a:pt x="21764" y="4590"/>
                    <a:pt x="22372" y="4468"/>
                    <a:pt x="22707" y="4164"/>
                  </a:cubicBezTo>
                  <a:cubicBezTo>
                    <a:pt x="22858" y="3951"/>
                    <a:pt x="23010" y="3708"/>
                    <a:pt x="23071" y="3435"/>
                  </a:cubicBezTo>
                  <a:lnTo>
                    <a:pt x="23770" y="1368"/>
                  </a:lnTo>
                  <a:cubicBezTo>
                    <a:pt x="22788" y="1140"/>
                    <a:pt x="21792" y="1028"/>
                    <a:pt x="20800" y="1028"/>
                  </a:cubicBezTo>
                  <a:cubicBezTo>
                    <a:pt x="17956" y="1028"/>
                    <a:pt x="15149" y="1950"/>
                    <a:pt x="12828" y="3708"/>
                  </a:cubicBezTo>
                  <a:cubicBezTo>
                    <a:pt x="12554" y="3921"/>
                    <a:pt x="12250" y="4134"/>
                    <a:pt x="11946" y="4286"/>
                  </a:cubicBezTo>
                  <a:cubicBezTo>
                    <a:pt x="11673" y="4377"/>
                    <a:pt x="11399" y="4407"/>
                    <a:pt x="11126" y="4468"/>
                  </a:cubicBezTo>
                  <a:cubicBezTo>
                    <a:pt x="9940" y="4772"/>
                    <a:pt x="9120" y="5836"/>
                    <a:pt x="8117" y="6535"/>
                  </a:cubicBezTo>
                  <a:cubicBezTo>
                    <a:pt x="7630" y="6869"/>
                    <a:pt x="7114" y="7143"/>
                    <a:pt x="6597" y="7477"/>
                  </a:cubicBezTo>
                  <a:cubicBezTo>
                    <a:pt x="5867" y="8024"/>
                    <a:pt x="5259" y="8724"/>
                    <a:pt x="4895" y="9544"/>
                  </a:cubicBezTo>
                  <a:cubicBezTo>
                    <a:pt x="5503" y="9657"/>
                    <a:pt x="6129" y="9720"/>
                    <a:pt x="6758" y="9720"/>
                  </a:cubicBezTo>
                  <a:cubicBezTo>
                    <a:pt x="6978" y="9720"/>
                    <a:pt x="7198" y="9712"/>
                    <a:pt x="7417" y="9696"/>
                  </a:cubicBezTo>
                  <a:cubicBezTo>
                    <a:pt x="8269" y="9635"/>
                    <a:pt x="9089" y="9271"/>
                    <a:pt x="9697" y="8663"/>
                  </a:cubicBezTo>
                  <a:cubicBezTo>
                    <a:pt x="10974" y="8663"/>
                    <a:pt x="12220" y="8389"/>
                    <a:pt x="13405" y="7903"/>
                  </a:cubicBezTo>
                  <a:cubicBezTo>
                    <a:pt x="14925" y="7295"/>
                    <a:pt x="16263" y="6322"/>
                    <a:pt x="17752" y="5562"/>
                  </a:cubicBezTo>
                  <a:cubicBezTo>
                    <a:pt x="17076" y="5219"/>
                    <a:pt x="16348" y="5053"/>
                    <a:pt x="15627" y="5053"/>
                  </a:cubicBezTo>
                  <a:cubicBezTo>
                    <a:pt x="14368" y="5053"/>
                    <a:pt x="13128" y="5558"/>
                    <a:pt x="12220" y="6505"/>
                  </a:cubicBezTo>
                  <a:cubicBezTo>
                    <a:pt x="12980" y="5927"/>
                    <a:pt x="13922" y="5593"/>
                    <a:pt x="14895" y="5593"/>
                  </a:cubicBezTo>
                  <a:cubicBezTo>
                    <a:pt x="14956" y="5593"/>
                    <a:pt x="15047" y="5593"/>
                    <a:pt x="15138" y="5654"/>
                  </a:cubicBezTo>
                  <a:cubicBezTo>
                    <a:pt x="15320" y="5806"/>
                    <a:pt x="15077" y="6110"/>
                    <a:pt x="14834" y="6231"/>
                  </a:cubicBezTo>
                  <a:lnTo>
                    <a:pt x="13132" y="7082"/>
                  </a:lnTo>
                  <a:cubicBezTo>
                    <a:pt x="12706" y="7295"/>
                    <a:pt x="12250" y="7477"/>
                    <a:pt x="11794" y="7599"/>
                  </a:cubicBezTo>
                  <a:cubicBezTo>
                    <a:pt x="11339" y="7660"/>
                    <a:pt x="10852" y="7690"/>
                    <a:pt x="10396" y="7721"/>
                  </a:cubicBezTo>
                  <a:cubicBezTo>
                    <a:pt x="9728" y="7751"/>
                    <a:pt x="9059" y="7933"/>
                    <a:pt x="8481" y="8237"/>
                  </a:cubicBezTo>
                  <a:cubicBezTo>
                    <a:pt x="8162" y="8408"/>
                    <a:pt x="7798" y="8608"/>
                    <a:pt x="7472" y="8608"/>
                  </a:cubicBezTo>
                  <a:cubicBezTo>
                    <a:pt x="7333" y="8608"/>
                    <a:pt x="7201" y="8571"/>
                    <a:pt x="7083" y="8480"/>
                  </a:cubicBezTo>
                  <a:cubicBezTo>
                    <a:pt x="8816" y="6839"/>
                    <a:pt x="10791" y="5471"/>
                    <a:pt x="12980" y="4407"/>
                  </a:cubicBezTo>
                  <a:cubicBezTo>
                    <a:pt x="13223" y="4316"/>
                    <a:pt x="13466" y="4164"/>
                    <a:pt x="13679" y="4012"/>
                  </a:cubicBezTo>
                  <a:cubicBezTo>
                    <a:pt x="13831" y="3860"/>
                    <a:pt x="13983" y="3708"/>
                    <a:pt x="14135" y="3556"/>
                  </a:cubicBezTo>
                  <a:cubicBezTo>
                    <a:pt x="14712" y="3100"/>
                    <a:pt x="15412" y="2736"/>
                    <a:pt x="16141" y="2553"/>
                  </a:cubicBezTo>
                  <a:cubicBezTo>
                    <a:pt x="17508" y="2116"/>
                    <a:pt x="18949" y="1654"/>
                    <a:pt x="20397" y="1654"/>
                  </a:cubicBezTo>
                  <a:cubicBezTo>
                    <a:pt x="20559" y="1654"/>
                    <a:pt x="20721" y="1660"/>
                    <a:pt x="20883" y="1672"/>
                  </a:cubicBezTo>
                  <a:cubicBezTo>
                    <a:pt x="21308" y="1702"/>
                    <a:pt x="21855" y="1915"/>
                    <a:pt x="21825" y="2340"/>
                  </a:cubicBezTo>
                  <a:cubicBezTo>
                    <a:pt x="21795" y="2492"/>
                    <a:pt x="21734" y="2644"/>
                    <a:pt x="21643" y="2766"/>
                  </a:cubicBezTo>
                  <a:cubicBezTo>
                    <a:pt x="19728" y="5532"/>
                    <a:pt x="16871" y="7569"/>
                    <a:pt x="13801" y="8967"/>
                  </a:cubicBezTo>
                  <a:cubicBezTo>
                    <a:pt x="10731" y="10365"/>
                    <a:pt x="7448" y="11186"/>
                    <a:pt x="4135" y="11915"/>
                  </a:cubicBezTo>
                  <a:cubicBezTo>
                    <a:pt x="4074" y="11945"/>
                    <a:pt x="4013" y="11961"/>
                    <a:pt x="3952" y="11961"/>
                  </a:cubicBezTo>
                  <a:cubicBezTo>
                    <a:pt x="3892" y="11961"/>
                    <a:pt x="3831" y="11945"/>
                    <a:pt x="3770" y="11915"/>
                  </a:cubicBezTo>
                  <a:cubicBezTo>
                    <a:pt x="3557" y="11824"/>
                    <a:pt x="3557" y="11520"/>
                    <a:pt x="3344" y="11398"/>
                  </a:cubicBezTo>
                  <a:cubicBezTo>
                    <a:pt x="3281" y="11356"/>
                    <a:pt x="3217" y="11343"/>
                    <a:pt x="3152" y="11343"/>
                  </a:cubicBezTo>
                  <a:cubicBezTo>
                    <a:pt x="3053" y="11343"/>
                    <a:pt x="2951" y="11373"/>
                    <a:pt x="2841" y="11373"/>
                  </a:cubicBezTo>
                  <a:cubicBezTo>
                    <a:pt x="2817" y="11373"/>
                    <a:pt x="2792" y="11372"/>
                    <a:pt x="2767" y="11368"/>
                  </a:cubicBezTo>
                  <a:cubicBezTo>
                    <a:pt x="2281" y="11368"/>
                    <a:pt x="1946" y="10790"/>
                    <a:pt x="2037" y="10335"/>
                  </a:cubicBezTo>
                  <a:cubicBezTo>
                    <a:pt x="2159" y="9848"/>
                    <a:pt x="2433" y="9423"/>
                    <a:pt x="2797" y="9119"/>
                  </a:cubicBezTo>
                  <a:cubicBezTo>
                    <a:pt x="6810" y="4924"/>
                    <a:pt x="11794" y="1793"/>
                    <a:pt x="17326" y="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35709" name="Google Shape;35709;p7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5710" name="Google Shape;35710;p75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4">
  <p:cSld name="CUSTOM_4_2">
    <p:spTree>
      <p:nvGrpSpPr>
        <p:cNvPr id="35711" name="Shape 35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5712" name="Google Shape;35712;p76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5713" name="Google Shape;35713;p76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714" name="Google Shape;35714;p76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5715" name="Google Shape;35715;p76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16" name="Google Shape;35716;p76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17" name="Google Shape;35717;p76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18" name="Google Shape;35718;p76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19" name="Google Shape;35719;p76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0" name="Google Shape;35720;p76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1" name="Google Shape;35721;p76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2" name="Google Shape;35722;p76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3" name="Google Shape;35723;p76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4" name="Google Shape;35724;p76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5" name="Google Shape;35725;p76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6" name="Google Shape;35726;p76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7" name="Google Shape;35727;p76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8" name="Google Shape;35728;p76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29" name="Google Shape;35729;p76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0" name="Google Shape;35730;p76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1" name="Google Shape;35731;p76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2" name="Google Shape;35732;p76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3" name="Google Shape;35733;p76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4" name="Google Shape;35734;p76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5" name="Google Shape;35735;p76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6" name="Google Shape;35736;p76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7" name="Google Shape;35737;p76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8" name="Google Shape;35738;p76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39" name="Google Shape;35739;p76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5740" name="Google Shape;35740;p76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5741" name="Google Shape;35741;p7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2" name="Google Shape;35742;p7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3" name="Google Shape;35743;p7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4" name="Google Shape;35744;p7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5" name="Google Shape;35745;p7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6" name="Google Shape;35746;p7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7" name="Google Shape;35747;p7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8" name="Google Shape;35748;p7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49" name="Google Shape;35749;p7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0" name="Google Shape;35750;p76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1" name="Google Shape;35751;p7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2" name="Google Shape;35752;p7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3" name="Google Shape;35753;p7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4" name="Google Shape;35754;p7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5" name="Google Shape;35755;p7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6" name="Google Shape;35756;p7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7" name="Google Shape;35757;p7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8" name="Google Shape;35758;p7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59" name="Google Shape;35759;p7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0" name="Google Shape;35760;p7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1" name="Google Shape;35761;p7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2" name="Google Shape;35762;p7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3" name="Google Shape;35763;p7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4" name="Google Shape;35764;p7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5" name="Google Shape;35765;p7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766" name="Google Shape;35766;p7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767" name="Google Shape;35767;p76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8" name="Google Shape;35768;p76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69" name="Google Shape;35769;p76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0" name="Google Shape;35770;p76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1" name="Google Shape;35771;p76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2" name="Google Shape;35772;p76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3" name="Google Shape;35773;p76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4" name="Google Shape;35774;p76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5" name="Google Shape;35775;p76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6" name="Google Shape;35776;p76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7" name="Google Shape;35777;p76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8" name="Google Shape;35778;p76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79" name="Google Shape;35779;p76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0" name="Google Shape;35780;p76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1" name="Google Shape;35781;p76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2" name="Google Shape;35782;p76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3" name="Google Shape;35783;p76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4" name="Google Shape;35784;p76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5" name="Google Shape;35785;p76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6" name="Google Shape;35786;p76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7" name="Google Shape;35787;p76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8" name="Google Shape;35788;p76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89" name="Google Shape;35789;p76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0" name="Google Shape;35790;p76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1" name="Google Shape;35791;p76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2" name="Google Shape;35792;p76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3" name="Google Shape;35793;p76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4" name="Google Shape;35794;p76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5" name="Google Shape;35795;p76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6" name="Google Shape;35796;p76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7" name="Google Shape;35797;p76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8" name="Google Shape;35798;p76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799" name="Google Shape;35799;p76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0" name="Google Shape;35800;p76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1" name="Google Shape;35801;p76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2" name="Google Shape;35802;p76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3" name="Google Shape;35803;p76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4" name="Google Shape;35804;p76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5" name="Google Shape;35805;p76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6" name="Google Shape;35806;p76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7" name="Google Shape;35807;p76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8" name="Google Shape;35808;p76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09" name="Google Shape;35809;p76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0" name="Google Shape;35810;p76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1" name="Google Shape;35811;p76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2" name="Google Shape;35812;p76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3" name="Google Shape;35813;p76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4" name="Google Shape;35814;p76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5" name="Google Shape;35815;p76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6" name="Google Shape;35816;p76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7" name="Google Shape;35817;p76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8" name="Google Shape;35818;p76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19" name="Google Shape;35819;p76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0" name="Google Shape;35820;p76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1" name="Google Shape;35821;p76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2" name="Google Shape;35822;p76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3" name="Google Shape;35823;p76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4" name="Google Shape;35824;p76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5" name="Google Shape;35825;p76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6" name="Google Shape;35826;p76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7" name="Google Shape;35827;p76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8" name="Google Shape;35828;p76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29" name="Google Shape;35829;p76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0" name="Google Shape;35830;p76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1" name="Google Shape;35831;p76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2" name="Google Shape;35832;p76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3" name="Google Shape;35833;p76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4" name="Google Shape;35834;p76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5" name="Google Shape;35835;p76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6" name="Google Shape;35836;p76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7" name="Google Shape;35837;p76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8" name="Google Shape;35838;p76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39" name="Google Shape;35839;p76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0" name="Google Shape;35840;p76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1" name="Google Shape;35841;p76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2" name="Google Shape;35842;p76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3" name="Google Shape;35843;p76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4" name="Google Shape;35844;p76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5" name="Google Shape;35845;p76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6" name="Google Shape;35846;p76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7" name="Google Shape;35847;p76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8" name="Google Shape;35848;p76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49" name="Google Shape;35849;p76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0" name="Google Shape;35850;p76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1" name="Google Shape;35851;p76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2" name="Google Shape;35852;p76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3" name="Google Shape;35853;p76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4" name="Google Shape;35854;p76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5" name="Google Shape;35855;p76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6" name="Google Shape;35856;p76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7" name="Google Shape;35857;p76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8" name="Google Shape;35858;p76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59" name="Google Shape;35859;p76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0" name="Google Shape;35860;p76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1" name="Google Shape;35861;p76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2" name="Google Shape;35862;p76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3" name="Google Shape;35863;p76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4" name="Google Shape;35864;p76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5" name="Google Shape;35865;p76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66" name="Google Shape;35866;p76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867" name="Google Shape;35867;p76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5868" name="Google Shape;35868;p7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69" name="Google Shape;35869;p7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0" name="Google Shape;35870;p7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1" name="Google Shape;35871;p7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2" name="Google Shape;35872;p7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3" name="Google Shape;35873;p7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4" name="Google Shape;35874;p7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5" name="Google Shape;35875;p7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6" name="Google Shape;35876;p7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7" name="Google Shape;35877;p7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8" name="Google Shape;35878;p7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79" name="Google Shape;35879;p7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0" name="Google Shape;35880;p7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1" name="Google Shape;35881;p7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2" name="Google Shape;35882;p7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3" name="Google Shape;35883;p7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4" name="Google Shape;35884;p7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5" name="Google Shape;35885;p7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6" name="Google Shape;35886;p7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7" name="Google Shape;35887;p7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8" name="Google Shape;35888;p7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89" name="Google Shape;35889;p7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90" name="Google Shape;35890;p7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91" name="Google Shape;35891;p7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92" name="Google Shape;35892;p7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893" name="Google Shape;35893;p7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894" name="Google Shape;35894;p76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5" name="Google Shape;35895;p76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6" name="Google Shape;35896;p76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7" name="Google Shape;35897;p76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5898" name="Google Shape;35898;p76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899" name="Google Shape;35899;p76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5900" name="Google Shape;35900;p76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1" name="Google Shape;35901;p76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2" name="Google Shape;35902;p76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3" name="Google Shape;35903;p76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4" name="Google Shape;35904;p76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5" name="Google Shape;35905;p76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6" name="Google Shape;35906;p76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7" name="Google Shape;35907;p76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8" name="Google Shape;35908;p76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09" name="Google Shape;35909;p76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0" name="Google Shape;35910;p76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1" name="Google Shape;35911;p76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2" name="Google Shape;35912;p76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3" name="Google Shape;35913;p76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4" name="Google Shape;35914;p76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5" name="Google Shape;35915;p76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6" name="Google Shape;35916;p76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7" name="Google Shape;35917;p76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8" name="Google Shape;35918;p76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19" name="Google Shape;35919;p76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0" name="Google Shape;35920;p76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1" name="Google Shape;35921;p76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2" name="Google Shape;35922;p76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3" name="Google Shape;35923;p76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4" name="Google Shape;35924;p76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5" name="Google Shape;35925;p76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5926" name="Google Shape;35926;p76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5927" name="Google Shape;35927;p76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5928" name="Google Shape;35928;p76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29" name="Google Shape;35929;p76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0" name="Google Shape;35930;p76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1" name="Google Shape;35931;p76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2" name="Google Shape;35932;p76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3" name="Google Shape;35933;p76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4" name="Google Shape;35934;p76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5" name="Google Shape;35935;p76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6" name="Google Shape;35936;p76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7" name="Google Shape;35937;p76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8" name="Google Shape;35938;p76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39" name="Google Shape;35939;p76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0" name="Google Shape;35940;p76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1" name="Google Shape;35941;p76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2" name="Google Shape;35942;p76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3" name="Google Shape;35943;p76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4" name="Google Shape;35944;p76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5" name="Google Shape;35945;p76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6" name="Google Shape;35946;p76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7" name="Google Shape;35947;p76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8" name="Google Shape;35948;p76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49" name="Google Shape;35949;p76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50" name="Google Shape;35950;p76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51" name="Google Shape;35951;p76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52" name="Google Shape;35952;p76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5953" name="Google Shape;35953;p76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5954" name="Google Shape;35954;p76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5955" name="Google Shape;35955;p76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35956" name="Google Shape;35956;p76"/>
          <p:cNvGrpSpPr/>
          <p:nvPr/>
        </p:nvGrpSpPr>
        <p:grpSpPr>
          <a:xfrm>
            <a:off x="-2367752" y="-386056"/>
            <a:ext cx="11773597" cy="5790952"/>
            <a:chOff x="-2367752" y="-386056"/>
            <a:chExt cx="11773597" cy="5790952"/>
          </a:xfrm>
        </p:grpSpPr>
        <p:grpSp>
          <p:nvGrpSpPr>
            <p:cNvPr id="35957" name="Google Shape;35957;p76"/>
            <p:cNvGrpSpPr/>
            <p:nvPr/>
          </p:nvGrpSpPr>
          <p:grpSpPr>
            <a:xfrm rot="8100000">
              <a:off x="-1704283" y="646611"/>
              <a:ext cx="4464005" cy="3725626"/>
              <a:chOff x="-1407178" y="1756057"/>
              <a:chExt cx="4464048" cy="3725662"/>
            </a:xfrm>
          </p:grpSpPr>
          <p:grpSp>
            <p:nvGrpSpPr>
              <p:cNvPr id="35958" name="Google Shape;35958;p76"/>
              <p:cNvGrpSpPr/>
              <p:nvPr/>
            </p:nvGrpSpPr>
            <p:grpSpPr>
              <a:xfrm flipH="1" rot="-9318850">
                <a:off x="95676" y="2056386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5959" name="Google Shape;35959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5960" name="Google Shape;35960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1" name="Google Shape;35961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2" name="Google Shape;35962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3" name="Google Shape;35963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4" name="Google Shape;35964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5" name="Google Shape;35965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6" name="Google Shape;35966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7" name="Google Shape;35967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8" name="Google Shape;35968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69" name="Google Shape;35969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0" name="Google Shape;35970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1" name="Google Shape;35971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2" name="Google Shape;35972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3" name="Google Shape;35973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4" name="Google Shape;35974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975" name="Google Shape;35975;p76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5976" name="Google Shape;35976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7" name="Google Shape;35977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8" name="Google Shape;35978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79" name="Google Shape;35979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0" name="Google Shape;35980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1" name="Google Shape;35981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2" name="Google Shape;35982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3" name="Google Shape;35983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4" name="Google Shape;35984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5" name="Google Shape;35985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6" name="Google Shape;35986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7" name="Google Shape;35987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8" name="Google Shape;35988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89" name="Google Shape;35989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0" name="Google Shape;35990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5991" name="Google Shape;35991;p76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5992" name="Google Shape;35992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3" name="Google Shape;35993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4" name="Google Shape;35994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5" name="Google Shape;35995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6" name="Google Shape;35996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7" name="Google Shape;35997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8" name="Google Shape;35998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5999" name="Google Shape;35999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0" name="Google Shape;36000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1" name="Google Shape;36001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2" name="Google Shape;36002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3" name="Google Shape;36003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4" name="Google Shape;36004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5" name="Google Shape;36005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06" name="Google Shape;36006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007" name="Google Shape;36007;p76"/>
              <p:cNvGrpSpPr/>
              <p:nvPr/>
            </p:nvGrpSpPr>
            <p:grpSpPr>
              <a:xfrm flipH="1" rot="1481150">
                <a:off x="-11492" y="3635494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008" name="Google Shape;36008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009" name="Google Shape;36009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0" name="Google Shape;36010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1" name="Google Shape;36011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2" name="Google Shape;36012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3" name="Google Shape;36013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4" name="Google Shape;36014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5" name="Google Shape;36015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6" name="Google Shape;36016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7" name="Google Shape;36017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8" name="Google Shape;36018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19" name="Google Shape;36019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0" name="Google Shape;36020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1" name="Google Shape;36021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2" name="Google Shape;36022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3" name="Google Shape;36023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24" name="Google Shape;36024;p76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025" name="Google Shape;36025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6" name="Google Shape;36026;p76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7" name="Google Shape;36027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8" name="Google Shape;36028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29" name="Google Shape;36029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0" name="Google Shape;36030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1" name="Google Shape;36031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2" name="Google Shape;36032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3" name="Google Shape;36033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4" name="Google Shape;36034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5" name="Google Shape;36035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6" name="Google Shape;36036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7" name="Google Shape;36037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8" name="Google Shape;36038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39" name="Google Shape;36039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40" name="Google Shape;36040;p76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36041" name="Google Shape;36041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2" name="Google Shape;36042;p76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3" name="Google Shape;36043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4" name="Google Shape;36044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5" name="Google Shape;36045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6" name="Google Shape;36046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7" name="Google Shape;36047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8" name="Google Shape;36048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49" name="Google Shape;36049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0" name="Google Shape;36050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1" name="Google Shape;36051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2" name="Google Shape;36052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3" name="Google Shape;36053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4" name="Google Shape;36054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5" name="Google Shape;36055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056" name="Google Shape;36056;p76"/>
              <p:cNvGrpSpPr/>
              <p:nvPr/>
            </p:nvGrpSpPr>
            <p:grpSpPr>
              <a:xfrm flipH="1" rot="-9318850">
                <a:off x="1229664" y="2141845"/>
                <a:ext cx="1511047" cy="1603979"/>
                <a:chOff x="7805848" y="0"/>
                <a:chExt cx="1338162" cy="1420462"/>
              </a:xfrm>
            </p:grpSpPr>
            <p:grpSp>
              <p:nvGrpSpPr>
                <p:cNvPr id="36057" name="Google Shape;36057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058" name="Google Shape;36058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59" name="Google Shape;36059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0" name="Google Shape;36060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1" name="Google Shape;36061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2" name="Google Shape;36062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3" name="Google Shape;36063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4" name="Google Shape;36064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5" name="Google Shape;36065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6" name="Google Shape;36066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7" name="Google Shape;36067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8" name="Google Shape;36068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69" name="Google Shape;36069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0" name="Google Shape;36070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1" name="Google Shape;36071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2" name="Google Shape;36072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73" name="Google Shape;36073;p76"/>
                <p:cNvGrpSpPr/>
                <p:nvPr/>
              </p:nvGrpSpPr>
              <p:grpSpPr>
                <a:xfrm rot="-5400000">
                  <a:off x="7604532" y="353091"/>
                  <a:ext cx="1112857" cy="710224"/>
                  <a:chOff x="1754903" y="847750"/>
                  <a:chExt cx="1112857" cy="710224"/>
                </a:xfrm>
              </p:grpSpPr>
              <p:sp>
                <p:nvSpPr>
                  <p:cNvPr id="36074" name="Google Shape;36074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5" name="Google Shape;36075;p76"/>
                  <p:cNvSpPr/>
                  <p:nvPr/>
                </p:nvSpPr>
                <p:spPr>
                  <a:xfrm>
                    <a:off x="1754903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6" name="Google Shape;36076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7" name="Google Shape;36077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8" name="Google Shape;36078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79" name="Google Shape;36079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0" name="Google Shape;36080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1" name="Google Shape;36081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2" name="Google Shape;36082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3" name="Google Shape;36083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4" name="Google Shape;36084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5" name="Google Shape;36085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6" name="Google Shape;36086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7" name="Google Shape;36087;p76"/>
                  <p:cNvSpPr/>
                  <p:nvPr/>
                </p:nvSpPr>
                <p:spPr>
                  <a:xfrm>
                    <a:off x="2202052" y="1097227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88" name="Google Shape;36088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089" name="Google Shape;36089;p76"/>
                <p:cNvGrpSpPr/>
                <p:nvPr/>
              </p:nvGrpSpPr>
              <p:grpSpPr>
                <a:xfrm flipH="1" rot="10800000">
                  <a:off x="8122997" y="710238"/>
                  <a:ext cx="910413" cy="710224"/>
                  <a:chOff x="1957347" y="847750"/>
                  <a:chExt cx="910413" cy="710224"/>
                </a:xfrm>
              </p:grpSpPr>
              <p:sp>
                <p:nvSpPr>
                  <p:cNvPr id="36090" name="Google Shape;36090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1" name="Google Shape;36091;p76"/>
                  <p:cNvSpPr/>
                  <p:nvPr/>
                </p:nvSpPr>
                <p:spPr>
                  <a:xfrm>
                    <a:off x="1957347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2" name="Google Shape;36092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3" name="Google Shape;36093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4" name="Google Shape;36094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5" name="Google Shape;36095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6" name="Google Shape;36096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7" name="Google Shape;36097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8" name="Google Shape;36098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099" name="Google Shape;36099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0" name="Google Shape;36100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1" name="Google Shape;36101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2" name="Google Shape;36102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3" name="Google Shape;36103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4" name="Google Shape;36104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105" name="Google Shape;36105;p76"/>
              <p:cNvGrpSpPr/>
              <p:nvPr/>
            </p:nvGrpSpPr>
            <p:grpSpPr>
              <a:xfrm flipH="1" rot="-9318850">
                <a:off x="-1141280" y="3305959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106" name="Google Shape;36106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107" name="Google Shape;36107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8" name="Google Shape;36108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09" name="Google Shape;36109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0" name="Google Shape;36110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1" name="Google Shape;36111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2" name="Google Shape;36112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3" name="Google Shape;36113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4" name="Google Shape;36114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5" name="Google Shape;36115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6" name="Google Shape;36116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7" name="Google Shape;36117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8" name="Google Shape;36118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19" name="Google Shape;36119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0" name="Google Shape;36120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1" name="Google Shape;36121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22" name="Google Shape;36122;p76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123" name="Google Shape;36123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4" name="Google Shape;36124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5" name="Google Shape;36125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6" name="Google Shape;36126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7" name="Google Shape;36127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8" name="Google Shape;36128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29" name="Google Shape;36129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0" name="Google Shape;36130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1" name="Google Shape;36131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2" name="Google Shape;36132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3" name="Google Shape;36133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4" name="Google Shape;36134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5" name="Google Shape;36135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6" name="Google Shape;36136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37" name="Google Shape;36137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38" name="Google Shape;36138;p76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139" name="Google Shape;36139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0" name="Google Shape;36140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1" name="Google Shape;36141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2" name="Google Shape;36142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3" name="Google Shape;36143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4" name="Google Shape;36144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5" name="Google Shape;36145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6" name="Google Shape;36146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7" name="Google Shape;36147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8" name="Google Shape;36148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49" name="Google Shape;36149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0" name="Google Shape;36150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1" name="Google Shape;36151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2" name="Google Shape;36152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3" name="Google Shape;36153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154" name="Google Shape;36154;p76"/>
              <p:cNvGrpSpPr/>
              <p:nvPr/>
            </p:nvGrpSpPr>
            <p:grpSpPr>
              <a:xfrm flipH="1" rot="1481150">
                <a:off x="1279924" y="3145340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155" name="Google Shape;36155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156" name="Google Shape;36156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7" name="Google Shape;36157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8" name="Google Shape;36158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59" name="Google Shape;36159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0" name="Google Shape;36160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1" name="Google Shape;36161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2" name="Google Shape;36162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3" name="Google Shape;36163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4" name="Google Shape;36164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5" name="Google Shape;36165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6" name="Google Shape;36166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7" name="Google Shape;36167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8" name="Google Shape;36168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69" name="Google Shape;36169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0" name="Google Shape;36170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71" name="Google Shape;36171;p76"/>
                <p:cNvGrpSpPr/>
                <p:nvPr/>
              </p:nvGrpSpPr>
              <p:grpSpPr>
                <a:xfrm rot="-5400000">
                  <a:off x="7570791" y="386832"/>
                  <a:ext cx="1180338" cy="710224"/>
                  <a:chOff x="1687422" y="847750"/>
                  <a:chExt cx="1180338" cy="710224"/>
                </a:xfrm>
              </p:grpSpPr>
              <p:sp>
                <p:nvSpPr>
                  <p:cNvPr id="36172" name="Google Shape;36172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3" name="Google Shape;36173;p76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4" name="Google Shape;36174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5" name="Google Shape;36175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6" name="Google Shape;36176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7" name="Google Shape;36177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8" name="Google Shape;36178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79" name="Google Shape;36179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0" name="Google Shape;36180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1" name="Google Shape;36181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2" name="Google Shape;36182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3" name="Google Shape;36183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4" name="Google Shape;36184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5" name="Google Shape;36185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6" name="Google Shape;36186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187" name="Google Shape;36187;p76"/>
                <p:cNvGrpSpPr/>
                <p:nvPr/>
              </p:nvGrpSpPr>
              <p:grpSpPr>
                <a:xfrm flipH="1" rot="10800000">
                  <a:off x="7988034" y="710238"/>
                  <a:ext cx="1045376" cy="710224"/>
                  <a:chOff x="1822384" y="847750"/>
                  <a:chExt cx="1045376" cy="710224"/>
                </a:xfrm>
              </p:grpSpPr>
              <p:sp>
                <p:nvSpPr>
                  <p:cNvPr id="36188" name="Google Shape;36188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89" name="Google Shape;36189;p76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0" name="Google Shape;36190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1" name="Google Shape;36191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2" name="Google Shape;36192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3" name="Google Shape;36193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4" name="Google Shape;36194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5" name="Google Shape;36195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6" name="Google Shape;36196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7" name="Google Shape;36197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8" name="Google Shape;36198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199" name="Google Shape;36199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00" name="Google Shape;36200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01" name="Google Shape;36201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02" name="Google Shape;36202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203" name="Google Shape;36203;p76"/>
              <p:cNvGrpSpPr/>
              <p:nvPr/>
            </p:nvGrpSpPr>
            <p:grpSpPr>
              <a:xfrm>
                <a:off x="355097" y="1756057"/>
                <a:ext cx="1562206" cy="1376831"/>
                <a:chOff x="1328489" y="3119989"/>
                <a:chExt cx="632651" cy="557579"/>
              </a:xfrm>
            </p:grpSpPr>
            <p:sp>
              <p:nvSpPr>
                <p:cNvPr id="36204" name="Google Shape;36204;p76"/>
                <p:cNvSpPr/>
                <p:nvPr/>
              </p:nvSpPr>
              <p:spPr>
                <a:xfrm>
                  <a:off x="1328489" y="3119989"/>
                  <a:ext cx="632651" cy="557579"/>
                </a:xfrm>
                <a:custGeom>
                  <a:rect b="b" l="l" r="r" t="t"/>
                  <a:pathLst>
                    <a:path extrusionOk="0" h="6536" w="7416">
                      <a:moveTo>
                        <a:pt x="3709" y="0"/>
                      </a:moveTo>
                      <a:cubicBezTo>
                        <a:pt x="3291" y="0"/>
                        <a:pt x="2866" y="80"/>
                        <a:pt x="2456" y="250"/>
                      </a:cubicBezTo>
                      <a:cubicBezTo>
                        <a:pt x="787" y="939"/>
                        <a:pt x="0" y="2851"/>
                        <a:pt x="690" y="4520"/>
                      </a:cubicBezTo>
                      <a:cubicBezTo>
                        <a:pt x="1210" y="5779"/>
                        <a:pt x="2425" y="6536"/>
                        <a:pt x="3707" y="6536"/>
                      </a:cubicBezTo>
                      <a:cubicBezTo>
                        <a:pt x="4125" y="6536"/>
                        <a:pt x="4550" y="6455"/>
                        <a:pt x="4960" y="6286"/>
                      </a:cubicBezTo>
                      <a:cubicBezTo>
                        <a:pt x="6630" y="5597"/>
                        <a:pt x="7416" y="3685"/>
                        <a:pt x="6726" y="2016"/>
                      </a:cubicBezTo>
                      <a:cubicBezTo>
                        <a:pt x="6206" y="757"/>
                        <a:pt x="4991" y="0"/>
                        <a:pt x="3709" y="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205" name="Google Shape;36205;p76"/>
                <p:cNvSpPr/>
                <p:nvPr/>
              </p:nvSpPr>
              <p:spPr>
                <a:xfrm>
                  <a:off x="1388376" y="3141231"/>
                  <a:ext cx="513987" cy="515096"/>
                </a:xfrm>
                <a:custGeom>
                  <a:rect b="b" l="l" r="r" t="t"/>
                  <a:pathLst>
                    <a:path extrusionOk="0" h="6038" w="6025">
                      <a:moveTo>
                        <a:pt x="3012" y="1"/>
                      </a:moveTo>
                      <a:cubicBezTo>
                        <a:pt x="1343" y="1"/>
                        <a:pt x="0" y="1356"/>
                        <a:pt x="0" y="3025"/>
                      </a:cubicBezTo>
                      <a:cubicBezTo>
                        <a:pt x="0" y="4682"/>
                        <a:pt x="1343" y="6037"/>
                        <a:pt x="3012" y="6037"/>
                      </a:cubicBezTo>
                      <a:cubicBezTo>
                        <a:pt x="4669" y="6037"/>
                        <a:pt x="6024" y="4682"/>
                        <a:pt x="6024" y="3025"/>
                      </a:cubicBezTo>
                      <a:cubicBezTo>
                        <a:pt x="6024" y="1356"/>
                        <a:pt x="4669" y="1"/>
                        <a:pt x="3012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6206" name="Google Shape;36206;p76"/>
                <p:cNvGrpSpPr/>
                <p:nvPr/>
              </p:nvGrpSpPr>
              <p:grpSpPr>
                <a:xfrm>
                  <a:off x="1430690" y="3189260"/>
                  <a:ext cx="444802" cy="418015"/>
                  <a:chOff x="2309991" y="2430565"/>
                  <a:chExt cx="679295" cy="638386"/>
                </a:xfrm>
              </p:grpSpPr>
              <p:sp>
                <p:nvSpPr>
                  <p:cNvPr id="36207" name="Google Shape;36207;p76"/>
                  <p:cNvSpPr/>
                  <p:nvPr/>
                </p:nvSpPr>
                <p:spPr>
                  <a:xfrm>
                    <a:off x="2309991" y="2430565"/>
                    <a:ext cx="547838" cy="333132"/>
                  </a:xfrm>
                  <a:custGeom>
                    <a:rect b="b" l="l" r="r" t="t"/>
                    <a:pathLst>
                      <a:path extrusionOk="0" h="2557" w="4205">
                        <a:moveTo>
                          <a:pt x="2421" y="0"/>
                        </a:moveTo>
                        <a:cubicBezTo>
                          <a:pt x="2333" y="0"/>
                          <a:pt x="2247" y="6"/>
                          <a:pt x="2165" y="18"/>
                        </a:cubicBezTo>
                        <a:cubicBezTo>
                          <a:pt x="1355" y="139"/>
                          <a:pt x="520" y="950"/>
                          <a:pt x="157" y="1664"/>
                        </a:cubicBezTo>
                        <a:cubicBezTo>
                          <a:pt x="36" y="1833"/>
                          <a:pt x="0" y="2051"/>
                          <a:pt x="61" y="2256"/>
                        </a:cubicBezTo>
                        <a:cubicBezTo>
                          <a:pt x="139" y="2456"/>
                          <a:pt x="361" y="2556"/>
                          <a:pt x="587" y="2556"/>
                        </a:cubicBezTo>
                        <a:cubicBezTo>
                          <a:pt x="676" y="2556"/>
                          <a:pt x="765" y="2541"/>
                          <a:pt x="847" y="2510"/>
                        </a:cubicBezTo>
                        <a:cubicBezTo>
                          <a:pt x="1137" y="2401"/>
                          <a:pt x="1355" y="2172"/>
                          <a:pt x="1597" y="1990"/>
                        </a:cubicBezTo>
                        <a:cubicBezTo>
                          <a:pt x="1797" y="1847"/>
                          <a:pt x="2036" y="1719"/>
                          <a:pt x="2270" y="1719"/>
                        </a:cubicBezTo>
                        <a:cubicBezTo>
                          <a:pt x="2332" y="1719"/>
                          <a:pt x="2395" y="1728"/>
                          <a:pt x="2456" y="1748"/>
                        </a:cubicBezTo>
                        <a:cubicBezTo>
                          <a:pt x="2601" y="1797"/>
                          <a:pt x="2722" y="1906"/>
                          <a:pt x="2867" y="1966"/>
                        </a:cubicBezTo>
                        <a:cubicBezTo>
                          <a:pt x="2953" y="2003"/>
                          <a:pt x="3042" y="2020"/>
                          <a:pt x="3132" y="2020"/>
                        </a:cubicBezTo>
                        <a:cubicBezTo>
                          <a:pt x="3485" y="2020"/>
                          <a:pt x="3837" y="1757"/>
                          <a:pt x="3944" y="1410"/>
                        </a:cubicBezTo>
                        <a:cubicBezTo>
                          <a:pt x="4205" y="485"/>
                          <a:pt x="3213" y="0"/>
                          <a:pt x="242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08" name="Google Shape;36208;p76"/>
                  <p:cNvSpPr/>
                  <p:nvPr/>
                </p:nvSpPr>
                <p:spPr>
                  <a:xfrm>
                    <a:off x="2330446" y="2822198"/>
                    <a:ext cx="164026" cy="144744"/>
                  </a:xfrm>
                  <a:custGeom>
                    <a:rect b="b" l="l" r="r" t="t"/>
                    <a:pathLst>
                      <a:path extrusionOk="0" h="1111" w="1259">
                        <a:moveTo>
                          <a:pt x="861" y="0"/>
                        </a:moveTo>
                        <a:cubicBezTo>
                          <a:pt x="812" y="0"/>
                          <a:pt x="762" y="8"/>
                          <a:pt x="714" y="25"/>
                        </a:cubicBezTo>
                        <a:cubicBezTo>
                          <a:pt x="569" y="73"/>
                          <a:pt x="448" y="158"/>
                          <a:pt x="327" y="254"/>
                        </a:cubicBezTo>
                        <a:lnTo>
                          <a:pt x="218" y="448"/>
                        </a:lnTo>
                        <a:cubicBezTo>
                          <a:pt x="49" y="545"/>
                          <a:pt x="0" y="762"/>
                          <a:pt x="109" y="920"/>
                        </a:cubicBezTo>
                        <a:cubicBezTo>
                          <a:pt x="199" y="1040"/>
                          <a:pt x="348" y="1110"/>
                          <a:pt x="499" y="1110"/>
                        </a:cubicBezTo>
                        <a:cubicBezTo>
                          <a:pt x="530" y="1110"/>
                          <a:pt x="562" y="1107"/>
                          <a:pt x="593" y="1101"/>
                        </a:cubicBezTo>
                        <a:cubicBezTo>
                          <a:pt x="775" y="1053"/>
                          <a:pt x="932" y="944"/>
                          <a:pt x="1053" y="799"/>
                        </a:cubicBezTo>
                        <a:cubicBezTo>
                          <a:pt x="1137" y="702"/>
                          <a:pt x="1198" y="581"/>
                          <a:pt x="1234" y="460"/>
                        </a:cubicBezTo>
                        <a:cubicBezTo>
                          <a:pt x="1258" y="327"/>
                          <a:pt x="1222" y="194"/>
                          <a:pt x="1137" y="97"/>
                        </a:cubicBezTo>
                        <a:cubicBezTo>
                          <a:pt x="1057" y="33"/>
                          <a:pt x="960" y="0"/>
                          <a:pt x="86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09" name="Google Shape;36209;p76"/>
                  <p:cNvSpPr/>
                  <p:nvPr/>
                </p:nvSpPr>
                <p:spPr>
                  <a:xfrm>
                    <a:off x="2582544" y="2661558"/>
                    <a:ext cx="406742" cy="407393"/>
                  </a:xfrm>
                  <a:custGeom>
                    <a:rect b="b" l="l" r="r" t="t"/>
                    <a:pathLst>
                      <a:path extrusionOk="0" h="3127" w="3122">
                        <a:moveTo>
                          <a:pt x="2591" y="0"/>
                        </a:moveTo>
                        <a:cubicBezTo>
                          <a:pt x="2354" y="0"/>
                          <a:pt x="2115" y="172"/>
                          <a:pt x="1960" y="374"/>
                        </a:cubicBezTo>
                        <a:cubicBezTo>
                          <a:pt x="1755" y="616"/>
                          <a:pt x="1598" y="907"/>
                          <a:pt x="1331" y="1076"/>
                        </a:cubicBezTo>
                        <a:cubicBezTo>
                          <a:pt x="1239" y="1131"/>
                          <a:pt x="1144" y="1149"/>
                          <a:pt x="1051" y="1149"/>
                        </a:cubicBezTo>
                        <a:cubicBezTo>
                          <a:pt x="875" y="1149"/>
                          <a:pt x="702" y="1085"/>
                          <a:pt x="554" y="1085"/>
                        </a:cubicBezTo>
                        <a:cubicBezTo>
                          <a:pt x="504" y="1085"/>
                          <a:pt x="456" y="1093"/>
                          <a:pt x="412" y="1112"/>
                        </a:cubicBezTo>
                        <a:cubicBezTo>
                          <a:pt x="134" y="1233"/>
                          <a:pt x="1" y="1911"/>
                          <a:pt x="1" y="2165"/>
                        </a:cubicBezTo>
                        <a:cubicBezTo>
                          <a:pt x="1" y="2576"/>
                          <a:pt x="255" y="2951"/>
                          <a:pt x="642" y="3096"/>
                        </a:cubicBezTo>
                        <a:cubicBezTo>
                          <a:pt x="717" y="3117"/>
                          <a:pt x="793" y="3126"/>
                          <a:pt x="869" y="3126"/>
                        </a:cubicBezTo>
                        <a:cubicBezTo>
                          <a:pt x="1193" y="3126"/>
                          <a:pt x="1514" y="2954"/>
                          <a:pt x="1779" y="2758"/>
                        </a:cubicBezTo>
                        <a:cubicBezTo>
                          <a:pt x="2311" y="2346"/>
                          <a:pt x="2735" y="1802"/>
                          <a:pt x="2989" y="1173"/>
                        </a:cubicBezTo>
                        <a:cubicBezTo>
                          <a:pt x="3073" y="979"/>
                          <a:pt x="3122" y="762"/>
                          <a:pt x="3110" y="556"/>
                        </a:cubicBezTo>
                        <a:cubicBezTo>
                          <a:pt x="3098" y="326"/>
                          <a:pt x="2965" y="133"/>
                          <a:pt x="2771" y="36"/>
                        </a:cubicBezTo>
                        <a:cubicBezTo>
                          <a:pt x="2712" y="11"/>
                          <a:pt x="2652" y="0"/>
                          <a:pt x="2591" y="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6210" name="Google Shape;36210;p76"/>
            <p:cNvGrpSpPr/>
            <p:nvPr/>
          </p:nvGrpSpPr>
          <p:grpSpPr>
            <a:xfrm>
              <a:off x="6511400" y="-386056"/>
              <a:ext cx="2894445" cy="3393046"/>
              <a:chOff x="5754575" y="539494"/>
              <a:chExt cx="2894445" cy="3393046"/>
            </a:xfrm>
          </p:grpSpPr>
          <p:grpSp>
            <p:nvGrpSpPr>
              <p:cNvPr id="36211" name="Google Shape;36211;p76"/>
              <p:cNvGrpSpPr/>
              <p:nvPr/>
            </p:nvGrpSpPr>
            <p:grpSpPr>
              <a:xfrm flipH="1" rot="1481150">
                <a:off x="6827699" y="781740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212" name="Google Shape;36212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213" name="Google Shape;36213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4" name="Google Shape;36214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5" name="Google Shape;36215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6" name="Google Shape;36216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7" name="Google Shape;36217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8" name="Google Shape;36218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19" name="Google Shape;36219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0" name="Google Shape;36220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1" name="Google Shape;36221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2" name="Google Shape;36222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3" name="Google Shape;36223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4" name="Google Shape;36224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5" name="Google Shape;36225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6" name="Google Shape;36226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27" name="Google Shape;36227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28" name="Google Shape;36228;p76"/>
                <p:cNvGrpSpPr/>
                <p:nvPr/>
              </p:nvGrpSpPr>
              <p:grpSpPr>
                <a:xfrm rot="-5400000">
                  <a:off x="7570791" y="386832"/>
                  <a:ext cx="1180338" cy="710224"/>
                  <a:chOff x="1687422" y="847750"/>
                  <a:chExt cx="1180338" cy="710224"/>
                </a:xfrm>
              </p:grpSpPr>
              <p:sp>
                <p:nvSpPr>
                  <p:cNvPr id="36229" name="Google Shape;36229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0" name="Google Shape;36230;p76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1" name="Google Shape;36231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2" name="Google Shape;36232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3" name="Google Shape;36233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4" name="Google Shape;36234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5" name="Google Shape;36235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6" name="Google Shape;36236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7" name="Google Shape;36237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8" name="Google Shape;36238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39" name="Google Shape;36239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0" name="Google Shape;36240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1" name="Google Shape;36241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2" name="Google Shape;36242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3" name="Google Shape;36243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44" name="Google Shape;36244;p76"/>
                <p:cNvGrpSpPr/>
                <p:nvPr/>
              </p:nvGrpSpPr>
              <p:grpSpPr>
                <a:xfrm flipH="1" rot="10800000">
                  <a:off x="7988034" y="710238"/>
                  <a:ext cx="1045376" cy="710224"/>
                  <a:chOff x="1822384" y="847750"/>
                  <a:chExt cx="1045376" cy="710224"/>
                </a:xfrm>
              </p:grpSpPr>
              <p:sp>
                <p:nvSpPr>
                  <p:cNvPr id="36245" name="Google Shape;36245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6" name="Google Shape;36246;p76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7" name="Google Shape;36247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8" name="Google Shape;36248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49" name="Google Shape;36249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0" name="Google Shape;36250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1" name="Google Shape;36251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2" name="Google Shape;36252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3" name="Google Shape;36253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4" name="Google Shape;36254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5" name="Google Shape;36255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6" name="Google Shape;36256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7" name="Google Shape;36257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8" name="Google Shape;36258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59" name="Google Shape;36259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260" name="Google Shape;36260;p76"/>
              <p:cNvGrpSpPr/>
              <p:nvPr/>
            </p:nvGrpSpPr>
            <p:grpSpPr>
              <a:xfrm flipH="1" rot="1481150">
                <a:off x="6872074" y="2086315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261" name="Google Shape;36261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262" name="Google Shape;36262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3" name="Google Shape;36263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4" name="Google Shape;36264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5" name="Google Shape;36265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6" name="Google Shape;36266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7" name="Google Shape;36267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8" name="Google Shape;36268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69" name="Google Shape;36269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0" name="Google Shape;36270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1" name="Google Shape;36271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2" name="Google Shape;36272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3" name="Google Shape;36273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4" name="Google Shape;36274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5" name="Google Shape;36275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6" name="Google Shape;36276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77" name="Google Shape;36277;p76"/>
                <p:cNvGrpSpPr/>
                <p:nvPr/>
              </p:nvGrpSpPr>
              <p:grpSpPr>
                <a:xfrm rot="-5400000">
                  <a:off x="7570791" y="386832"/>
                  <a:ext cx="1180338" cy="710224"/>
                  <a:chOff x="1687422" y="847750"/>
                  <a:chExt cx="1180338" cy="710224"/>
                </a:xfrm>
              </p:grpSpPr>
              <p:sp>
                <p:nvSpPr>
                  <p:cNvPr id="36278" name="Google Shape;36278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79" name="Google Shape;36279;p76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0" name="Google Shape;36280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1" name="Google Shape;36281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2" name="Google Shape;36282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3" name="Google Shape;36283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4" name="Google Shape;36284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5" name="Google Shape;36285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6" name="Google Shape;36286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7" name="Google Shape;36287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8" name="Google Shape;36288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89" name="Google Shape;36289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0" name="Google Shape;36290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1" name="Google Shape;36291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2" name="Google Shape;36292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293" name="Google Shape;36293;p76"/>
                <p:cNvGrpSpPr/>
                <p:nvPr/>
              </p:nvGrpSpPr>
              <p:grpSpPr>
                <a:xfrm flipH="1" rot="10800000">
                  <a:off x="7988034" y="710238"/>
                  <a:ext cx="1045376" cy="710224"/>
                  <a:chOff x="1822384" y="847750"/>
                  <a:chExt cx="1045376" cy="710224"/>
                </a:xfrm>
              </p:grpSpPr>
              <p:sp>
                <p:nvSpPr>
                  <p:cNvPr id="36294" name="Google Shape;36294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5" name="Google Shape;36295;p76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6" name="Google Shape;36296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7" name="Google Shape;36297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8" name="Google Shape;36298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299" name="Google Shape;36299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0" name="Google Shape;36300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1" name="Google Shape;36301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2" name="Google Shape;36302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3" name="Google Shape;36303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4" name="Google Shape;36304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5" name="Google Shape;36305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6" name="Google Shape;36306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7" name="Google Shape;36307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08" name="Google Shape;36308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309" name="Google Shape;36309;p76"/>
              <p:cNvGrpSpPr/>
              <p:nvPr/>
            </p:nvGrpSpPr>
            <p:grpSpPr>
              <a:xfrm flipH="1" rot="1481150">
                <a:off x="6020474" y="1211565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6310" name="Google Shape;36310;p76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311" name="Google Shape;36311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2" name="Google Shape;36312;p76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3" name="Google Shape;36313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4" name="Google Shape;36314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5" name="Google Shape;36315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6" name="Google Shape;36316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7" name="Google Shape;36317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8" name="Google Shape;36318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19" name="Google Shape;36319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0" name="Google Shape;36320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1" name="Google Shape;36321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2" name="Google Shape;36322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3" name="Google Shape;36323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4" name="Google Shape;36324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5" name="Google Shape;36325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326" name="Google Shape;36326;p76"/>
                <p:cNvGrpSpPr/>
                <p:nvPr/>
              </p:nvGrpSpPr>
              <p:grpSpPr>
                <a:xfrm rot="-5400000">
                  <a:off x="7570791" y="386832"/>
                  <a:ext cx="1180338" cy="710224"/>
                  <a:chOff x="1687422" y="847750"/>
                  <a:chExt cx="1180338" cy="710224"/>
                </a:xfrm>
              </p:grpSpPr>
              <p:sp>
                <p:nvSpPr>
                  <p:cNvPr id="36327" name="Google Shape;36327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8" name="Google Shape;36328;p76"/>
                  <p:cNvSpPr/>
                  <p:nvPr/>
                </p:nvSpPr>
                <p:spPr>
                  <a:xfrm>
                    <a:off x="1687422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29" name="Google Shape;36329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0" name="Google Shape;36330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1" name="Google Shape;36331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2" name="Google Shape;36332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3" name="Google Shape;36333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4" name="Google Shape;36334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5" name="Google Shape;36335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6" name="Google Shape;36336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7" name="Google Shape;36337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8" name="Google Shape;36338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39" name="Google Shape;36339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0" name="Google Shape;36340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1" name="Google Shape;36341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342" name="Google Shape;36342;p76"/>
                <p:cNvGrpSpPr/>
                <p:nvPr/>
              </p:nvGrpSpPr>
              <p:grpSpPr>
                <a:xfrm flipH="1" rot="10800000">
                  <a:off x="7988034" y="710238"/>
                  <a:ext cx="1045376" cy="710224"/>
                  <a:chOff x="1822384" y="847750"/>
                  <a:chExt cx="1045376" cy="710224"/>
                </a:xfrm>
              </p:grpSpPr>
              <p:sp>
                <p:nvSpPr>
                  <p:cNvPr id="36343" name="Google Shape;36343;p76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4" name="Google Shape;36344;p76"/>
                  <p:cNvSpPr/>
                  <p:nvPr/>
                </p:nvSpPr>
                <p:spPr>
                  <a:xfrm>
                    <a:off x="1822384" y="124197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5" name="Google Shape;36345;p76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6" name="Google Shape;36346;p76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7" name="Google Shape;36347;p76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8" name="Google Shape;36348;p76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49" name="Google Shape;36349;p76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0" name="Google Shape;36350;p76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1" name="Google Shape;36351;p76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2" name="Google Shape;36352;p76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3" name="Google Shape;36353;p76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4" name="Google Shape;36354;p76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5" name="Google Shape;36355;p76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6" name="Google Shape;36356;p76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357" name="Google Shape;36357;p76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</p:spTree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one column 5">
  <p:cSld name="CUSTOM_4_2_1">
    <p:spTree>
      <p:nvGrpSpPr>
        <p:cNvPr id="36358" name="Shape 363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359" name="Google Shape;36359;p77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6360" name="Google Shape;36360;p77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361" name="Google Shape;36361;p77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6362" name="Google Shape;36362;p77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3" name="Google Shape;36363;p77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4" name="Google Shape;36364;p77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5" name="Google Shape;36365;p77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6" name="Google Shape;36366;p77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7" name="Google Shape;36367;p77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8" name="Google Shape;36368;p77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69" name="Google Shape;36369;p77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0" name="Google Shape;36370;p77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1" name="Google Shape;36371;p77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2" name="Google Shape;36372;p77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3" name="Google Shape;36373;p77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4" name="Google Shape;36374;p77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5" name="Google Shape;36375;p77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6" name="Google Shape;36376;p77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7" name="Google Shape;36377;p77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8" name="Google Shape;36378;p77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79" name="Google Shape;36379;p77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0" name="Google Shape;36380;p77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1" name="Google Shape;36381;p77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2" name="Google Shape;36382;p77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3" name="Google Shape;36383;p77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4" name="Google Shape;36384;p77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5" name="Google Shape;36385;p77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6" name="Google Shape;36386;p77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387" name="Google Shape;36387;p77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6388" name="Google Shape;36388;p7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89" name="Google Shape;36389;p7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0" name="Google Shape;36390;p7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1" name="Google Shape;36391;p7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2" name="Google Shape;36392;p7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3" name="Google Shape;36393;p7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4" name="Google Shape;36394;p7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5" name="Google Shape;36395;p7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6" name="Google Shape;36396;p7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7" name="Google Shape;36397;p77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8" name="Google Shape;36398;p7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399" name="Google Shape;36399;p7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0" name="Google Shape;36400;p7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1" name="Google Shape;36401;p7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2" name="Google Shape;36402;p7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3" name="Google Shape;36403;p7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4" name="Google Shape;36404;p7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5" name="Google Shape;36405;p7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6" name="Google Shape;36406;p7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7" name="Google Shape;36407;p7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8" name="Google Shape;36408;p7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09" name="Google Shape;36409;p7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10" name="Google Shape;36410;p7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11" name="Google Shape;36411;p7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12" name="Google Shape;36412;p7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413" name="Google Shape;36413;p7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414" name="Google Shape;36414;p77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5" name="Google Shape;36415;p77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6" name="Google Shape;36416;p77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7" name="Google Shape;36417;p77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8" name="Google Shape;36418;p77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19" name="Google Shape;36419;p77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0" name="Google Shape;36420;p77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1" name="Google Shape;36421;p77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2" name="Google Shape;36422;p77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3" name="Google Shape;36423;p77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4" name="Google Shape;36424;p77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5" name="Google Shape;36425;p77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6" name="Google Shape;36426;p77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7" name="Google Shape;36427;p77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8" name="Google Shape;36428;p77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29" name="Google Shape;36429;p77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0" name="Google Shape;36430;p77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1" name="Google Shape;36431;p77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2" name="Google Shape;36432;p77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3" name="Google Shape;36433;p77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4" name="Google Shape;36434;p77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5" name="Google Shape;36435;p77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6" name="Google Shape;36436;p77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7" name="Google Shape;36437;p77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8" name="Google Shape;36438;p77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39" name="Google Shape;36439;p77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0" name="Google Shape;36440;p77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1" name="Google Shape;36441;p77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2" name="Google Shape;36442;p77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3" name="Google Shape;36443;p77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4" name="Google Shape;36444;p77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5" name="Google Shape;36445;p77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6" name="Google Shape;36446;p77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7" name="Google Shape;36447;p77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8" name="Google Shape;36448;p77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49" name="Google Shape;36449;p77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0" name="Google Shape;36450;p77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1" name="Google Shape;36451;p77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2" name="Google Shape;36452;p77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3" name="Google Shape;36453;p77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4" name="Google Shape;36454;p77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5" name="Google Shape;36455;p77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6" name="Google Shape;36456;p77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7" name="Google Shape;36457;p77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8" name="Google Shape;36458;p77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59" name="Google Shape;36459;p77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0" name="Google Shape;36460;p77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1" name="Google Shape;36461;p77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2" name="Google Shape;36462;p77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3" name="Google Shape;36463;p77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4" name="Google Shape;36464;p77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5" name="Google Shape;36465;p77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6" name="Google Shape;36466;p77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7" name="Google Shape;36467;p77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8" name="Google Shape;36468;p77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69" name="Google Shape;36469;p77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0" name="Google Shape;36470;p77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1" name="Google Shape;36471;p77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2" name="Google Shape;36472;p77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3" name="Google Shape;36473;p77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4" name="Google Shape;36474;p77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5" name="Google Shape;36475;p77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6" name="Google Shape;36476;p77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7" name="Google Shape;36477;p77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8" name="Google Shape;36478;p77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79" name="Google Shape;36479;p77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0" name="Google Shape;36480;p77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1" name="Google Shape;36481;p77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2" name="Google Shape;36482;p77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3" name="Google Shape;36483;p77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4" name="Google Shape;36484;p77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5" name="Google Shape;36485;p77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6" name="Google Shape;36486;p77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7" name="Google Shape;36487;p77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8" name="Google Shape;36488;p77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89" name="Google Shape;36489;p77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0" name="Google Shape;36490;p77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1" name="Google Shape;36491;p77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2" name="Google Shape;36492;p77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3" name="Google Shape;36493;p77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4" name="Google Shape;36494;p77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5" name="Google Shape;36495;p77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6" name="Google Shape;36496;p77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7" name="Google Shape;36497;p77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8" name="Google Shape;36498;p77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499" name="Google Shape;36499;p77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0" name="Google Shape;36500;p77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1" name="Google Shape;36501;p77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2" name="Google Shape;36502;p77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3" name="Google Shape;36503;p77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4" name="Google Shape;36504;p77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5" name="Google Shape;36505;p77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6" name="Google Shape;36506;p77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7" name="Google Shape;36507;p77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8" name="Google Shape;36508;p77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09" name="Google Shape;36509;p77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0" name="Google Shape;36510;p77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1" name="Google Shape;36511;p77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2" name="Google Shape;36512;p77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13" name="Google Shape;36513;p77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514" name="Google Shape;36514;p77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6515" name="Google Shape;36515;p7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16" name="Google Shape;36516;p7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17" name="Google Shape;36517;p7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18" name="Google Shape;36518;p7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19" name="Google Shape;36519;p7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0" name="Google Shape;36520;p7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1" name="Google Shape;36521;p7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2" name="Google Shape;36522;p7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3" name="Google Shape;36523;p7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4" name="Google Shape;36524;p7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5" name="Google Shape;36525;p7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6" name="Google Shape;36526;p7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7" name="Google Shape;36527;p7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8" name="Google Shape;36528;p7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29" name="Google Shape;36529;p7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0" name="Google Shape;36530;p7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1" name="Google Shape;36531;p7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2" name="Google Shape;36532;p7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3" name="Google Shape;36533;p7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4" name="Google Shape;36534;p7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5" name="Google Shape;36535;p7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6" name="Google Shape;36536;p7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7" name="Google Shape;36537;p7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8" name="Google Shape;36538;p7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39" name="Google Shape;36539;p7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40" name="Google Shape;36540;p7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541" name="Google Shape;36541;p77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2" name="Google Shape;36542;p77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3" name="Google Shape;36543;p77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4" name="Google Shape;36544;p77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6545" name="Google Shape;36545;p77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546" name="Google Shape;36546;p77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6547" name="Google Shape;36547;p77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48" name="Google Shape;36548;p77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49" name="Google Shape;36549;p77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0" name="Google Shape;36550;p77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1" name="Google Shape;36551;p77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2" name="Google Shape;36552;p77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3" name="Google Shape;36553;p77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4" name="Google Shape;36554;p77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5" name="Google Shape;36555;p77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6" name="Google Shape;36556;p77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7" name="Google Shape;36557;p77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8" name="Google Shape;36558;p77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59" name="Google Shape;36559;p77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0" name="Google Shape;36560;p77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1" name="Google Shape;36561;p77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2" name="Google Shape;36562;p77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3" name="Google Shape;36563;p77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4" name="Google Shape;36564;p77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5" name="Google Shape;36565;p77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6" name="Google Shape;36566;p77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7" name="Google Shape;36567;p77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8" name="Google Shape;36568;p77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69" name="Google Shape;36569;p77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0" name="Google Shape;36570;p77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1" name="Google Shape;36571;p77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2" name="Google Shape;36572;p77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6573" name="Google Shape;36573;p77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6574" name="Google Shape;36574;p77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6575" name="Google Shape;36575;p77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6" name="Google Shape;36576;p77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7" name="Google Shape;36577;p77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8" name="Google Shape;36578;p77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79" name="Google Shape;36579;p77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0" name="Google Shape;36580;p77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1" name="Google Shape;36581;p77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2" name="Google Shape;36582;p77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3" name="Google Shape;36583;p77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4" name="Google Shape;36584;p77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5" name="Google Shape;36585;p77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6" name="Google Shape;36586;p77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7" name="Google Shape;36587;p77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8" name="Google Shape;36588;p77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89" name="Google Shape;36589;p77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0" name="Google Shape;36590;p77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1" name="Google Shape;36591;p77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2" name="Google Shape;36592;p77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3" name="Google Shape;36593;p77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4" name="Google Shape;36594;p77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5" name="Google Shape;36595;p77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6" name="Google Shape;36596;p77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7" name="Google Shape;36597;p77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8" name="Google Shape;36598;p77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599" name="Google Shape;36599;p77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600" name="Google Shape;36600;p77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6601" name="Google Shape;36601;p77"/>
          <p:cNvGrpSpPr/>
          <p:nvPr/>
        </p:nvGrpSpPr>
        <p:grpSpPr>
          <a:xfrm>
            <a:off x="-1023727" y="-428629"/>
            <a:ext cx="10783014" cy="5644307"/>
            <a:chOff x="-1023727" y="-428629"/>
            <a:chExt cx="10783014" cy="5644307"/>
          </a:xfrm>
        </p:grpSpPr>
        <p:grpSp>
          <p:nvGrpSpPr>
            <p:cNvPr id="36602" name="Google Shape;36602;p77"/>
            <p:cNvGrpSpPr/>
            <p:nvPr/>
          </p:nvGrpSpPr>
          <p:grpSpPr>
            <a:xfrm>
              <a:off x="2307740" y="857702"/>
              <a:ext cx="4528469" cy="4256129"/>
              <a:chOff x="2307740" y="781502"/>
              <a:chExt cx="4528469" cy="4256129"/>
            </a:xfrm>
          </p:grpSpPr>
          <p:grpSp>
            <p:nvGrpSpPr>
              <p:cNvPr id="36603" name="Google Shape;36603;p77"/>
              <p:cNvGrpSpPr/>
              <p:nvPr/>
            </p:nvGrpSpPr>
            <p:grpSpPr>
              <a:xfrm flipH="1" rot="-6618754">
                <a:off x="4324837" y="966461"/>
                <a:ext cx="1511085" cy="1604019"/>
                <a:chOff x="7805848" y="0"/>
                <a:chExt cx="1338163" cy="1420462"/>
              </a:xfrm>
            </p:grpSpPr>
            <p:grpSp>
              <p:nvGrpSpPr>
                <p:cNvPr id="36604" name="Google Shape;36604;p7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605" name="Google Shape;36605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06" name="Google Shape;36606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07" name="Google Shape;36607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08" name="Google Shape;36608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09" name="Google Shape;36609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0" name="Google Shape;36610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1" name="Google Shape;36611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2" name="Google Shape;36612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3" name="Google Shape;36613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4" name="Google Shape;36614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5" name="Google Shape;36615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6" name="Google Shape;36616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7" name="Google Shape;36617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8" name="Google Shape;36618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19" name="Google Shape;36619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20" name="Google Shape;36620;p7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621" name="Google Shape;36621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2" name="Google Shape;36622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3" name="Google Shape;36623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4" name="Google Shape;36624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5" name="Google Shape;36625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6" name="Google Shape;36626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7" name="Google Shape;36627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8" name="Google Shape;36628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29" name="Google Shape;36629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0" name="Google Shape;36630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1" name="Google Shape;36631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2" name="Google Shape;36632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3" name="Google Shape;36633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4" name="Google Shape;36634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5" name="Google Shape;36635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36" name="Google Shape;36636;p77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637" name="Google Shape;36637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8" name="Google Shape;36638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39" name="Google Shape;36639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0" name="Google Shape;36640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1" name="Google Shape;36641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2" name="Google Shape;36642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3" name="Google Shape;36643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4" name="Google Shape;36644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5" name="Google Shape;36645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6" name="Google Shape;36646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7" name="Google Shape;36647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8" name="Google Shape;36648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49" name="Google Shape;36649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0" name="Google Shape;36650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1" name="Google Shape;36651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652" name="Google Shape;36652;p77"/>
              <p:cNvGrpSpPr/>
              <p:nvPr/>
            </p:nvGrpSpPr>
            <p:grpSpPr>
              <a:xfrm flipH="1" rot="4181246">
                <a:off x="3132679" y="2006449"/>
                <a:ext cx="1511085" cy="1604019"/>
                <a:chOff x="7805848" y="0"/>
                <a:chExt cx="1338163" cy="1420462"/>
              </a:xfrm>
            </p:grpSpPr>
            <p:grpSp>
              <p:nvGrpSpPr>
                <p:cNvPr id="36653" name="Google Shape;36653;p7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654" name="Google Shape;36654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5" name="Google Shape;36655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6" name="Google Shape;36656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7" name="Google Shape;36657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8" name="Google Shape;36658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59" name="Google Shape;36659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0" name="Google Shape;36660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1" name="Google Shape;36661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2" name="Google Shape;36662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3" name="Google Shape;36663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4" name="Google Shape;36664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5" name="Google Shape;36665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6" name="Google Shape;36666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7" name="Google Shape;36667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68" name="Google Shape;36668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69" name="Google Shape;36669;p7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670" name="Google Shape;36670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1" name="Google Shape;36671;p77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2" name="Google Shape;36672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3" name="Google Shape;36673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4" name="Google Shape;36674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5" name="Google Shape;36675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6" name="Google Shape;36676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7" name="Google Shape;36677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8" name="Google Shape;36678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79" name="Google Shape;36679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0" name="Google Shape;36680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1" name="Google Shape;36681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2" name="Google Shape;36682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3" name="Google Shape;36683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4" name="Google Shape;36684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685" name="Google Shape;36685;p77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36686" name="Google Shape;36686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7" name="Google Shape;36687;p77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8" name="Google Shape;36688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89" name="Google Shape;36689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0" name="Google Shape;36690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1" name="Google Shape;36691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2" name="Google Shape;36692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3" name="Google Shape;36693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4" name="Google Shape;36694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5" name="Google Shape;36695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6" name="Google Shape;36696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7" name="Google Shape;36697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8" name="Google Shape;36698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699" name="Google Shape;36699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0" name="Google Shape;36700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701" name="Google Shape;36701;p77"/>
              <p:cNvGrpSpPr/>
              <p:nvPr/>
            </p:nvGrpSpPr>
            <p:grpSpPr>
              <a:xfrm flipH="1" rot="-6618754">
                <a:off x="5066252" y="1828731"/>
                <a:ext cx="1511084" cy="1604019"/>
                <a:chOff x="7805848" y="0"/>
                <a:chExt cx="1338162" cy="1420462"/>
              </a:xfrm>
            </p:grpSpPr>
            <p:grpSp>
              <p:nvGrpSpPr>
                <p:cNvPr id="36702" name="Google Shape;36702;p7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703" name="Google Shape;36703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4" name="Google Shape;36704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5" name="Google Shape;36705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6" name="Google Shape;36706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7" name="Google Shape;36707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8" name="Google Shape;36708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09" name="Google Shape;36709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0" name="Google Shape;36710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1" name="Google Shape;36711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2" name="Google Shape;36712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3" name="Google Shape;36713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4" name="Google Shape;36714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5" name="Google Shape;36715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6" name="Google Shape;36716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17" name="Google Shape;36717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18" name="Google Shape;36718;p77"/>
                <p:cNvGrpSpPr/>
                <p:nvPr/>
              </p:nvGrpSpPr>
              <p:grpSpPr>
                <a:xfrm rot="-5400000">
                  <a:off x="7604532" y="353091"/>
                  <a:ext cx="1112857" cy="710224"/>
                  <a:chOff x="1754903" y="847750"/>
                  <a:chExt cx="1112857" cy="710224"/>
                </a:xfrm>
              </p:grpSpPr>
              <p:sp>
                <p:nvSpPr>
                  <p:cNvPr id="36719" name="Google Shape;36719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0" name="Google Shape;36720;p77"/>
                  <p:cNvSpPr/>
                  <p:nvPr/>
                </p:nvSpPr>
                <p:spPr>
                  <a:xfrm>
                    <a:off x="1754903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1" name="Google Shape;36721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2" name="Google Shape;36722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3" name="Google Shape;36723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4" name="Google Shape;36724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5" name="Google Shape;36725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6" name="Google Shape;36726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7" name="Google Shape;36727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8" name="Google Shape;36728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29" name="Google Shape;36729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0" name="Google Shape;36730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1" name="Google Shape;36731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2" name="Google Shape;36732;p77"/>
                  <p:cNvSpPr/>
                  <p:nvPr/>
                </p:nvSpPr>
                <p:spPr>
                  <a:xfrm>
                    <a:off x="2202052" y="1097227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3" name="Google Shape;36733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34" name="Google Shape;36734;p77"/>
                <p:cNvGrpSpPr/>
                <p:nvPr/>
              </p:nvGrpSpPr>
              <p:grpSpPr>
                <a:xfrm flipH="1" rot="10800000">
                  <a:off x="8122997" y="710238"/>
                  <a:ext cx="910413" cy="710224"/>
                  <a:chOff x="1957347" y="847750"/>
                  <a:chExt cx="910413" cy="710224"/>
                </a:xfrm>
              </p:grpSpPr>
              <p:sp>
                <p:nvSpPr>
                  <p:cNvPr id="36735" name="Google Shape;36735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6" name="Google Shape;36736;p77"/>
                  <p:cNvSpPr/>
                  <p:nvPr/>
                </p:nvSpPr>
                <p:spPr>
                  <a:xfrm>
                    <a:off x="1957347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7" name="Google Shape;36737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8" name="Google Shape;36738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39" name="Google Shape;36739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0" name="Google Shape;36740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1" name="Google Shape;36741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2" name="Google Shape;36742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3" name="Google Shape;36743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4" name="Google Shape;36744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5" name="Google Shape;36745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6" name="Google Shape;36746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7" name="Google Shape;36747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8" name="Google Shape;36748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49" name="Google Shape;36749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750" name="Google Shape;36750;p77"/>
              <p:cNvGrpSpPr/>
              <p:nvPr/>
            </p:nvGrpSpPr>
            <p:grpSpPr>
              <a:xfrm flipH="1" rot="-6618754">
                <a:off x="2566613" y="975382"/>
                <a:ext cx="1511085" cy="1604019"/>
                <a:chOff x="7805848" y="0"/>
                <a:chExt cx="1338163" cy="1420462"/>
              </a:xfrm>
            </p:grpSpPr>
            <p:grpSp>
              <p:nvGrpSpPr>
                <p:cNvPr id="36751" name="Google Shape;36751;p7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752" name="Google Shape;36752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3" name="Google Shape;36753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4" name="Google Shape;36754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5" name="Google Shape;36755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6" name="Google Shape;36756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7" name="Google Shape;36757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8" name="Google Shape;36758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59" name="Google Shape;36759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0" name="Google Shape;36760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1" name="Google Shape;36761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2" name="Google Shape;36762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3" name="Google Shape;36763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4" name="Google Shape;36764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5" name="Google Shape;36765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6" name="Google Shape;36766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67" name="Google Shape;36767;p77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768" name="Google Shape;36768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69" name="Google Shape;36769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0" name="Google Shape;36770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1" name="Google Shape;36771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2" name="Google Shape;36772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3" name="Google Shape;36773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4" name="Google Shape;36774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5" name="Google Shape;36775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6" name="Google Shape;36776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7" name="Google Shape;36777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8" name="Google Shape;36778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79" name="Google Shape;36779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0" name="Google Shape;36780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1" name="Google Shape;36781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2" name="Google Shape;36782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783" name="Google Shape;36783;p77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784" name="Google Shape;36784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5" name="Google Shape;36785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6" name="Google Shape;36786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7" name="Google Shape;36787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8" name="Google Shape;36788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89" name="Google Shape;36789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0" name="Google Shape;36790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1" name="Google Shape;36791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2" name="Google Shape;36792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3" name="Google Shape;36793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4" name="Google Shape;36794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5" name="Google Shape;36795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6" name="Google Shape;36796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7" name="Google Shape;36797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798" name="Google Shape;36798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6799" name="Google Shape;36799;p77"/>
              <p:cNvGrpSpPr/>
              <p:nvPr/>
            </p:nvGrpSpPr>
            <p:grpSpPr>
              <a:xfrm flipH="1" rot="4181246">
                <a:off x="3933133" y="2159950"/>
                <a:ext cx="1834398" cy="2995262"/>
                <a:chOff x="7519532" y="-281971"/>
                <a:chExt cx="1624478" cy="2652497"/>
              </a:xfrm>
            </p:grpSpPr>
            <p:grpSp>
              <p:nvGrpSpPr>
                <p:cNvPr id="36800" name="Google Shape;36800;p77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6801" name="Google Shape;36801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2" name="Google Shape;36802;p77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3" name="Google Shape;36803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4" name="Google Shape;36804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5" name="Google Shape;36805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6" name="Google Shape;36806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7" name="Google Shape;36807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8" name="Google Shape;36808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09" name="Google Shape;36809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0" name="Google Shape;36810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1" name="Google Shape;36811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2" name="Google Shape;36812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3" name="Google Shape;36813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4" name="Google Shape;36814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5" name="Google Shape;36815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16" name="Google Shape;36816;p77"/>
                <p:cNvGrpSpPr/>
                <p:nvPr/>
              </p:nvGrpSpPr>
              <p:grpSpPr>
                <a:xfrm rot="-5400000">
                  <a:off x="7214321" y="521658"/>
                  <a:ext cx="2440396" cy="1257341"/>
                  <a:chOff x="649008" y="847750"/>
                  <a:chExt cx="2440396" cy="1257341"/>
                </a:xfrm>
              </p:grpSpPr>
              <p:sp>
                <p:nvSpPr>
                  <p:cNvPr id="36817" name="Google Shape;36817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8" name="Google Shape;36818;p77"/>
                  <p:cNvSpPr/>
                  <p:nvPr/>
                </p:nvSpPr>
                <p:spPr>
                  <a:xfrm>
                    <a:off x="649008" y="2062554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19" name="Google Shape;36819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0" name="Google Shape;36820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1" name="Google Shape;36821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2" name="Google Shape;36822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3" name="Google Shape;36823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4" name="Google Shape;36824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5" name="Google Shape;36825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6" name="Google Shape;36826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7" name="Google Shape;36827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8" name="Google Shape;36828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29" name="Google Shape;36829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0" name="Google Shape;36830;p77"/>
                  <p:cNvSpPr/>
                  <p:nvPr/>
                </p:nvSpPr>
                <p:spPr>
                  <a:xfrm>
                    <a:off x="3019496" y="1044432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1" name="Google Shape;36831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32" name="Google Shape;36832;p77"/>
                <p:cNvGrpSpPr/>
                <p:nvPr/>
              </p:nvGrpSpPr>
              <p:grpSpPr>
                <a:xfrm flipH="1" rot="10800000">
                  <a:off x="7519532" y="-281971"/>
                  <a:ext cx="1513878" cy="1702433"/>
                  <a:chOff x="1353882" y="847750"/>
                  <a:chExt cx="1513878" cy="1702433"/>
                </a:xfrm>
              </p:grpSpPr>
              <p:sp>
                <p:nvSpPr>
                  <p:cNvPr id="36833" name="Google Shape;36833;p77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4" name="Google Shape;36834;p77"/>
                  <p:cNvSpPr/>
                  <p:nvPr/>
                </p:nvSpPr>
                <p:spPr>
                  <a:xfrm>
                    <a:off x="1353882" y="250764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5" name="Google Shape;36835;p77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6" name="Google Shape;36836;p77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7" name="Google Shape;36837;p77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8" name="Google Shape;36838;p77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39" name="Google Shape;36839;p77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0" name="Google Shape;36840;p77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1" name="Google Shape;36841;p77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2" name="Google Shape;36842;p77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3" name="Google Shape;36843;p77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4" name="Google Shape;36844;p77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5" name="Google Shape;36845;p77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6" name="Google Shape;36846;p77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47" name="Google Shape;36847;p77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6848" name="Google Shape;36848;p77"/>
            <p:cNvGrpSpPr/>
            <p:nvPr/>
          </p:nvGrpSpPr>
          <p:grpSpPr>
            <a:xfrm>
              <a:off x="-1023727" y="-428629"/>
              <a:ext cx="2584340" cy="2309532"/>
              <a:chOff x="-1023727" y="-428629"/>
              <a:chExt cx="2584340" cy="2309532"/>
            </a:xfrm>
          </p:grpSpPr>
          <p:grpSp>
            <p:nvGrpSpPr>
              <p:cNvPr id="36849" name="Google Shape;36849;p77"/>
              <p:cNvGrpSpPr/>
              <p:nvPr/>
            </p:nvGrpSpPr>
            <p:grpSpPr>
              <a:xfrm rot="1592241">
                <a:off x="-258200" y="672341"/>
                <a:ext cx="1053068" cy="564512"/>
                <a:chOff x="5206900" y="826150"/>
                <a:chExt cx="599275" cy="321250"/>
              </a:xfrm>
            </p:grpSpPr>
            <p:sp>
              <p:nvSpPr>
                <p:cNvPr id="36850" name="Google Shape;36850;p7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1" name="Google Shape;36851;p7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2" name="Google Shape;36852;p7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3" name="Google Shape;36853;p7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4" name="Google Shape;36854;p7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5" name="Google Shape;36855;p7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6" name="Google Shape;36856;p7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7" name="Google Shape;36857;p7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8" name="Google Shape;36858;p7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59" name="Google Shape;36859;p7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0" name="Google Shape;36860;p7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1" name="Google Shape;36861;p7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2" name="Google Shape;36862;p7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3" name="Google Shape;36863;p7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864" name="Google Shape;36864;p77"/>
              <p:cNvGrpSpPr/>
              <p:nvPr/>
            </p:nvGrpSpPr>
            <p:grpSpPr>
              <a:xfrm rot="-5278914">
                <a:off x="243973" y="1124292"/>
                <a:ext cx="525895" cy="519955"/>
                <a:chOff x="1817929" y="3898077"/>
                <a:chExt cx="566346" cy="559948"/>
              </a:xfrm>
            </p:grpSpPr>
            <p:sp>
              <p:nvSpPr>
                <p:cNvPr id="36865" name="Google Shape;36865;p77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6" name="Google Shape;36866;p77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7" name="Google Shape;36867;p77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8" name="Google Shape;36868;p77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69" name="Google Shape;36869;p77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0" name="Google Shape;36870;p77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1" name="Google Shape;36871;p77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2" name="Google Shape;36872;p77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3" name="Google Shape;36873;p77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874" name="Google Shape;36874;p77"/>
              <p:cNvGrpSpPr/>
              <p:nvPr/>
            </p:nvGrpSpPr>
            <p:grpSpPr>
              <a:xfrm rot="6049405">
                <a:off x="691586" y="974358"/>
                <a:ext cx="358082" cy="375936"/>
                <a:chOff x="1063586" y="401894"/>
                <a:chExt cx="262134" cy="275225"/>
              </a:xfrm>
            </p:grpSpPr>
            <p:sp>
              <p:nvSpPr>
                <p:cNvPr id="36875" name="Google Shape;36875;p77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6" name="Google Shape;36876;p77"/>
                <p:cNvSpPr/>
                <p:nvPr/>
              </p:nvSpPr>
              <p:spPr>
                <a:xfrm>
                  <a:off x="1241304" y="608348"/>
                  <a:ext cx="84416" cy="68771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877" name="Google Shape;36877;p77"/>
                <p:cNvSpPr/>
                <p:nvPr/>
              </p:nvSpPr>
              <p:spPr>
                <a:xfrm>
                  <a:off x="1146109" y="401894"/>
                  <a:ext cx="171173" cy="146520"/>
                </a:xfrm>
                <a:custGeom>
                  <a:rect b="b" l="l" r="r" t="t"/>
                  <a:pathLst>
                    <a:path extrusionOk="0" h="4945" w="5777">
                      <a:moveTo>
                        <a:pt x="512" y="2352"/>
                      </a:moveTo>
                      <a:cubicBezTo>
                        <a:pt x="976" y="3104"/>
                        <a:pt x="1536" y="3792"/>
                        <a:pt x="2160" y="4400"/>
                      </a:cubicBezTo>
                      <a:cubicBezTo>
                        <a:pt x="2320" y="4576"/>
                        <a:pt x="2512" y="4704"/>
                        <a:pt x="2736" y="4800"/>
                      </a:cubicBezTo>
                      <a:cubicBezTo>
                        <a:pt x="3152" y="4944"/>
                        <a:pt x="3616" y="4752"/>
                        <a:pt x="4032" y="4560"/>
                      </a:cubicBezTo>
                      <a:lnTo>
                        <a:pt x="5008" y="4096"/>
                      </a:lnTo>
                      <a:cubicBezTo>
                        <a:pt x="5185" y="4016"/>
                        <a:pt x="5345" y="3920"/>
                        <a:pt x="5473" y="3792"/>
                      </a:cubicBezTo>
                      <a:cubicBezTo>
                        <a:pt x="5729" y="3536"/>
                        <a:pt x="5761" y="3136"/>
                        <a:pt x="5761" y="2784"/>
                      </a:cubicBezTo>
                      <a:cubicBezTo>
                        <a:pt x="5777" y="2288"/>
                        <a:pt x="5777" y="1728"/>
                        <a:pt x="5457" y="1360"/>
                      </a:cubicBezTo>
                      <a:cubicBezTo>
                        <a:pt x="5249" y="1136"/>
                        <a:pt x="4992" y="976"/>
                        <a:pt x="4704" y="880"/>
                      </a:cubicBezTo>
                      <a:cubicBezTo>
                        <a:pt x="3680" y="416"/>
                        <a:pt x="2528" y="0"/>
                        <a:pt x="1408" y="432"/>
                      </a:cubicBezTo>
                      <a:cubicBezTo>
                        <a:pt x="592" y="752"/>
                        <a:pt x="0" y="1520"/>
                        <a:pt x="512" y="2352"/>
                      </a:cubicBezTo>
                      <a:close/>
                    </a:path>
                  </a:pathLst>
                </a:custGeom>
                <a:solidFill>
                  <a:schemeClr val="accent4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878" name="Google Shape;36878;p77"/>
              <p:cNvGrpSpPr/>
              <p:nvPr/>
            </p:nvGrpSpPr>
            <p:grpSpPr>
              <a:xfrm flipH="1" rot="4249513">
                <a:off x="-581152" y="-346491"/>
                <a:ext cx="1699190" cy="2145256"/>
                <a:chOff x="146217" y="2712579"/>
                <a:chExt cx="1552965" cy="1960400"/>
              </a:xfrm>
            </p:grpSpPr>
            <p:grpSp>
              <p:nvGrpSpPr>
                <p:cNvPr id="36879" name="Google Shape;36879;p77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6880" name="Google Shape;36880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1" name="Google Shape;36881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2" name="Google Shape;36882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3" name="Google Shape;36883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4" name="Google Shape;36884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5" name="Google Shape;36885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6" name="Google Shape;36886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7" name="Google Shape;36887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8" name="Google Shape;36888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89" name="Google Shape;36889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0" name="Google Shape;36890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1" name="Google Shape;36891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2" name="Google Shape;36892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3" name="Google Shape;36893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894" name="Google Shape;36894;p77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6895" name="Google Shape;36895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6" name="Google Shape;36896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7" name="Google Shape;36897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8" name="Google Shape;36898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899" name="Google Shape;36899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0" name="Google Shape;36900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1" name="Google Shape;36901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2" name="Google Shape;36902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3" name="Google Shape;36903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4" name="Google Shape;36904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5" name="Google Shape;36905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6" name="Google Shape;36906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7" name="Google Shape;36907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08" name="Google Shape;36908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09" name="Google Shape;36909;p77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6910" name="Google Shape;36910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1" name="Google Shape;36911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2" name="Google Shape;36912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3" name="Google Shape;36913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4" name="Google Shape;36914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5" name="Google Shape;36915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6" name="Google Shape;36916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7" name="Google Shape;36917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8" name="Google Shape;36918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19" name="Google Shape;36919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20" name="Google Shape;36920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21" name="Google Shape;36921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22" name="Google Shape;36922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23" name="Google Shape;36923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grpSp>
          <p:nvGrpSpPr>
            <p:cNvPr id="36924" name="Google Shape;36924;p77"/>
            <p:cNvGrpSpPr/>
            <p:nvPr/>
          </p:nvGrpSpPr>
          <p:grpSpPr>
            <a:xfrm>
              <a:off x="7873249" y="56844"/>
              <a:ext cx="1560858" cy="1537998"/>
              <a:chOff x="1723600" y="1764850"/>
              <a:chExt cx="374675" cy="369223"/>
            </a:xfrm>
          </p:grpSpPr>
          <p:sp>
            <p:nvSpPr>
              <p:cNvPr id="36925" name="Google Shape;36925;p77"/>
              <p:cNvSpPr/>
              <p:nvPr/>
            </p:nvSpPr>
            <p:spPr>
              <a:xfrm>
                <a:off x="1726326" y="1764850"/>
                <a:ext cx="369223" cy="369223"/>
              </a:xfrm>
              <a:custGeom>
                <a:rect b="b" l="l" r="r" t="t"/>
                <a:pathLst>
                  <a:path extrusionOk="0" h="4876" w="4876">
                    <a:moveTo>
                      <a:pt x="2432" y="0"/>
                    </a:moveTo>
                    <a:cubicBezTo>
                      <a:pt x="1089" y="0"/>
                      <a:pt x="1" y="1089"/>
                      <a:pt x="1" y="2431"/>
                    </a:cubicBezTo>
                    <a:cubicBezTo>
                      <a:pt x="1" y="3786"/>
                      <a:pt x="1089" y="4875"/>
                      <a:pt x="2432" y="4875"/>
                    </a:cubicBezTo>
                    <a:cubicBezTo>
                      <a:pt x="3787" y="4875"/>
                      <a:pt x="4876" y="3786"/>
                      <a:pt x="4876" y="2431"/>
                    </a:cubicBezTo>
                    <a:cubicBezTo>
                      <a:pt x="4876" y="1089"/>
                      <a:pt x="3787" y="0"/>
                      <a:pt x="2432" y="0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26" name="Google Shape;36926;p77"/>
              <p:cNvSpPr/>
              <p:nvPr/>
            </p:nvSpPr>
            <p:spPr>
              <a:xfrm>
                <a:off x="1723600" y="1778783"/>
                <a:ext cx="374675" cy="341357"/>
              </a:xfrm>
              <a:custGeom>
                <a:rect b="b" l="l" r="r" t="t"/>
                <a:pathLst>
                  <a:path extrusionOk="0" h="4508" w="4948">
                    <a:moveTo>
                      <a:pt x="2480" y="0"/>
                    </a:moveTo>
                    <a:cubicBezTo>
                      <a:pt x="1456" y="0"/>
                      <a:pt x="530" y="700"/>
                      <a:pt x="291" y="1739"/>
                    </a:cubicBezTo>
                    <a:cubicBezTo>
                      <a:pt x="0" y="2949"/>
                      <a:pt x="750" y="4159"/>
                      <a:pt x="1960" y="4449"/>
                    </a:cubicBezTo>
                    <a:cubicBezTo>
                      <a:pt x="2130" y="4488"/>
                      <a:pt x="2301" y="4507"/>
                      <a:pt x="2468" y="4507"/>
                    </a:cubicBezTo>
                    <a:cubicBezTo>
                      <a:pt x="3492" y="4507"/>
                      <a:pt x="4420" y="3807"/>
                      <a:pt x="4670" y="2768"/>
                    </a:cubicBezTo>
                    <a:cubicBezTo>
                      <a:pt x="4948" y="1558"/>
                      <a:pt x="4198" y="348"/>
                      <a:pt x="2988" y="58"/>
                    </a:cubicBezTo>
                    <a:cubicBezTo>
                      <a:pt x="2818" y="19"/>
                      <a:pt x="2648" y="0"/>
                      <a:pt x="2480" y="0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27" name="Google Shape;36927;p77"/>
              <p:cNvSpPr/>
              <p:nvPr/>
            </p:nvSpPr>
            <p:spPr>
              <a:xfrm>
                <a:off x="1769412" y="1810359"/>
                <a:ext cx="237390" cy="144554"/>
              </a:xfrm>
              <a:custGeom>
                <a:rect b="b" l="l" r="r" t="t"/>
                <a:pathLst>
                  <a:path extrusionOk="0" h="1909" w="3135">
                    <a:moveTo>
                      <a:pt x="1811" y="1"/>
                    </a:moveTo>
                    <a:cubicBezTo>
                      <a:pt x="1741" y="1"/>
                      <a:pt x="1673" y="6"/>
                      <a:pt x="1609" y="16"/>
                    </a:cubicBezTo>
                    <a:cubicBezTo>
                      <a:pt x="1004" y="101"/>
                      <a:pt x="375" y="718"/>
                      <a:pt x="109" y="1238"/>
                    </a:cubicBezTo>
                    <a:cubicBezTo>
                      <a:pt x="24" y="1371"/>
                      <a:pt x="0" y="1528"/>
                      <a:pt x="36" y="1685"/>
                    </a:cubicBezTo>
                    <a:cubicBezTo>
                      <a:pt x="98" y="1836"/>
                      <a:pt x="270" y="1908"/>
                      <a:pt x="443" y="1908"/>
                    </a:cubicBezTo>
                    <a:cubicBezTo>
                      <a:pt x="507" y="1908"/>
                      <a:pt x="571" y="1898"/>
                      <a:pt x="629" y="1879"/>
                    </a:cubicBezTo>
                    <a:cubicBezTo>
                      <a:pt x="835" y="1770"/>
                      <a:pt x="1016" y="1637"/>
                      <a:pt x="1186" y="1492"/>
                    </a:cubicBezTo>
                    <a:cubicBezTo>
                      <a:pt x="1327" y="1378"/>
                      <a:pt x="1506" y="1287"/>
                      <a:pt x="1681" y="1287"/>
                    </a:cubicBezTo>
                    <a:cubicBezTo>
                      <a:pt x="1730" y="1287"/>
                      <a:pt x="1779" y="1294"/>
                      <a:pt x="1827" y="1310"/>
                    </a:cubicBezTo>
                    <a:cubicBezTo>
                      <a:pt x="1936" y="1347"/>
                      <a:pt x="2032" y="1431"/>
                      <a:pt x="2141" y="1468"/>
                    </a:cubicBezTo>
                    <a:cubicBezTo>
                      <a:pt x="2208" y="1489"/>
                      <a:pt x="2275" y="1499"/>
                      <a:pt x="2340" y="1499"/>
                    </a:cubicBezTo>
                    <a:cubicBezTo>
                      <a:pt x="2608" y="1499"/>
                      <a:pt x="2852" y="1329"/>
                      <a:pt x="2940" y="1056"/>
                    </a:cubicBezTo>
                    <a:cubicBezTo>
                      <a:pt x="3134" y="364"/>
                      <a:pt x="2401" y="1"/>
                      <a:pt x="1811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28" name="Google Shape;36928;p77"/>
              <p:cNvSpPr/>
              <p:nvPr/>
            </p:nvSpPr>
            <p:spPr>
              <a:xfrm>
                <a:off x="1777666" y="1979977"/>
                <a:ext cx="71482" cy="62925"/>
              </a:xfrm>
              <a:custGeom>
                <a:rect b="b" l="l" r="r" t="t"/>
                <a:pathLst>
                  <a:path extrusionOk="0" h="831" w="944">
                    <a:moveTo>
                      <a:pt x="650" y="1"/>
                    </a:moveTo>
                    <a:cubicBezTo>
                      <a:pt x="611" y="1"/>
                      <a:pt x="571" y="9"/>
                      <a:pt x="532" y="26"/>
                    </a:cubicBezTo>
                    <a:cubicBezTo>
                      <a:pt x="423" y="62"/>
                      <a:pt x="327" y="123"/>
                      <a:pt x="242" y="195"/>
                    </a:cubicBezTo>
                    <a:lnTo>
                      <a:pt x="169" y="340"/>
                    </a:lnTo>
                    <a:cubicBezTo>
                      <a:pt x="36" y="413"/>
                      <a:pt x="0" y="570"/>
                      <a:pt x="85" y="691"/>
                    </a:cubicBezTo>
                    <a:cubicBezTo>
                      <a:pt x="155" y="782"/>
                      <a:pt x="259" y="830"/>
                      <a:pt x="375" y="830"/>
                    </a:cubicBezTo>
                    <a:cubicBezTo>
                      <a:pt x="399" y="830"/>
                      <a:pt x="423" y="828"/>
                      <a:pt x="448" y="824"/>
                    </a:cubicBezTo>
                    <a:cubicBezTo>
                      <a:pt x="581" y="788"/>
                      <a:pt x="702" y="715"/>
                      <a:pt x="786" y="607"/>
                    </a:cubicBezTo>
                    <a:cubicBezTo>
                      <a:pt x="847" y="534"/>
                      <a:pt x="895" y="437"/>
                      <a:pt x="919" y="340"/>
                    </a:cubicBezTo>
                    <a:cubicBezTo>
                      <a:pt x="944" y="244"/>
                      <a:pt x="907" y="147"/>
                      <a:pt x="847" y="74"/>
                    </a:cubicBezTo>
                    <a:cubicBezTo>
                      <a:pt x="792" y="27"/>
                      <a:pt x="722" y="1"/>
                      <a:pt x="650" y="1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6929" name="Google Shape;36929;p77"/>
              <p:cNvSpPr/>
              <p:nvPr/>
            </p:nvSpPr>
            <p:spPr>
              <a:xfrm>
                <a:off x="1886632" y="1910994"/>
                <a:ext cx="176888" cy="176358"/>
              </a:xfrm>
              <a:custGeom>
                <a:rect b="b" l="l" r="r" t="t"/>
                <a:pathLst>
                  <a:path extrusionOk="0" h="2329" w="2336">
                    <a:moveTo>
                      <a:pt x="1934" y="0"/>
                    </a:moveTo>
                    <a:cubicBezTo>
                      <a:pt x="1761" y="0"/>
                      <a:pt x="1579" y="128"/>
                      <a:pt x="1464" y="272"/>
                    </a:cubicBezTo>
                    <a:cubicBezTo>
                      <a:pt x="1319" y="453"/>
                      <a:pt x="1198" y="671"/>
                      <a:pt x="1005" y="792"/>
                    </a:cubicBezTo>
                    <a:cubicBezTo>
                      <a:pt x="934" y="832"/>
                      <a:pt x="863" y="846"/>
                      <a:pt x="795" y="846"/>
                    </a:cubicBezTo>
                    <a:cubicBezTo>
                      <a:pt x="669" y="846"/>
                      <a:pt x="547" y="801"/>
                      <a:pt x="434" y="801"/>
                    </a:cubicBezTo>
                    <a:cubicBezTo>
                      <a:pt x="389" y="801"/>
                      <a:pt x="345" y="808"/>
                      <a:pt x="303" y="828"/>
                    </a:cubicBezTo>
                    <a:cubicBezTo>
                      <a:pt x="97" y="925"/>
                      <a:pt x="1" y="1421"/>
                      <a:pt x="1" y="1614"/>
                    </a:cubicBezTo>
                    <a:cubicBezTo>
                      <a:pt x="1" y="1917"/>
                      <a:pt x="194" y="2195"/>
                      <a:pt x="484" y="2304"/>
                    </a:cubicBezTo>
                    <a:cubicBezTo>
                      <a:pt x="543" y="2321"/>
                      <a:pt x="602" y="2329"/>
                      <a:pt x="661" y="2329"/>
                    </a:cubicBezTo>
                    <a:cubicBezTo>
                      <a:pt x="898" y="2329"/>
                      <a:pt x="1138" y="2205"/>
                      <a:pt x="1331" y="2050"/>
                    </a:cubicBezTo>
                    <a:cubicBezTo>
                      <a:pt x="1730" y="1747"/>
                      <a:pt x="2033" y="1336"/>
                      <a:pt x="2226" y="876"/>
                    </a:cubicBezTo>
                    <a:cubicBezTo>
                      <a:pt x="2299" y="731"/>
                      <a:pt x="2335" y="562"/>
                      <a:pt x="2323" y="405"/>
                    </a:cubicBezTo>
                    <a:cubicBezTo>
                      <a:pt x="2311" y="235"/>
                      <a:pt x="2214" y="90"/>
                      <a:pt x="2069" y="30"/>
                    </a:cubicBezTo>
                    <a:cubicBezTo>
                      <a:pt x="2026" y="9"/>
                      <a:pt x="1980" y="0"/>
                      <a:pt x="1934" y="0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6930" name="Google Shape;36930;p77"/>
            <p:cNvGrpSpPr/>
            <p:nvPr/>
          </p:nvGrpSpPr>
          <p:grpSpPr>
            <a:xfrm>
              <a:off x="7160392" y="603885"/>
              <a:ext cx="2598895" cy="4611793"/>
              <a:chOff x="7160392" y="603885"/>
              <a:chExt cx="2598895" cy="4611793"/>
            </a:xfrm>
          </p:grpSpPr>
          <p:grpSp>
            <p:nvGrpSpPr>
              <p:cNvPr id="36931" name="Google Shape;36931;p77"/>
              <p:cNvGrpSpPr/>
              <p:nvPr/>
            </p:nvGrpSpPr>
            <p:grpSpPr>
              <a:xfrm rot="1592241">
                <a:off x="7231025" y="2817266"/>
                <a:ext cx="1053068" cy="564512"/>
                <a:chOff x="5206900" y="826150"/>
                <a:chExt cx="599275" cy="321250"/>
              </a:xfrm>
            </p:grpSpPr>
            <p:sp>
              <p:nvSpPr>
                <p:cNvPr id="36932" name="Google Shape;36932;p77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3" name="Google Shape;36933;p77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4" name="Google Shape;36934;p77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5" name="Google Shape;36935;p77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6" name="Google Shape;36936;p77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7" name="Google Shape;36937;p77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8" name="Google Shape;36938;p77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39" name="Google Shape;36939;p77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0" name="Google Shape;36940;p77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1" name="Google Shape;36941;p77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2" name="Google Shape;36942;p77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3" name="Google Shape;36943;p77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4" name="Google Shape;36944;p77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5" name="Google Shape;36945;p77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946" name="Google Shape;36946;p77"/>
              <p:cNvGrpSpPr/>
              <p:nvPr/>
            </p:nvGrpSpPr>
            <p:grpSpPr>
              <a:xfrm rot="-5278914">
                <a:off x="8685048" y="2776317"/>
                <a:ext cx="525895" cy="519955"/>
                <a:chOff x="1817929" y="3898077"/>
                <a:chExt cx="566346" cy="559948"/>
              </a:xfrm>
            </p:grpSpPr>
            <p:sp>
              <p:nvSpPr>
                <p:cNvPr id="36947" name="Google Shape;36947;p77"/>
                <p:cNvSpPr/>
                <p:nvPr/>
              </p:nvSpPr>
              <p:spPr>
                <a:xfrm>
                  <a:off x="1913056" y="4081084"/>
                  <a:ext cx="53508" cy="53508"/>
                </a:xfrm>
                <a:custGeom>
                  <a:rect b="b" l="l" r="r" t="t"/>
                  <a:pathLst>
                    <a:path extrusionOk="0" h="945" w="945">
                      <a:moveTo>
                        <a:pt x="945" y="417"/>
                      </a:moveTo>
                      <a:cubicBezTo>
                        <a:pt x="945" y="769"/>
                        <a:pt x="497" y="945"/>
                        <a:pt x="257" y="689"/>
                      </a:cubicBezTo>
                      <a:cubicBezTo>
                        <a:pt x="1" y="433"/>
                        <a:pt x="193" y="0"/>
                        <a:pt x="545" y="16"/>
                      </a:cubicBezTo>
                      <a:cubicBezTo>
                        <a:pt x="769" y="16"/>
                        <a:pt x="945" y="192"/>
                        <a:pt x="945" y="41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8" name="Google Shape;36948;p77"/>
                <p:cNvSpPr/>
                <p:nvPr/>
              </p:nvSpPr>
              <p:spPr>
                <a:xfrm>
                  <a:off x="2105122" y="4371901"/>
                  <a:ext cx="11834" cy="11834"/>
                </a:xfrm>
                <a:custGeom>
                  <a:rect b="b" l="l" r="r" t="t"/>
                  <a:pathLst>
                    <a:path extrusionOk="0" h="209" w="209">
                      <a:moveTo>
                        <a:pt x="209" y="97"/>
                      </a:moveTo>
                      <a:cubicBezTo>
                        <a:pt x="209" y="209"/>
                        <a:pt x="1" y="17"/>
                        <a:pt x="129" y="17"/>
                      </a:cubicBezTo>
                      <a:cubicBezTo>
                        <a:pt x="177" y="1"/>
                        <a:pt x="209" y="49"/>
                        <a:pt x="209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49" name="Google Shape;36949;p77"/>
                <p:cNvSpPr/>
                <p:nvPr/>
              </p:nvSpPr>
              <p:spPr>
                <a:xfrm>
                  <a:off x="2347073" y="4228757"/>
                  <a:ext cx="9116" cy="11834"/>
                </a:xfrm>
                <a:custGeom>
                  <a:rect b="b" l="l" r="r" t="t"/>
                  <a:pathLst>
                    <a:path extrusionOk="0" h="209" w="161">
                      <a:moveTo>
                        <a:pt x="160" y="97"/>
                      </a:moveTo>
                      <a:cubicBezTo>
                        <a:pt x="160" y="209"/>
                        <a:pt x="0" y="209"/>
                        <a:pt x="0" y="97"/>
                      </a:cubicBezTo>
                      <a:cubicBezTo>
                        <a:pt x="0" y="1"/>
                        <a:pt x="160" y="1"/>
                        <a:pt x="160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0" name="Google Shape;36950;p77"/>
                <p:cNvSpPr/>
                <p:nvPr/>
              </p:nvSpPr>
              <p:spPr>
                <a:xfrm>
                  <a:off x="2181280" y="4434413"/>
                  <a:ext cx="24518" cy="23612"/>
                </a:xfrm>
                <a:custGeom>
                  <a:rect b="b" l="l" r="r" t="t"/>
                  <a:pathLst>
                    <a:path extrusionOk="0" h="417" w="433">
                      <a:moveTo>
                        <a:pt x="432" y="177"/>
                      </a:moveTo>
                      <a:cubicBezTo>
                        <a:pt x="432" y="337"/>
                        <a:pt x="240" y="417"/>
                        <a:pt x="128" y="305"/>
                      </a:cubicBezTo>
                      <a:cubicBezTo>
                        <a:pt x="0" y="193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7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1" name="Google Shape;36951;p77"/>
                <p:cNvSpPr/>
                <p:nvPr/>
              </p:nvSpPr>
              <p:spPr>
                <a:xfrm>
                  <a:off x="2251946" y="4313919"/>
                  <a:ext cx="24518" cy="24518"/>
                </a:xfrm>
                <a:custGeom>
                  <a:rect b="b" l="l" r="r" t="t"/>
                  <a:pathLst>
                    <a:path extrusionOk="0" h="433" w="433">
                      <a:moveTo>
                        <a:pt x="432" y="193"/>
                      </a:moveTo>
                      <a:cubicBezTo>
                        <a:pt x="432" y="353"/>
                        <a:pt x="240" y="433"/>
                        <a:pt x="128" y="321"/>
                      </a:cubicBezTo>
                      <a:cubicBezTo>
                        <a:pt x="0" y="209"/>
                        <a:pt x="96" y="1"/>
                        <a:pt x="256" y="1"/>
                      </a:cubicBezTo>
                      <a:cubicBezTo>
                        <a:pt x="352" y="1"/>
                        <a:pt x="432" y="81"/>
                        <a:pt x="432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2" name="Google Shape;36952;p77"/>
                <p:cNvSpPr/>
                <p:nvPr/>
              </p:nvSpPr>
              <p:spPr>
                <a:xfrm>
                  <a:off x="2174939" y="3898077"/>
                  <a:ext cx="19988" cy="19988"/>
                </a:xfrm>
                <a:custGeom>
                  <a:rect b="b" l="l" r="r" t="t"/>
                  <a:pathLst>
                    <a:path extrusionOk="0" h="353" w="353">
                      <a:moveTo>
                        <a:pt x="352" y="176"/>
                      </a:moveTo>
                      <a:cubicBezTo>
                        <a:pt x="352" y="272"/>
                        <a:pt x="272" y="352"/>
                        <a:pt x="176" y="352"/>
                      </a:cubicBezTo>
                      <a:cubicBezTo>
                        <a:pt x="80" y="352"/>
                        <a:pt x="0" y="272"/>
                        <a:pt x="0" y="176"/>
                      </a:cubicBezTo>
                      <a:cubicBezTo>
                        <a:pt x="0" y="80"/>
                        <a:pt x="80" y="0"/>
                        <a:pt x="176" y="0"/>
                      </a:cubicBezTo>
                      <a:cubicBezTo>
                        <a:pt x="272" y="0"/>
                        <a:pt x="352" y="80"/>
                        <a:pt x="352" y="17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3" name="Google Shape;36953;p77"/>
                <p:cNvSpPr/>
                <p:nvPr/>
              </p:nvSpPr>
              <p:spPr>
                <a:xfrm>
                  <a:off x="2360663" y="4408140"/>
                  <a:ext cx="23612" cy="28141"/>
                </a:xfrm>
                <a:custGeom>
                  <a:rect b="b" l="l" r="r" t="t"/>
                  <a:pathLst>
                    <a:path extrusionOk="0" h="497" w="417">
                      <a:moveTo>
                        <a:pt x="384" y="225"/>
                      </a:moveTo>
                      <a:cubicBezTo>
                        <a:pt x="416" y="497"/>
                        <a:pt x="0" y="497"/>
                        <a:pt x="32" y="225"/>
                      </a:cubicBezTo>
                      <a:cubicBezTo>
                        <a:pt x="48" y="1"/>
                        <a:pt x="368" y="1"/>
                        <a:pt x="384" y="225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4" name="Google Shape;36954;p77"/>
                <p:cNvSpPr/>
                <p:nvPr/>
              </p:nvSpPr>
              <p:spPr>
                <a:xfrm>
                  <a:off x="1817929" y="4332944"/>
                  <a:ext cx="87935" cy="87935"/>
                </a:xfrm>
                <a:custGeom>
                  <a:rect b="b" l="l" r="r" t="t"/>
                  <a:pathLst>
                    <a:path extrusionOk="0" h="1553" w="1553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33" y="785"/>
                        <a:pt x="1" y="785"/>
                      </a:cubicBezTo>
                      <a:lnTo>
                        <a:pt x="1" y="785"/>
                      </a:lnTo>
                      <a:cubicBezTo>
                        <a:pt x="433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6955" name="Google Shape;36955;p77"/>
                <p:cNvSpPr/>
                <p:nvPr/>
              </p:nvSpPr>
              <p:spPr>
                <a:xfrm>
                  <a:off x="2106934" y="4149938"/>
                  <a:ext cx="87991" cy="87935"/>
                </a:xfrm>
                <a:custGeom>
                  <a:rect b="b" l="l" r="r" t="t"/>
                  <a:pathLst>
                    <a:path extrusionOk="0" h="1553" w="1554">
                      <a:moveTo>
                        <a:pt x="769" y="1553"/>
                      </a:moveTo>
                      <a:lnTo>
                        <a:pt x="769" y="1553"/>
                      </a:lnTo>
                      <a:cubicBezTo>
                        <a:pt x="769" y="1121"/>
                        <a:pt x="417" y="785"/>
                        <a:pt x="1" y="785"/>
                      </a:cubicBezTo>
                      <a:lnTo>
                        <a:pt x="1" y="785"/>
                      </a:lnTo>
                      <a:cubicBezTo>
                        <a:pt x="417" y="785"/>
                        <a:pt x="769" y="433"/>
                        <a:pt x="769" y="1"/>
                      </a:cubicBezTo>
                      <a:lnTo>
                        <a:pt x="769" y="1"/>
                      </a:lnTo>
                      <a:cubicBezTo>
                        <a:pt x="769" y="433"/>
                        <a:pt x="1121" y="785"/>
                        <a:pt x="1553" y="785"/>
                      </a:cubicBezTo>
                      <a:lnTo>
                        <a:pt x="1553" y="785"/>
                      </a:lnTo>
                      <a:cubicBezTo>
                        <a:pt x="1121" y="785"/>
                        <a:pt x="769" y="1121"/>
                        <a:pt x="769" y="155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6956" name="Google Shape;36956;p77"/>
              <p:cNvGrpSpPr/>
              <p:nvPr/>
            </p:nvGrpSpPr>
            <p:grpSpPr>
              <a:xfrm flipH="1" rot="-10148886">
                <a:off x="7873320" y="744658"/>
                <a:ext cx="1699203" cy="2145390"/>
                <a:chOff x="146217" y="2712579"/>
                <a:chExt cx="1552965" cy="1960400"/>
              </a:xfrm>
            </p:grpSpPr>
            <p:grpSp>
              <p:nvGrpSpPr>
                <p:cNvPr id="36957" name="Google Shape;36957;p77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6958" name="Google Shape;36958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59" name="Google Shape;36959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0" name="Google Shape;36960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1" name="Google Shape;36961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2" name="Google Shape;36962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3" name="Google Shape;36963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4" name="Google Shape;36964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5" name="Google Shape;36965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6" name="Google Shape;36966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7" name="Google Shape;36967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8" name="Google Shape;36968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69" name="Google Shape;36969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0" name="Google Shape;36970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1" name="Google Shape;36971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72" name="Google Shape;36972;p77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6973" name="Google Shape;36973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4" name="Google Shape;36974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5" name="Google Shape;36975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6" name="Google Shape;36976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7" name="Google Shape;36977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8" name="Google Shape;36978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79" name="Google Shape;36979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0" name="Google Shape;36980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1" name="Google Shape;36981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2" name="Google Shape;36982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3" name="Google Shape;36983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4" name="Google Shape;36984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5" name="Google Shape;36985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6" name="Google Shape;36986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6987" name="Google Shape;36987;p77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6988" name="Google Shape;36988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89" name="Google Shape;36989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0" name="Google Shape;36990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1" name="Google Shape;36991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2" name="Google Shape;36992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3" name="Google Shape;36993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4" name="Google Shape;36994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5" name="Google Shape;36995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6" name="Google Shape;36996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7" name="Google Shape;36997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8" name="Google Shape;36998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6999" name="Google Shape;36999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0" name="Google Shape;37000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1" name="Google Shape;37001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7002" name="Google Shape;37002;p77"/>
              <p:cNvGrpSpPr/>
              <p:nvPr/>
            </p:nvGrpSpPr>
            <p:grpSpPr>
              <a:xfrm flipH="1">
                <a:off x="7686590" y="3070216"/>
                <a:ext cx="1699254" cy="2145462"/>
                <a:chOff x="146217" y="2712579"/>
                <a:chExt cx="1552965" cy="1960400"/>
              </a:xfrm>
            </p:grpSpPr>
            <p:grpSp>
              <p:nvGrpSpPr>
                <p:cNvPr id="37003" name="Google Shape;37003;p77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7004" name="Google Shape;37004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5" name="Google Shape;37005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6" name="Google Shape;37006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7" name="Google Shape;37007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8" name="Google Shape;37008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09" name="Google Shape;37009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0" name="Google Shape;37010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1" name="Google Shape;37011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2" name="Google Shape;37012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3" name="Google Shape;37013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4" name="Google Shape;37014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5" name="Google Shape;37015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6" name="Google Shape;37016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17" name="Google Shape;37017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18" name="Google Shape;37018;p77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7019" name="Google Shape;37019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0" name="Google Shape;37020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1" name="Google Shape;37021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2" name="Google Shape;37022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3" name="Google Shape;37023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4" name="Google Shape;37024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5" name="Google Shape;37025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6" name="Google Shape;37026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7" name="Google Shape;37027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8" name="Google Shape;37028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29" name="Google Shape;37029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0" name="Google Shape;37030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1" name="Google Shape;37031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2" name="Google Shape;37032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033" name="Google Shape;37033;p77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7034" name="Google Shape;37034;p77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5" name="Google Shape;37035;p77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6" name="Google Shape;37036;p77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7" name="Google Shape;37037;p77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8" name="Google Shape;37038;p77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39" name="Google Shape;37039;p77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0" name="Google Shape;37040;p77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1" name="Google Shape;37041;p77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2" name="Google Shape;37042;p77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3" name="Google Shape;37043;p77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4" name="Google Shape;37044;p77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5" name="Google Shape;37045;p77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6" name="Google Shape;37046;p77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047" name="Google Shape;37047;p77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</p:grpSp>
      <p:sp>
        <p:nvSpPr>
          <p:cNvPr id="37048" name="Google Shape;37048;p7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049" name="Google Shape;37049;p77"/>
          <p:cNvSpPr txBox="1"/>
          <p:nvPr>
            <p:ph idx="1" type="body"/>
          </p:nvPr>
        </p:nvSpPr>
        <p:spPr>
          <a:xfrm>
            <a:off x="1917300" y="3776750"/>
            <a:ext cx="53094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400"/>
            </a:lvl1pPr>
            <a:lvl2pPr indent="-3175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Char char="■"/>
              <a:defRPr/>
            </a:lvl9pPr>
          </a:lstStyle>
          <a:p/>
        </p:txBody>
      </p:sp>
    </p:spTree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5">
    <p:spTree>
      <p:nvGrpSpPr>
        <p:cNvPr id="37050" name="Shape 370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051" name="Google Shape;37051;p78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7052" name="Google Shape;37052;p78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053" name="Google Shape;37053;p78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7054" name="Google Shape;37054;p78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5" name="Google Shape;37055;p78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6" name="Google Shape;37056;p78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7" name="Google Shape;37057;p78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8" name="Google Shape;37058;p78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59" name="Google Shape;37059;p78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0" name="Google Shape;37060;p78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1" name="Google Shape;37061;p78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2" name="Google Shape;37062;p78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3" name="Google Shape;37063;p78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4" name="Google Shape;37064;p78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5" name="Google Shape;37065;p78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6" name="Google Shape;37066;p78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7" name="Google Shape;37067;p78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8" name="Google Shape;37068;p78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69" name="Google Shape;37069;p78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0" name="Google Shape;37070;p78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1" name="Google Shape;37071;p78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2" name="Google Shape;37072;p78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3" name="Google Shape;37073;p78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4" name="Google Shape;37074;p78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5" name="Google Shape;37075;p78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6" name="Google Shape;37076;p78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7" name="Google Shape;37077;p78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78" name="Google Shape;37078;p78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079" name="Google Shape;37079;p78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7080" name="Google Shape;37080;p7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1" name="Google Shape;37081;p7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2" name="Google Shape;37082;p7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3" name="Google Shape;37083;p7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4" name="Google Shape;37084;p7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5" name="Google Shape;37085;p7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6" name="Google Shape;37086;p7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7" name="Google Shape;37087;p7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8" name="Google Shape;37088;p7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89" name="Google Shape;37089;p78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0" name="Google Shape;37090;p7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1" name="Google Shape;37091;p7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2" name="Google Shape;37092;p7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3" name="Google Shape;37093;p7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4" name="Google Shape;37094;p7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5" name="Google Shape;37095;p7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6" name="Google Shape;37096;p7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7" name="Google Shape;37097;p7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8" name="Google Shape;37098;p7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099" name="Google Shape;37099;p7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0" name="Google Shape;37100;p7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1" name="Google Shape;37101;p7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2" name="Google Shape;37102;p7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3" name="Google Shape;37103;p7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4" name="Google Shape;37104;p7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105" name="Google Shape;37105;p7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106" name="Google Shape;37106;p78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7" name="Google Shape;37107;p78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8" name="Google Shape;37108;p78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09" name="Google Shape;37109;p78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0" name="Google Shape;37110;p78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1" name="Google Shape;37111;p78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2" name="Google Shape;37112;p78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3" name="Google Shape;37113;p78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4" name="Google Shape;37114;p78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5" name="Google Shape;37115;p78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6" name="Google Shape;37116;p78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7" name="Google Shape;37117;p78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8" name="Google Shape;37118;p78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19" name="Google Shape;37119;p78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0" name="Google Shape;37120;p78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1" name="Google Shape;37121;p78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2" name="Google Shape;37122;p78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3" name="Google Shape;37123;p78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4" name="Google Shape;37124;p78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5" name="Google Shape;37125;p78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6" name="Google Shape;37126;p78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7" name="Google Shape;37127;p78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8" name="Google Shape;37128;p78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29" name="Google Shape;37129;p78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0" name="Google Shape;37130;p78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1" name="Google Shape;37131;p78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2" name="Google Shape;37132;p78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3" name="Google Shape;37133;p78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4" name="Google Shape;37134;p78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5" name="Google Shape;37135;p78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6" name="Google Shape;37136;p78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7" name="Google Shape;37137;p78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8" name="Google Shape;37138;p78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39" name="Google Shape;37139;p78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0" name="Google Shape;37140;p78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1" name="Google Shape;37141;p78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2" name="Google Shape;37142;p78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3" name="Google Shape;37143;p78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4" name="Google Shape;37144;p78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5" name="Google Shape;37145;p78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6" name="Google Shape;37146;p78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7" name="Google Shape;37147;p78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8" name="Google Shape;37148;p78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49" name="Google Shape;37149;p78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0" name="Google Shape;37150;p78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1" name="Google Shape;37151;p78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2" name="Google Shape;37152;p78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3" name="Google Shape;37153;p78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4" name="Google Shape;37154;p78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5" name="Google Shape;37155;p78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6" name="Google Shape;37156;p78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7" name="Google Shape;37157;p78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8" name="Google Shape;37158;p78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59" name="Google Shape;37159;p78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0" name="Google Shape;37160;p78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1" name="Google Shape;37161;p78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2" name="Google Shape;37162;p78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3" name="Google Shape;37163;p78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4" name="Google Shape;37164;p78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5" name="Google Shape;37165;p78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6" name="Google Shape;37166;p78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7" name="Google Shape;37167;p78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8" name="Google Shape;37168;p78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69" name="Google Shape;37169;p78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0" name="Google Shape;37170;p78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1" name="Google Shape;37171;p78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2" name="Google Shape;37172;p78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3" name="Google Shape;37173;p78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4" name="Google Shape;37174;p78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5" name="Google Shape;37175;p78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6" name="Google Shape;37176;p78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7" name="Google Shape;37177;p78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8" name="Google Shape;37178;p78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79" name="Google Shape;37179;p78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0" name="Google Shape;37180;p78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1" name="Google Shape;37181;p78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2" name="Google Shape;37182;p78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3" name="Google Shape;37183;p78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4" name="Google Shape;37184;p78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5" name="Google Shape;37185;p78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6" name="Google Shape;37186;p78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7" name="Google Shape;37187;p78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8" name="Google Shape;37188;p78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89" name="Google Shape;37189;p78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0" name="Google Shape;37190;p78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1" name="Google Shape;37191;p78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2" name="Google Shape;37192;p78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3" name="Google Shape;37193;p78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4" name="Google Shape;37194;p78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5" name="Google Shape;37195;p78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6" name="Google Shape;37196;p78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7" name="Google Shape;37197;p78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8" name="Google Shape;37198;p78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199" name="Google Shape;37199;p78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0" name="Google Shape;37200;p78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1" name="Google Shape;37201;p78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2" name="Google Shape;37202;p78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3" name="Google Shape;37203;p78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4" name="Google Shape;37204;p78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05" name="Google Shape;37205;p78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206" name="Google Shape;37206;p78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7207" name="Google Shape;37207;p7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08" name="Google Shape;37208;p7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09" name="Google Shape;37209;p7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0" name="Google Shape;37210;p7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1" name="Google Shape;37211;p7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2" name="Google Shape;37212;p7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3" name="Google Shape;37213;p7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4" name="Google Shape;37214;p7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5" name="Google Shape;37215;p7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6" name="Google Shape;37216;p7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7" name="Google Shape;37217;p7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8" name="Google Shape;37218;p7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19" name="Google Shape;37219;p7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0" name="Google Shape;37220;p7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1" name="Google Shape;37221;p7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2" name="Google Shape;37222;p7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3" name="Google Shape;37223;p7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4" name="Google Shape;37224;p7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5" name="Google Shape;37225;p7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6" name="Google Shape;37226;p7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7" name="Google Shape;37227;p7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8" name="Google Shape;37228;p7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29" name="Google Shape;37229;p7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0" name="Google Shape;37230;p7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1" name="Google Shape;37231;p7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32" name="Google Shape;37232;p7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233" name="Google Shape;37233;p78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4" name="Google Shape;37234;p78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5" name="Google Shape;37235;p78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6" name="Google Shape;37236;p78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237" name="Google Shape;37237;p78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238" name="Google Shape;37238;p78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7239" name="Google Shape;37239;p78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0" name="Google Shape;37240;p78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1" name="Google Shape;37241;p78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2" name="Google Shape;37242;p78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3" name="Google Shape;37243;p78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4" name="Google Shape;37244;p78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5" name="Google Shape;37245;p78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6" name="Google Shape;37246;p78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7" name="Google Shape;37247;p78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8" name="Google Shape;37248;p78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49" name="Google Shape;37249;p78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0" name="Google Shape;37250;p78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1" name="Google Shape;37251;p78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2" name="Google Shape;37252;p78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3" name="Google Shape;37253;p78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4" name="Google Shape;37254;p78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5" name="Google Shape;37255;p78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6" name="Google Shape;37256;p78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7" name="Google Shape;37257;p78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8" name="Google Shape;37258;p78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59" name="Google Shape;37259;p78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0" name="Google Shape;37260;p78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1" name="Google Shape;37261;p78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2" name="Google Shape;37262;p78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3" name="Google Shape;37263;p78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4" name="Google Shape;37264;p78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265" name="Google Shape;37265;p78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266" name="Google Shape;37266;p78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7267" name="Google Shape;37267;p78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8" name="Google Shape;37268;p78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69" name="Google Shape;37269;p78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0" name="Google Shape;37270;p78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1" name="Google Shape;37271;p78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2" name="Google Shape;37272;p78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3" name="Google Shape;37273;p78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4" name="Google Shape;37274;p78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5" name="Google Shape;37275;p78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6" name="Google Shape;37276;p78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7" name="Google Shape;37277;p78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8" name="Google Shape;37278;p78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79" name="Google Shape;37279;p78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0" name="Google Shape;37280;p78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1" name="Google Shape;37281;p78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2" name="Google Shape;37282;p78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3" name="Google Shape;37283;p78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4" name="Google Shape;37284;p78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5" name="Google Shape;37285;p78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6" name="Google Shape;37286;p78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7" name="Google Shape;37287;p78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8" name="Google Shape;37288;p78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89" name="Google Shape;37289;p78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90" name="Google Shape;37290;p78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91" name="Google Shape;37291;p78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292" name="Google Shape;37292;p78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7293" name="Google Shape;37293;p78"/>
          <p:cNvGrpSpPr/>
          <p:nvPr/>
        </p:nvGrpSpPr>
        <p:grpSpPr>
          <a:xfrm>
            <a:off x="4968011" y="-445656"/>
            <a:ext cx="4758710" cy="5161635"/>
            <a:chOff x="4968011" y="-445656"/>
            <a:chExt cx="4758710" cy="5161635"/>
          </a:xfrm>
        </p:grpSpPr>
        <p:grpSp>
          <p:nvGrpSpPr>
            <p:cNvPr id="37294" name="Google Shape;37294;p78"/>
            <p:cNvGrpSpPr/>
            <p:nvPr/>
          </p:nvGrpSpPr>
          <p:grpSpPr>
            <a:xfrm>
              <a:off x="4968011" y="-445656"/>
              <a:ext cx="4758710" cy="4971471"/>
              <a:chOff x="4968011" y="-445656"/>
              <a:chExt cx="4758710" cy="4971471"/>
            </a:xfrm>
          </p:grpSpPr>
          <p:grpSp>
            <p:nvGrpSpPr>
              <p:cNvPr id="37295" name="Google Shape;37295;p78"/>
              <p:cNvGrpSpPr/>
              <p:nvPr/>
            </p:nvGrpSpPr>
            <p:grpSpPr>
              <a:xfrm>
                <a:off x="4968011" y="-445656"/>
                <a:ext cx="4758710" cy="4971471"/>
                <a:chOff x="4968011" y="-445656"/>
                <a:chExt cx="4758710" cy="4971471"/>
              </a:xfrm>
            </p:grpSpPr>
            <p:grpSp>
              <p:nvGrpSpPr>
                <p:cNvPr id="37296" name="Google Shape;37296;p78"/>
                <p:cNvGrpSpPr/>
                <p:nvPr/>
              </p:nvGrpSpPr>
              <p:grpSpPr>
                <a:xfrm flipH="1" rot="-9318850">
                  <a:off x="6514860" y="36575"/>
                  <a:ext cx="1511048" cy="1603979"/>
                  <a:chOff x="7805848" y="0"/>
                  <a:chExt cx="1338163" cy="1420462"/>
                </a:xfrm>
              </p:grpSpPr>
              <p:grpSp>
                <p:nvGrpSpPr>
                  <p:cNvPr id="37297" name="Google Shape;37297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298" name="Google Shape;37298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299" name="Google Shape;37299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0" name="Google Shape;37300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1" name="Google Shape;37301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2" name="Google Shape;37302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3" name="Google Shape;37303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4" name="Google Shape;37304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5" name="Google Shape;37305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6" name="Google Shape;37306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7" name="Google Shape;37307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8" name="Google Shape;37308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09" name="Google Shape;37309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0" name="Google Shape;37310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1" name="Google Shape;37311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2" name="Google Shape;37312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313" name="Google Shape;37313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314" name="Google Shape;37314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5" name="Google Shape;37315;p78"/>
                    <p:cNvSpPr/>
                    <p:nvPr/>
                  </p:nvSpPr>
                  <p:spPr>
                    <a:xfrm>
                      <a:off x="2092310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6" name="Google Shape;37316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7" name="Google Shape;37317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8" name="Google Shape;37318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19" name="Google Shape;37319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0" name="Google Shape;37320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1" name="Google Shape;37321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2" name="Google Shape;37322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3" name="Google Shape;37323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4" name="Google Shape;37324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5" name="Google Shape;37325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6" name="Google Shape;37326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7" name="Google Shape;37327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28" name="Google Shape;37328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329" name="Google Shape;37329;p78"/>
                  <p:cNvGrpSpPr/>
                  <p:nvPr/>
                </p:nvGrpSpPr>
                <p:grpSpPr>
                  <a:xfrm flipH="1" rot="10800000">
                    <a:off x="8055516" y="710238"/>
                    <a:ext cx="977894" cy="710224"/>
                    <a:chOff x="1889866" y="847750"/>
                    <a:chExt cx="977894" cy="710224"/>
                  </a:xfrm>
                </p:grpSpPr>
                <p:sp>
                  <p:nvSpPr>
                    <p:cNvPr id="37330" name="Google Shape;37330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1" name="Google Shape;37331;p78"/>
                    <p:cNvSpPr/>
                    <p:nvPr/>
                  </p:nvSpPr>
                  <p:spPr>
                    <a:xfrm>
                      <a:off x="1889866" y="904566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2" name="Google Shape;37332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3" name="Google Shape;37333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4" name="Google Shape;37334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5" name="Google Shape;37335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6" name="Google Shape;37336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7" name="Google Shape;37337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8" name="Google Shape;37338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39" name="Google Shape;37339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0" name="Google Shape;37340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1" name="Google Shape;37341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2" name="Google Shape;37342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3" name="Google Shape;37343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4" name="Google Shape;37344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345" name="Google Shape;37345;p78"/>
                <p:cNvGrpSpPr/>
                <p:nvPr/>
              </p:nvGrpSpPr>
              <p:grpSpPr>
                <a:xfrm flipH="1" rot="-9318850">
                  <a:off x="7734176" y="1470836"/>
                  <a:ext cx="1511048" cy="1603979"/>
                  <a:chOff x="7805848" y="0"/>
                  <a:chExt cx="1338163" cy="1420462"/>
                </a:xfrm>
              </p:grpSpPr>
              <p:grpSp>
                <p:nvGrpSpPr>
                  <p:cNvPr id="37346" name="Google Shape;37346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347" name="Google Shape;37347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8" name="Google Shape;37348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49" name="Google Shape;37349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0" name="Google Shape;37350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1" name="Google Shape;37351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2" name="Google Shape;37352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3" name="Google Shape;37353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4" name="Google Shape;37354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5" name="Google Shape;37355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6" name="Google Shape;37356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7" name="Google Shape;37357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8" name="Google Shape;37358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59" name="Google Shape;37359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0" name="Google Shape;37360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1" name="Google Shape;37361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362" name="Google Shape;37362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363" name="Google Shape;37363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4" name="Google Shape;37364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5" name="Google Shape;37365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6" name="Google Shape;37366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7" name="Google Shape;37367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8" name="Google Shape;37368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69" name="Google Shape;37369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0" name="Google Shape;37370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1" name="Google Shape;37371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2" name="Google Shape;37372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3" name="Google Shape;37373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4" name="Google Shape;37374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5" name="Google Shape;37375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6" name="Google Shape;37376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77" name="Google Shape;37377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378" name="Google Shape;37378;p78"/>
                  <p:cNvGrpSpPr/>
                  <p:nvPr/>
                </p:nvGrpSpPr>
                <p:grpSpPr>
                  <a:xfrm flipH="1" rot="10800000">
                    <a:off x="8257960" y="710238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379" name="Google Shape;37379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0" name="Google Shape;37380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1" name="Google Shape;37381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2" name="Google Shape;37382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3" name="Google Shape;37383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4" name="Google Shape;37384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5" name="Google Shape;37385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6" name="Google Shape;37386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7" name="Google Shape;37387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8" name="Google Shape;37388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89" name="Google Shape;37389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0" name="Google Shape;37390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1" name="Google Shape;37391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2" name="Google Shape;37392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3" name="Google Shape;37393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394" name="Google Shape;37394;p78"/>
                <p:cNvGrpSpPr/>
                <p:nvPr/>
              </p:nvGrpSpPr>
              <p:grpSpPr>
                <a:xfrm flipH="1" rot="1481150">
                  <a:off x="6413558" y="2471794"/>
                  <a:ext cx="1511048" cy="1603979"/>
                  <a:chOff x="7805848" y="0"/>
                  <a:chExt cx="1338163" cy="1420462"/>
                </a:xfrm>
              </p:grpSpPr>
              <p:grpSp>
                <p:nvGrpSpPr>
                  <p:cNvPr id="37395" name="Google Shape;37395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396" name="Google Shape;37396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7" name="Google Shape;37397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8" name="Google Shape;37398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399" name="Google Shape;37399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0" name="Google Shape;37400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1" name="Google Shape;37401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2" name="Google Shape;37402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3" name="Google Shape;37403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4" name="Google Shape;37404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5" name="Google Shape;37405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6" name="Google Shape;37406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7" name="Google Shape;37407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8" name="Google Shape;37408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09" name="Google Shape;37409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0" name="Google Shape;37410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411" name="Google Shape;37411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412" name="Google Shape;37412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3" name="Google Shape;37413;p78"/>
                    <p:cNvSpPr/>
                    <p:nvPr/>
                  </p:nvSpPr>
                  <p:spPr>
                    <a:xfrm>
                      <a:off x="2092310" y="1107011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4" name="Google Shape;37414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5" name="Google Shape;37415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6" name="Google Shape;37416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7" name="Google Shape;37417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8" name="Google Shape;37418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19" name="Google Shape;37419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0" name="Google Shape;37420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1" name="Google Shape;37421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2" name="Google Shape;37422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3" name="Google Shape;37423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4" name="Google Shape;37424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5" name="Google Shape;37425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6" name="Google Shape;37426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427" name="Google Shape;37427;p78"/>
                  <p:cNvGrpSpPr/>
                  <p:nvPr/>
                </p:nvGrpSpPr>
                <p:grpSpPr>
                  <a:xfrm flipH="1" rot="10800000">
                    <a:off x="8257960" y="38962"/>
                    <a:ext cx="775450" cy="1381500"/>
                    <a:chOff x="2092310" y="847750"/>
                    <a:chExt cx="775450" cy="1381500"/>
                  </a:xfrm>
                </p:grpSpPr>
                <p:sp>
                  <p:nvSpPr>
                    <p:cNvPr id="37428" name="Google Shape;37428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29" name="Google Shape;37429;p78"/>
                    <p:cNvSpPr/>
                    <p:nvPr/>
                  </p:nvSpPr>
                  <p:spPr>
                    <a:xfrm>
                      <a:off x="2092310" y="218671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0" name="Google Shape;37430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1" name="Google Shape;37431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2" name="Google Shape;37432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3" name="Google Shape;37433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4" name="Google Shape;37434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5" name="Google Shape;37435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6" name="Google Shape;37436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7" name="Google Shape;37437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8" name="Google Shape;37438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39" name="Google Shape;37439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0" name="Google Shape;37440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1" name="Google Shape;37441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2" name="Google Shape;37442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443" name="Google Shape;37443;p78"/>
                <p:cNvGrpSpPr/>
                <p:nvPr/>
              </p:nvGrpSpPr>
              <p:grpSpPr>
                <a:xfrm flipH="1" rot="-9318850">
                  <a:off x="5511264" y="1188595"/>
                  <a:ext cx="1511047" cy="1603979"/>
                  <a:chOff x="7805848" y="0"/>
                  <a:chExt cx="1338162" cy="1420462"/>
                </a:xfrm>
              </p:grpSpPr>
              <p:grpSp>
                <p:nvGrpSpPr>
                  <p:cNvPr id="37444" name="Google Shape;37444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445" name="Google Shape;37445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6" name="Google Shape;37446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7" name="Google Shape;37447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8" name="Google Shape;37448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49" name="Google Shape;37449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0" name="Google Shape;37450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1" name="Google Shape;37451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2" name="Google Shape;37452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3" name="Google Shape;37453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4" name="Google Shape;37454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5" name="Google Shape;37455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6" name="Google Shape;37456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7" name="Google Shape;37457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8" name="Google Shape;37458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59" name="Google Shape;37459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460" name="Google Shape;37460;p78"/>
                  <p:cNvGrpSpPr/>
                  <p:nvPr/>
                </p:nvGrpSpPr>
                <p:grpSpPr>
                  <a:xfrm rot="-5400000">
                    <a:off x="7604532" y="353091"/>
                    <a:ext cx="1112857" cy="710224"/>
                    <a:chOff x="1754903" y="847750"/>
                    <a:chExt cx="1112857" cy="710224"/>
                  </a:xfrm>
                </p:grpSpPr>
                <p:sp>
                  <p:nvSpPr>
                    <p:cNvPr id="37461" name="Google Shape;37461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2" name="Google Shape;37462;p78"/>
                    <p:cNvSpPr/>
                    <p:nvPr/>
                  </p:nvSpPr>
                  <p:spPr>
                    <a:xfrm>
                      <a:off x="1754903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3" name="Google Shape;37463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4" name="Google Shape;37464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5" name="Google Shape;37465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6" name="Google Shape;37466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7" name="Google Shape;37467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8" name="Google Shape;37468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69" name="Google Shape;37469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0" name="Google Shape;37470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1" name="Google Shape;37471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2" name="Google Shape;37472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3" name="Google Shape;37473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4" name="Google Shape;37474;p78"/>
                    <p:cNvSpPr/>
                    <p:nvPr/>
                  </p:nvSpPr>
                  <p:spPr>
                    <a:xfrm>
                      <a:off x="2202052" y="1097227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5" name="Google Shape;37475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476" name="Google Shape;37476;p78"/>
                  <p:cNvGrpSpPr/>
                  <p:nvPr/>
                </p:nvGrpSpPr>
                <p:grpSpPr>
                  <a:xfrm flipH="1" rot="10800000">
                    <a:off x="8122997" y="710238"/>
                    <a:ext cx="910413" cy="710224"/>
                    <a:chOff x="1957347" y="847750"/>
                    <a:chExt cx="910413" cy="710224"/>
                  </a:xfrm>
                </p:grpSpPr>
                <p:sp>
                  <p:nvSpPr>
                    <p:cNvPr id="37477" name="Google Shape;37477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8" name="Google Shape;37478;p78"/>
                    <p:cNvSpPr/>
                    <p:nvPr/>
                  </p:nvSpPr>
                  <p:spPr>
                    <a:xfrm>
                      <a:off x="1957347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79" name="Google Shape;37479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0" name="Google Shape;37480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1" name="Google Shape;37481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2" name="Google Shape;37482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3" name="Google Shape;37483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4" name="Google Shape;37484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5" name="Google Shape;37485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6" name="Google Shape;37486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7" name="Google Shape;37487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8" name="Google Shape;37488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89" name="Google Shape;37489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0" name="Google Shape;37490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1" name="Google Shape;37491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492" name="Google Shape;37492;p78"/>
                <p:cNvGrpSpPr/>
                <p:nvPr/>
              </p:nvGrpSpPr>
              <p:grpSpPr>
                <a:xfrm flipH="1" rot="-9318850">
                  <a:off x="7315645" y="1076234"/>
                  <a:ext cx="1511048" cy="1603979"/>
                  <a:chOff x="7805848" y="0"/>
                  <a:chExt cx="1338163" cy="1420462"/>
                </a:xfrm>
              </p:grpSpPr>
              <p:grpSp>
                <p:nvGrpSpPr>
                  <p:cNvPr id="37493" name="Google Shape;37493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494" name="Google Shape;37494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5" name="Google Shape;37495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6" name="Google Shape;37496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7" name="Google Shape;37497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8" name="Google Shape;37498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499" name="Google Shape;37499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0" name="Google Shape;37500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1" name="Google Shape;37501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2" name="Google Shape;37502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3" name="Google Shape;37503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4" name="Google Shape;37504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5" name="Google Shape;37505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6" name="Google Shape;37506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7" name="Google Shape;37507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08" name="Google Shape;37508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509" name="Google Shape;37509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510" name="Google Shape;37510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1" name="Google Shape;37511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2" name="Google Shape;37512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3" name="Google Shape;37513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4" name="Google Shape;37514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5" name="Google Shape;37515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6" name="Google Shape;37516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7" name="Google Shape;37517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8" name="Google Shape;37518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19" name="Google Shape;37519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0" name="Google Shape;37520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1" name="Google Shape;37521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2" name="Google Shape;37522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3" name="Google Shape;37523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4" name="Google Shape;37524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525" name="Google Shape;37525;p78"/>
                  <p:cNvGrpSpPr/>
                  <p:nvPr/>
                </p:nvGrpSpPr>
                <p:grpSpPr>
                  <a:xfrm flipH="1" rot="10800000">
                    <a:off x="8257960" y="710238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526" name="Google Shape;37526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7" name="Google Shape;37527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8" name="Google Shape;37528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29" name="Google Shape;37529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0" name="Google Shape;37530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1" name="Google Shape;37531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2" name="Google Shape;37532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3" name="Google Shape;37533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4" name="Google Shape;37534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5" name="Google Shape;37535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6" name="Google Shape;37536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7" name="Google Shape;37537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8" name="Google Shape;37538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39" name="Google Shape;37539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0" name="Google Shape;37540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541" name="Google Shape;37541;p78"/>
                <p:cNvGrpSpPr/>
                <p:nvPr/>
              </p:nvGrpSpPr>
              <p:grpSpPr>
                <a:xfrm flipH="1" rot="1481150">
                  <a:off x="7949774" y="-203410"/>
                  <a:ext cx="1511048" cy="1603979"/>
                  <a:chOff x="7805848" y="0"/>
                  <a:chExt cx="1338163" cy="1420462"/>
                </a:xfrm>
              </p:grpSpPr>
              <p:grpSp>
                <p:nvGrpSpPr>
                  <p:cNvPr id="37542" name="Google Shape;37542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543" name="Google Shape;37543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4" name="Google Shape;37544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5" name="Google Shape;37545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6" name="Google Shape;37546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7" name="Google Shape;37547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8" name="Google Shape;37548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49" name="Google Shape;37549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0" name="Google Shape;37550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1" name="Google Shape;37551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2" name="Google Shape;37552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3" name="Google Shape;37553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4" name="Google Shape;37554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5" name="Google Shape;37555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6" name="Google Shape;37556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57" name="Google Shape;37557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558" name="Google Shape;37558;p78"/>
                  <p:cNvGrpSpPr/>
                  <p:nvPr/>
                </p:nvGrpSpPr>
                <p:grpSpPr>
                  <a:xfrm rot="-5400000">
                    <a:off x="7570791" y="386832"/>
                    <a:ext cx="1180338" cy="710224"/>
                    <a:chOff x="1687422" y="847750"/>
                    <a:chExt cx="1180338" cy="710224"/>
                  </a:xfrm>
                </p:grpSpPr>
                <p:sp>
                  <p:nvSpPr>
                    <p:cNvPr id="37559" name="Google Shape;37559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0" name="Google Shape;37560;p78"/>
                    <p:cNvSpPr/>
                    <p:nvPr/>
                  </p:nvSpPr>
                  <p:spPr>
                    <a:xfrm>
                      <a:off x="1687422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1" name="Google Shape;37561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2" name="Google Shape;37562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3" name="Google Shape;37563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4" name="Google Shape;37564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5" name="Google Shape;37565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6" name="Google Shape;37566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7" name="Google Shape;37567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8" name="Google Shape;37568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69" name="Google Shape;37569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0" name="Google Shape;37570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1" name="Google Shape;37571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2" name="Google Shape;37572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3" name="Google Shape;37573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574" name="Google Shape;37574;p78"/>
                  <p:cNvGrpSpPr/>
                  <p:nvPr/>
                </p:nvGrpSpPr>
                <p:grpSpPr>
                  <a:xfrm flipH="1" rot="10800000">
                    <a:off x="7988034" y="710238"/>
                    <a:ext cx="1045376" cy="710224"/>
                    <a:chOff x="1822384" y="847750"/>
                    <a:chExt cx="1045376" cy="710224"/>
                  </a:xfrm>
                </p:grpSpPr>
                <p:sp>
                  <p:nvSpPr>
                    <p:cNvPr id="37575" name="Google Shape;37575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6" name="Google Shape;37576;p78"/>
                    <p:cNvSpPr/>
                    <p:nvPr/>
                  </p:nvSpPr>
                  <p:spPr>
                    <a:xfrm>
                      <a:off x="1822384" y="124197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7" name="Google Shape;37577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8" name="Google Shape;37578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79" name="Google Shape;37579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0" name="Google Shape;37580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1" name="Google Shape;37581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2" name="Google Shape;37582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3" name="Google Shape;37583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4" name="Google Shape;37584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5" name="Google Shape;37585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6" name="Google Shape;37586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7" name="Google Shape;37587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8" name="Google Shape;37588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89" name="Google Shape;37589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590" name="Google Shape;37590;p78"/>
                <p:cNvGrpSpPr/>
                <p:nvPr/>
              </p:nvGrpSpPr>
              <p:grpSpPr>
                <a:xfrm flipH="1" rot="-9040757">
                  <a:off x="7540434" y="2654479"/>
                  <a:ext cx="1511145" cy="1604082"/>
                  <a:chOff x="7805848" y="0"/>
                  <a:chExt cx="1338163" cy="1420462"/>
                </a:xfrm>
              </p:grpSpPr>
              <p:grpSp>
                <p:nvGrpSpPr>
                  <p:cNvPr id="37591" name="Google Shape;37591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592" name="Google Shape;37592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3" name="Google Shape;37593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4" name="Google Shape;37594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5" name="Google Shape;37595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6" name="Google Shape;37596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7" name="Google Shape;37597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8" name="Google Shape;37598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599" name="Google Shape;37599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0" name="Google Shape;37600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1" name="Google Shape;37601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2" name="Google Shape;37602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3" name="Google Shape;37603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4" name="Google Shape;37604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5" name="Google Shape;37605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6" name="Google Shape;37606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607" name="Google Shape;37607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608" name="Google Shape;37608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09" name="Google Shape;37609;p78"/>
                    <p:cNvSpPr/>
                    <p:nvPr/>
                  </p:nvSpPr>
                  <p:spPr>
                    <a:xfrm>
                      <a:off x="2092310" y="1107011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0" name="Google Shape;37610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1" name="Google Shape;37611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2" name="Google Shape;37612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3" name="Google Shape;37613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4" name="Google Shape;37614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5" name="Google Shape;37615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6" name="Google Shape;37616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7" name="Google Shape;37617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8" name="Google Shape;37618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19" name="Google Shape;37619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0" name="Google Shape;37620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1" name="Google Shape;37621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2" name="Google Shape;37622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623" name="Google Shape;37623;p78"/>
                  <p:cNvGrpSpPr/>
                  <p:nvPr/>
                </p:nvGrpSpPr>
                <p:grpSpPr>
                  <a:xfrm flipH="1" rot="10800000">
                    <a:off x="8257960" y="38962"/>
                    <a:ext cx="775450" cy="1381500"/>
                    <a:chOff x="2092310" y="847750"/>
                    <a:chExt cx="775450" cy="1381500"/>
                  </a:xfrm>
                </p:grpSpPr>
                <p:sp>
                  <p:nvSpPr>
                    <p:cNvPr id="37624" name="Google Shape;37624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5" name="Google Shape;37625;p78"/>
                    <p:cNvSpPr/>
                    <p:nvPr/>
                  </p:nvSpPr>
                  <p:spPr>
                    <a:xfrm>
                      <a:off x="2092310" y="2186713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6" name="Google Shape;37626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7" name="Google Shape;37627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8" name="Google Shape;37628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29" name="Google Shape;37629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0" name="Google Shape;37630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1" name="Google Shape;37631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2" name="Google Shape;37632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3" name="Google Shape;37633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4" name="Google Shape;37634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5" name="Google Shape;37635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6" name="Google Shape;37636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7" name="Google Shape;37637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38" name="Google Shape;37638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7639" name="Google Shape;37639;p78"/>
                <p:cNvGrpSpPr/>
                <p:nvPr/>
              </p:nvGrpSpPr>
              <p:grpSpPr>
                <a:xfrm flipH="1" rot="6377256">
                  <a:off x="5194188" y="-57528"/>
                  <a:ext cx="1511081" cy="1604014"/>
                  <a:chOff x="7805848" y="0"/>
                  <a:chExt cx="1338163" cy="1420462"/>
                </a:xfrm>
              </p:grpSpPr>
              <p:grpSp>
                <p:nvGrpSpPr>
                  <p:cNvPr id="37640" name="Google Shape;37640;p78"/>
                  <p:cNvGrpSpPr/>
                  <p:nvPr/>
                </p:nvGrpSpPr>
                <p:grpSpPr>
                  <a:xfrm>
                    <a:off x="8368560" y="0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641" name="Google Shape;37641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2" name="Google Shape;37642;p78"/>
                    <p:cNvSpPr/>
                    <p:nvPr/>
                  </p:nvSpPr>
                  <p:spPr>
                    <a:xfrm>
                      <a:off x="2092310" y="1309455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3" name="Google Shape;37643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4" name="Google Shape;37644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5" name="Google Shape;37645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6" name="Google Shape;37646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7" name="Google Shape;37647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8" name="Google Shape;37648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49" name="Google Shape;37649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0" name="Google Shape;37650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1" name="Google Shape;37651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2" name="Google Shape;37652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3" name="Google Shape;37653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4" name="Google Shape;37654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5" name="Google Shape;37655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656" name="Google Shape;37656;p78"/>
                  <p:cNvGrpSpPr/>
                  <p:nvPr/>
                </p:nvGrpSpPr>
                <p:grpSpPr>
                  <a:xfrm rot="-5400000">
                    <a:off x="7773235" y="184387"/>
                    <a:ext cx="775450" cy="710224"/>
                    <a:chOff x="2092310" y="847750"/>
                    <a:chExt cx="775450" cy="710224"/>
                  </a:xfrm>
                </p:grpSpPr>
                <p:sp>
                  <p:nvSpPr>
                    <p:cNvPr id="37657" name="Google Shape;37657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8" name="Google Shape;37658;p78"/>
                    <p:cNvSpPr/>
                    <p:nvPr/>
                  </p:nvSpPr>
                  <p:spPr>
                    <a:xfrm>
                      <a:off x="2092310" y="1174492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59" name="Google Shape;37659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0" name="Google Shape;37660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1" name="Google Shape;37661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2" name="Google Shape;37662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3" name="Google Shape;37663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4" name="Google Shape;37664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5" name="Google Shape;37665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6" name="Google Shape;37666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7" name="Google Shape;37667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8" name="Google Shape;37668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69" name="Google Shape;37669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0" name="Google Shape;37670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1" name="Google Shape;37671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7672" name="Google Shape;37672;p78"/>
                  <p:cNvGrpSpPr/>
                  <p:nvPr/>
                </p:nvGrpSpPr>
                <p:grpSpPr>
                  <a:xfrm flipH="1" rot="10800000">
                    <a:off x="8055516" y="710238"/>
                    <a:ext cx="977894" cy="710224"/>
                    <a:chOff x="1889866" y="847750"/>
                    <a:chExt cx="977894" cy="710224"/>
                  </a:xfrm>
                </p:grpSpPr>
                <p:sp>
                  <p:nvSpPr>
                    <p:cNvPr id="37673" name="Google Shape;37673;p78"/>
                    <p:cNvSpPr/>
                    <p:nvPr/>
                  </p:nvSpPr>
                  <p:spPr>
                    <a:xfrm>
                      <a:off x="2340838" y="1450978"/>
                      <a:ext cx="41819" cy="41096"/>
                    </a:xfrm>
                    <a:custGeom>
                      <a:rect b="b" l="l" r="r" t="t"/>
                      <a:pathLst>
                        <a:path extrusionOk="0" h="913" w="929">
                          <a:moveTo>
                            <a:pt x="913" y="384"/>
                          </a:moveTo>
                          <a:cubicBezTo>
                            <a:pt x="929" y="720"/>
                            <a:pt x="497" y="912"/>
                            <a:pt x="257" y="656"/>
                          </a:cubicBezTo>
                          <a:cubicBezTo>
                            <a:pt x="1" y="416"/>
                            <a:pt x="177" y="0"/>
                            <a:pt x="529" y="0"/>
                          </a:cubicBezTo>
                          <a:cubicBezTo>
                            <a:pt x="737" y="0"/>
                            <a:pt x="913" y="160"/>
                            <a:pt x="913" y="38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4" name="Google Shape;37674;p78"/>
                    <p:cNvSpPr/>
                    <p:nvPr/>
                  </p:nvSpPr>
                  <p:spPr>
                    <a:xfrm>
                      <a:off x="1889866" y="904566"/>
                      <a:ext cx="42539" cy="42537"/>
                    </a:xfrm>
                    <a:custGeom>
                      <a:rect b="b" l="l" r="r" t="t"/>
                      <a:pathLst>
                        <a:path extrusionOk="0" h="945" w="945">
                          <a:moveTo>
                            <a:pt x="945" y="416"/>
                          </a:moveTo>
                          <a:cubicBezTo>
                            <a:pt x="945" y="768"/>
                            <a:pt x="513" y="944"/>
                            <a:pt x="257" y="688"/>
                          </a:cubicBezTo>
                          <a:cubicBezTo>
                            <a:pt x="1" y="448"/>
                            <a:pt x="193" y="16"/>
                            <a:pt x="545" y="16"/>
                          </a:cubicBezTo>
                          <a:cubicBezTo>
                            <a:pt x="769" y="0"/>
                            <a:pt x="945" y="192"/>
                            <a:pt x="945" y="41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5" name="Google Shape;37675;p78"/>
                    <p:cNvSpPr/>
                    <p:nvPr/>
                  </p:nvSpPr>
                  <p:spPr>
                    <a:xfrm>
                      <a:off x="2828822" y="1112070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208" y="81"/>
                          </a:moveTo>
                          <a:cubicBezTo>
                            <a:pt x="208" y="193"/>
                            <a:pt x="0" y="1"/>
                            <a:pt x="128" y="1"/>
                          </a:cubicBezTo>
                          <a:cubicBezTo>
                            <a:pt x="160" y="1"/>
                            <a:pt x="208" y="33"/>
                            <a:pt x="208" y="8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6" name="Google Shape;37676;p78"/>
                    <p:cNvSpPr/>
                    <p:nvPr/>
                  </p:nvSpPr>
                  <p:spPr>
                    <a:xfrm>
                      <a:off x="2858352" y="1249632"/>
                      <a:ext cx="9408" cy="10848"/>
                    </a:xfrm>
                    <a:custGeom>
                      <a:rect b="b" l="l" r="r" t="t"/>
                      <a:pathLst>
                        <a:path extrusionOk="0" h="241" w="209">
                          <a:moveTo>
                            <a:pt x="192" y="145"/>
                          </a:moveTo>
                          <a:cubicBezTo>
                            <a:pt x="160" y="241"/>
                            <a:pt x="0" y="209"/>
                            <a:pt x="32" y="97"/>
                          </a:cubicBezTo>
                          <a:cubicBezTo>
                            <a:pt x="48" y="1"/>
                            <a:pt x="208" y="33"/>
                            <a:pt x="192" y="145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7" name="Google Shape;37677;p78"/>
                    <p:cNvSpPr/>
                    <p:nvPr/>
                  </p:nvSpPr>
                  <p:spPr>
                    <a:xfrm>
                      <a:off x="2211149" y="947140"/>
                      <a:ext cx="7968" cy="7967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112"/>
                          </a:moveTo>
                          <a:cubicBezTo>
                            <a:pt x="161" y="144"/>
                            <a:pt x="113" y="176"/>
                            <a:pt x="81" y="160"/>
                          </a:cubicBezTo>
                          <a:cubicBezTo>
                            <a:pt x="33" y="160"/>
                            <a:pt x="1" y="112"/>
                            <a:pt x="17" y="64"/>
                          </a:cubicBezTo>
                          <a:cubicBezTo>
                            <a:pt x="33" y="32"/>
                            <a:pt x="65" y="0"/>
                            <a:pt x="113" y="16"/>
                          </a:cubicBezTo>
                          <a:cubicBezTo>
                            <a:pt x="161" y="16"/>
                            <a:pt x="177" y="64"/>
                            <a:pt x="177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8" name="Google Shape;37678;p78"/>
                    <p:cNvSpPr/>
                    <p:nvPr/>
                  </p:nvSpPr>
                  <p:spPr>
                    <a:xfrm>
                      <a:off x="2453015" y="1299709"/>
                      <a:ext cx="9408" cy="8687"/>
                    </a:xfrm>
                    <a:custGeom>
                      <a:rect b="b" l="l" r="r" t="t"/>
                      <a:pathLst>
                        <a:path extrusionOk="0" h="193" w="209">
                          <a:moveTo>
                            <a:pt x="193" y="112"/>
                          </a:moveTo>
                          <a:cubicBezTo>
                            <a:pt x="193" y="160"/>
                            <a:pt x="145" y="192"/>
                            <a:pt x="97" y="176"/>
                          </a:cubicBezTo>
                          <a:cubicBezTo>
                            <a:pt x="0" y="160"/>
                            <a:pt x="32" y="0"/>
                            <a:pt x="129" y="16"/>
                          </a:cubicBezTo>
                          <a:cubicBezTo>
                            <a:pt x="177" y="32"/>
                            <a:pt x="209" y="80"/>
                            <a:pt x="193" y="11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79" name="Google Shape;37679;p78"/>
                    <p:cNvSpPr/>
                    <p:nvPr/>
                  </p:nvSpPr>
                  <p:spPr>
                    <a:xfrm>
                      <a:off x="2435526" y="995395"/>
                      <a:ext cx="9408" cy="9408"/>
                    </a:xfrm>
                    <a:custGeom>
                      <a:rect b="b" l="l" r="r" t="t"/>
                      <a:pathLst>
                        <a:path extrusionOk="0" h="209" w="209">
                          <a:moveTo>
                            <a:pt x="209" y="80"/>
                          </a:moveTo>
                          <a:cubicBezTo>
                            <a:pt x="209" y="208"/>
                            <a:pt x="1" y="0"/>
                            <a:pt x="129" y="0"/>
                          </a:cubicBezTo>
                          <a:cubicBezTo>
                            <a:pt x="177" y="0"/>
                            <a:pt x="209" y="48"/>
                            <a:pt x="209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0" name="Google Shape;37680;p78"/>
                    <p:cNvSpPr/>
                    <p:nvPr/>
                  </p:nvSpPr>
                  <p:spPr>
                    <a:xfrm>
                      <a:off x="2164334" y="1538484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13" y="320"/>
                          </a:cubicBezTo>
                          <a:cubicBezTo>
                            <a:pt x="1" y="208"/>
                            <a:pt x="81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1" name="Google Shape;37681;p78"/>
                    <p:cNvSpPr/>
                    <p:nvPr/>
                  </p:nvSpPr>
                  <p:spPr>
                    <a:xfrm>
                      <a:off x="2680453" y="1103427"/>
                      <a:ext cx="18771" cy="21651"/>
                    </a:xfrm>
                    <a:custGeom>
                      <a:rect b="b" l="l" r="r" t="t"/>
                      <a:pathLst>
                        <a:path extrusionOk="0" h="481" w="417">
                          <a:moveTo>
                            <a:pt x="400" y="273"/>
                          </a:moveTo>
                          <a:cubicBezTo>
                            <a:pt x="368" y="481"/>
                            <a:pt x="48" y="481"/>
                            <a:pt x="32" y="273"/>
                          </a:cubicBezTo>
                          <a:cubicBezTo>
                            <a:pt x="0" y="1"/>
                            <a:pt x="416" y="1"/>
                            <a:pt x="400" y="27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2" name="Google Shape;37682;p78"/>
                    <p:cNvSpPr/>
                    <p:nvPr/>
                  </p:nvSpPr>
                  <p:spPr>
                    <a:xfrm>
                      <a:off x="2533479" y="847750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2"/>
                          </a:moveTo>
                          <a:cubicBezTo>
                            <a:pt x="433" y="352"/>
                            <a:pt x="241" y="432"/>
                            <a:pt x="129" y="320"/>
                          </a:cubicBezTo>
                          <a:cubicBezTo>
                            <a:pt x="1" y="192"/>
                            <a:pt x="97" y="0"/>
                            <a:pt x="257" y="0"/>
                          </a:cubicBezTo>
                          <a:cubicBezTo>
                            <a:pt x="353" y="0"/>
                            <a:pt x="433" y="80"/>
                            <a:pt x="433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3" name="Google Shape;37683;p78"/>
                    <p:cNvSpPr/>
                    <p:nvPr/>
                  </p:nvSpPr>
                  <p:spPr>
                    <a:xfrm>
                      <a:off x="2831703" y="979550"/>
                      <a:ext cx="18771" cy="18770"/>
                    </a:xfrm>
                    <a:custGeom>
                      <a:rect b="b" l="l" r="r" t="t"/>
                      <a:pathLst>
                        <a:path extrusionOk="0" h="417" w="417">
                          <a:moveTo>
                            <a:pt x="416" y="176"/>
                          </a:moveTo>
                          <a:cubicBezTo>
                            <a:pt x="416" y="336"/>
                            <a:pt x="224" y="416"/>
                            <a:pt x="112" y="304"/>
                          </a:cubicBezTo>
                          <a:cubicBezTo>
                            <a:pt x="0" y="192"/>
                            <a:pt x="80" y="0"/>
                            <a:pt x="240" y="0"/>
                          </a:cubicBezTo>
                          <a:cubicBezTo>
                            <a:pt x="336" y="0"/>
                            <a:pt x="416" y="80"/>
                            <a:pt x="416" y="17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4" name="Google Shape;37684;p78"/>
                    <p:cNvSpPr/>
                    <p:nvPr/>
                  </p:nvSpPr>
                  <p:spPr>
                    <a:xfrm>
                      <a:off x="2327873" y="1193455"/>
                      <a:ext cx="19491" cy="18770"/>
                    </a:xfrm>
                    <a:custGeom>
                      <a:rect b="b" l="l" r="r" t="t"/>
                      <a:pathLst>
                        <a:path extrusionOk="0" h="417" w="433">
                          <a:moveTo>
                            <a:pt x="432" y="177"/>
                          </a:moveTo>
                          <a:cubicBezTo>
                            <a:pt x="432" y="337"/>
                            <a:pt x="240" y="417"/>
                            <a:pt x="128" y="305"/>
                          </a:cubicBezTo>
                          <a:cubicBezTo>
                            <a:pt x="0" y="193"/>
                            <a:pt x="80" y="1"/>
                            <a:pt x="256" y="1"/>
                          </a:cubicBezTo>
                          <a:cubicBezTo>
                            <a:pt x="352" y="1"/>
                            <a:pt x="432" y="81"/>
                            <a:pt x="432" y="17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5" name="Google Shape;37685;p78"/>
                    <p:cNvSpPr/>
                    <p:nvPr/>
                  </p:nvSpPr>
                  <p:spPr>
                    <a:xfrm>
                      <a:off x="2479078" y="1482667"/>
                      <a:ext cx="19491" cy="19490"/>
                    </a:xfrm>
                    <a:custGeom>
                      <a:rect b="b" l="l" r="r" t="t"/>
                      <a:pathLst>
                        <a:path extrusionOk="0" h="433" w="433">
                          <a:moveTo>
                            <a:pt x="433" y="193"/>
                          </a:moveTo>
                          <a:cubicBezTo>
                            <a:pt x="433" y="353"/>
                            <a:pt x="225" y="433"/>
                            <a:pt x="112" y="321"/>
                          </a:cubicBezTo>
                          <a:cubicBezTo>
                            <a:pt x="0" y="209"/>
                            <a:pt x="80" y="1"/>
                            <a:pt x="241" y="17"/>
                          </a:cubicBezTo>
                          <a:cubicBezTo>
                            <a:pt x="337" y="1"/>
                            <a:pt x="433" y="97"/>
                            <a:pt x="433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6" name="Google Shape;37686;p78"/>
                    <p:cNvSpPr/>
                    <p:nvPr/>
                  </p:nvSpPr>
                  <p:spPr>
                    <a:xfrm>
                      <a:off x="2269534" y="962265"/>
                      <a:ext cx="69908" cy="69904"/>
                    </a:xfrm>
                    <a:custGeom>
                      <a:rect b="b" l="l" r="r" t="t"/>
                      <a:pathLst>
                        <a:path extrusionOk="0" h="1553" w="1553">
                          <a:moveTo>
                            <a:pt x="768" y="1553"/>
                          </a:moveTo>
                          <a:lnTo>
                            <a:pt x="768" y="1553"/>
                          </a:lnTo>
                          <a:cubicBezTo>
                            <a:pt x="768" y="1121"/>
                            <a:pt x="416" y="785"/>
                            <a:pt x="0" y="785"/>
                          </a:cubicBezTo>
                          <a:lnTo>
                            <a:pt x="0" y="785"/>
                          </a:lnTo>
                          <a:cubicBezTo>
                            <a:pt x="416" y="785"/>
                            <a:pt x="768" y="432"/>
                            <a:pt x="768" y="0"/>
                          </a:cubicBezTo>
                          <a:lnTo>
                            <a:pt x="768" y="0"/>
                          </a:lnTo>
                          <a:cubicBezTo>
                            <a:pt x="768" y="432"/>
                            <a:pt x="1120" y="785"/>
                            <a:pt x="1552" y="785"/>
                          </a:cubicBezTo>
                          <a:lnTo>
                            <a:pt x="1552" y="785"/>
                          </a:lnTo>
                          <a:cubicBezTo>
                            <a:pt x="1120" y="785"/>
                            <a:pt x="768" y="1121"/>
                            <a:pt x="768" y="155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7687" name="Google Shape;37687;p78"/>
                    <p:cNvSpPr/>
                    <p:nvPr/>
                  </p:nvSpPr>
                  <p:spPr>
                    <a:xfrm>
                      <a:off x="2653421" y="1348504"/>
                      <a:ext cx="69953" cy="69184"/>
                    </a:xfrm>
                    <a:custGeom>
                      <a:rect b="b" l="l" r="r" t="t"/>
                      <a:pathLst>
                        <a:path extrusionOk="0" h="1537" w="1554">
                          <a:moveTo>
                            <a:pt x="785" y="1537"/>
                          </a:moveTo>
                          <a:lnTo>
                            <a:pt x="785" y="1537"/>
                          </a:lnTo>
                          <a:cubicBezTo>
                            <a:pt x="785" y="1121"/>
                            <a:pt x="433" y="769"/>
                            <a:pt x="1" y="769"/>
                          </a:cubicBezTo>
                          <a:lnTo>
                            <a:pt x="1" y="769"/>
                          </a:lnTo>
                          <a:cubicBezTo>
                            <a:pt x="433" y="769"/>
                            <a:pt x="785" y="417"/>
                            <a:pt x="785" y="1"/>
                          </a:cubicBezTo>
                          <a:lnTo>
                            <a:pt x="785" y="1"/>
                          </a:lnTo>
                          <a:cubicBezTo>
                            <a:pt x="785" y="417"/>
                            <a:pt x="1121" y="769"/>
                            <a:pt x="1553" y="769"/>
                          </a:cubicBezTo>
                          <a:lnTo>
                            <a:pt x="1553" y="769"/>
                          </a:lnTo>
                          <a:cubicBezTo>
                            <a:pt x="1137" y="769"/>
                            <a:pt x="785" y="1121"/>
                            <a:pt x="785" y="153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</p:grpSp>
          <p:sp>
            <p:nvSpPr>
              <p:cNvPr id="37688" name="Google Shape;37688;p78"/>
              <p:cNvSpPr/>
              <p:nvPr/>
            </p:nvSpPr>
            <p:spPr>
              <a:xfrm rot="-1591922">
                <a:off x="6831508" y="347826"/>
                <a:ext cx="693979" cy="38335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89" name="Google Shape;37689;p78"/>
              <p:cNvSpPr/>
              <p:nvPr/>
            </p:nvSpPr>
            <p:spPr>
              <a:xfrm rot="-1591970">
                <a:off x="7647002" y="3968064"/>
                <a:ext cx="426867" cy="235812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690" name="Google Shape;37690;p78"/>
            <p:cNvGrpSpPr/>
            <p:nvPr/>
          </p:nvGrpSpPr>
          <p:grpSpPr>
            <a:xfrm>
              <a:off x="5473925" y="2645018"/>
              <a:ext cx="1723323" cy="2070961"/>
              <a:chOff x="5473925" y="2645018"/>
              <a:chExt cx="1723323" cy="2070961"/>
            </a:xfrm>
          </p:grpSpPr>
          <p:sp>
            <p:nvSpPr>
              <p:cNvPr id="37691" name="Google Shape;37691;p78"/>
              <p:cNvSpPr/>
              <p:nvPr/>
            </p:nvSpPr>
            <p:spPr>
              <a:xfrm>
                <a:off x="5473925" y="3264063"/>
                <a:ext cx="1321404" cy="1451916"/>
              </a:xfrm>
              <a:custGeom>
                <a:rect b="b" l="l" r="r" t="t"/>
                <a:pathLst>
                  <a:path extrusionOk="0" h="22472" w="20452">
                    <a:moveTo>
                      <a:pt x="15680" y="0"/>
                    </a:moveTo>
                    <a:cubicBezTo>
                      <a:pt x="14976" y="0"/>
                      <a:pt x="14338" y="246"/>
                      <a:pt x="13914" y="746"/>
                    </a:cubicBezTo>
                    <a:lnTo>
                      <a:pt x="4207" y="14022"/>
                    </a:lnTo>
                    <a:cubicBezTo>
                      <a:pt x="4098" y="14158"/>
                      <a:pt x="4233" y="14316"/>
                      <a:pt x="4377" y="14316"/>
                    </a:cubicBezTo>
                    <a:cubicBezTo>
                      <a:pt x="4410" y="14316"/>
                      <a:pt x="4443" y="14307"/>
                      <a:pt x="4474" y="14289"/>
                    </a:cubicBezTo>
                    <a:lnTo>
                      <a:pt x="5308" y="13822"/>
                    </a:lnTo>
                    <a:lnTo>
                      <a:pt x="5308" y="13822"/>
                    </a:lnTo>
                    <a:lnTo>
                      <a:pt x="104" y="22161"/>
                    </a:lnTo>
                    <a:cubicBezTo>
                      <a:pt x="1" y="22316"/>
                      <a:pt x="118" y="22471"/>
                      <a:pt x="253" y="22471"/>
                    </a:cubicBezTo>
                    <a:cubicBezTo>
                      <a:pt x="292" y="22471"/>
                      <a:pt x="333" y="22458"/>
                      <a:pt x="371" y="22428"/>
                    </a:cubicBezTo>
                    <a:lnTo>
                      <a:pt x="12046" y="12087"/>
                    </a:lnTo>
                    <a:lnTo>
                      <a:pt x="11946" y="12888"/>
                    </a:lnTo>
                    <a:cubicBezTo>
                      <a:pt x="11923" y="13001"/>
                      <a:pt x="12023" y="13098"/>
                      <a:pt x="12130" y="13098"/>
                    </a:cubicBezTo>
                    <a:cubicBezTo>
                      <a:pt x="12182" y="13098"/>
                      <a:pt x="12236" y="13075"/>
                      <a:pt x="12279" y="13021"/>
                    </a:cubicBezTo>
                    <a:lnTo>
                      <a:pt x="19518" y="5616"/>
                    </a:lnTo>
                    <a:cubicBezTo>
                      <a:pt x="20452" y="4515"/>
                      <a:pt x="20052" y="2614"/>
                      <a:pt x="18617" y="1346"/>
                    </a:cubicBezTo>
                    <a:lnTo>
                      <a:pt x="18250" y="1046"/>
                    </a:lnTo>
                    <a:cubicBezTo>
                      <a:pt x="17468" y="354"/>
                      <a:pt x="16526" y="0"/>
                      <a:pt x="15680" y="0"/>
                    </a:cubicBezTo>
                    <a:close/>
                  </a:path>
                </a:pathLst>
              </a:custGeom>
              <a:solidFill>
                <a:srgbClr val="708EC0">
                  <a:alpha val="27058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2" name="Google Shape;37692;p78"/>
              <p:cNvSpPr/>
              <p:nvPr/>
            </p:nvSpPr>
            <p:spPr>
              <a:xfrm>
                <a:off x="5596489" y="3329190"/>
                <a:ext cx="1134229" cy="1253499"/>
              </a:xfrm>
              <a:custGeom>
                <a:rect b="b" l="l" r="r" t="t"/>
                <a:pathLst>
                  <a:path extrusionOk="0" h="19401" w="17555">
                    <a:moveTo>
                      <a:pt x="13889" y="0"/>
                    </a:moveTo>
                    <a:cubicBezTo>
                      <a:pt x="13253" y="0"/>
                      <a:pt x="12657" y="234"/>
                      <a:pt x="12250" y="705"/>
                    </a:cubicBezTo>
                    <a:lnTo>
                      <a:pt x="3744" y="12147"/>
                    </a:lnTo>
                    <a:cubicBezTo>
                      <a:pt x="3609" y="12255"/>
                      <a:pt x="3736" y="12450"/>
                      <a:pt x="3878" y="12450"/>
                    </a:cubicBezTo>
                    <a:cubicBezTo>
                      <a:pt x="3912" y="12450"/>
                      <a:pt x="3946" y="12439"/>
                      <a:pt x="3978" y="12414"/>
                    </a:cubicBezTo>
                    <a:lnTo>
                      <a:pt x="4678" y="12013"/>
                    </a:lnTo>
                    <a:lnTo>
                      <a:pt x="75" y="19152"/>
                    </a:lnTo>
                    <a:cubicBezTo>
                      <a:pt x="0" y="19276"/>
                      <a:pt x="93" y="19400"/>
                      <a:pt x="200" y="19400"/>
                    </a:cubicBezTo>
                    <a:cubicBezTo>
                      <a:pt x="236" y="19400"/>
                      <a:pt x="275" y="19386"/>
                      <a:pt x="309" y="19352"/>
                    </a:cubicBezTo>
                    <a:lnTo>
                      <a:pt x="10316" y="10279"/>
                    </a:lnTo>
                    <a:lnTo>
                      <a:pt x="10216" y="10913"/>
                    </a:lnTo>
                    <a:cubicBezTo>
                      <a:pt x="10193" y="11025"/>
                      <a:pt x="10278" y="11108"/>
                      <a:pt x="10365" y="11108"/>
                    </a:cubicBezTo>
                    <a:cubicBezTo>
                      <a:pt x="10407" y="11108"/>
                      <a:pt x="10450" y="11089"/>
                      <a:pt x="10483" y="11046"/>
                    </a:cubicBezTo>
                    <a:lnTo>
                      <a:pt x="16754" y="4575"/>
                    </a:lnTo>
                    <a:cubicBezTo>
                      <a:pt x="17554" y="3607"/>
                      <a:pt x="17287" y="2006"/>
                      <a:pt x="16153" y="1039"/>
                    </a:cubicBezTo>
                    <a:lnTo>
                      <a:pt x="15853" y="772"/>
                    </a:lnTo>
                    <a:cubicBezTo>
                      <a:pt x="15272" y="259"/>
                      <a:pt x="14559" y="0"/>
                      <a:pt x="13889" y="0"/>
                    </a:cubicBezTo>
                    <a:close/>
                  </a:path>
                </a:pathLst>
              </a:custGeom>
              <a:solidFill>
                <a:srgbClr val="708EC0">
                  <a:alpha val="54901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3" name="Google Shape;37693;p78"/>
              <p:cNvSpPr/>
              <p:nvPr/>
            </p:nvSpPr>
            <p:spPr>
              <a:xfrm>
                <a:off x="5900864" y="3404913"/>
                <a:ext cx="739332" cy="825522"/>
              </a:xfrm>
              <a:custGeom>
                <a:rect b="b" l="l" r="r" t="t"/>
                <a:pathLst>
                  <a:path extrusionOk="0" h="12777" w="11443">
                    <a:moveTo>
                      <a:pt x="2402" y="8006"/>
                    </a:moveTo>
                    <a:lnTo>
                      <a:pt x="7806" y="601"/>
                    </a:lnTo>
                    <a:cubicBezTo>
                      <a:pt x="8340" y="0"/>
                      <a:pt x="9441" y="67"/>
                      <a:pt x="10241" y="767"/>
                    </a:cubicBezTo>
                    <a:lnTo>
                      <a:pt x="10442" y="934"/>
                    </a:lnTo>
                    <a:cubicBezTo>
                      <a:pt x="11242" y="1635"/>
                      <a:pt x="11442" y="2702"/>
                      <a:pt x="10909" y="3303"/>
                    </a:cubicBezTo>
                    <a:lnTo>
                      <a:pt x="6872" y="7439"/>
                    </a:lnTo>
                    <a:cubicBezTo>
                      <a:pt x="6806" y="7539"/>
                      <a:pt x="6639" y="7439"/>
                      <a:pt x="6672" y="7339"/>
                    </a:cubicBezTo>
                    <a:lnTo>
                      <a:pt x="6739" y="6905"/>
                    </a:lnTo>
                    <a:lnTo>
                      <a:pt x="268" y="12709"/>
                    </a:lnTo>
                    <a:cubicBezTo>
                      <a:pt x="168" y="12776"/>
                      <a:pt x="1" y="12643"/>
                      <a:pt x="101" y="12543"/>
                    </a:cubicBezTo>
                    <a:lnTo>
                      <a:pt x="2970" y="7939"/>
                    </a:lnTo>
                    <a:lnTo>
                      <a:pt x="2536" y="8173"/>
                    </a:lnTo>
                    <a:cubicBezTo>
                      <a:pt x="2436" y="8206"/>
                      <a:pt x="2369" y="8106"/>
                      <a:pt x="2402" y="8006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4" name="Google Shape;37694;p78"/>
              <p:cNvSpPr/>
              <p:nvPr/>
            </p:nvSpPr>
            <p:spPr>
              <a:xfrm>
                <a:off x="6053407" y="3417641"/>
                <a:ext cx="558747" cy="514942"/>
              </a:xfrm>
              <a:custGeom>
                <a:rect b="b" l="l" r="r" t="t"/>
                <a:pathLst>
                  <a:path extrusionOk="0" h="7970" w="8648">
                    <a:moveTo>
                      <a:pt x="6464" y="1"/>
                    </a:moveTo>
                    <a:cubicBezTo>
                      <a:pt x="6060" y="1"/>
                      <a:pt x="5692" y="144"/>
                      <a:pt x="5445" y="437"/>
                    </a:cubicBezTo>
                    <a:lnTo>
                      <a:pt x="108" y="7742"/>
                    </a:lnTo>
                    <a:cubicBezTo>
                      <a:pt x="0" y="7823"/>
                      <a:pt x="89" y="7970"/>
                      <a:pt x="197" y="7970"/>
                    </a:cubicBezTo>
                    <a:cubicBezTo>
                      <a:pt x="223" y="7970"/>
                      <a:pt x="249" y="7962"/>
                      <a:pt x="275" y="7942"/>
                    </a:cubicBezTo>
                    <a:lnTo>
                      <a:pt x="575" y="7809"/>
                    </a:lnTo>
                    <a:lnTo>
                      <a:pt x="5679" y="804"/>
                    </a:lnTo>
                    <a:cubicBezTo>
                      <a:pt x="5926" y="511"/>
                      <a:pt x="6294" y="367"/>
                      <a:pt x="6698" y="367"/>
                    </a:cubicBezTo>
                    <a:cubicBezTo>
                      <a:pt x="7167" y="367"/>
                      <a:pt x="7684" y="561"/>
                      <a:pt x="8114" y="937"/>
                    </a:cubicBezTo>
                    <a:lnTo>
                      <a:pt x="8314" y="1104"/>
                    </a:lnTo>
                    <a:cubicBezTo>
                      <a:pt x="8447" y="1238"/>
                      <a:pt x="8548" y="1371"/>
                      <a:pt x="8648" y="1538"/>
                    </a:cubicBezTo>
                    <a:cubicBezTo>
                      <a:pt x="8514" y="1238"/>
                      <a:pt x="8314" y="971"/>
                      <a:pt x="8081" y="737"/>
                    </a:cubicBezTo>
                    <a:lnTo>
                      <a:pt x="7880" y="570"/>
                    </a:lnTo>
                    <a:cubicBezTo>
                      <a:pt x="7450" y="194"/>
                      <a:pt x="6933" y="1"/>
                      <a:pt x="64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5" name="Google Shape;37695;p78"/>
              <p:cNvSpPr/>
              <p:nvPr/>
            </p:nvSpPr>
            <p:spPr>
              <a:xfrm>
                <a:off x="5904095" y="3943698"/>
                <a:ext cx="203780" cy="282475"/>
              </a:xfrm>
              <a:custGeom>
                <a:rect b="b" l="l" r="r" t="t"/>
                <a:pathLst>
                  <a:path extrusionOk="0" h="4372" w="3154">
                    <a:moveTo>
                      <a:pt x="3153" y="1"/>
                    </a:moveTo>
                    <a:lnTo>
                      <a:pt x="2453" y="401"/>
                    </a:lnTo>
                    <a:lnTo>
                      <a:pt x="51" y="4170"/>
                    </a:lnTo>
                    <a:cubicBezTo>
                      <a:pt x="0" y="4271"/>
                      <a:pt x="83" y="4372"/>
                      <a:pt x="170" y="4372"/>
                    </a:cubicBezTo>
                    <a:cubicBezTo>
                      <a:pt x="198" y="4372"/>
                      <a:pt x="227" y="4361"/>
                      <a:pt x="251" y="4337"/>
                    </a:cubicBezTo>
                    <a:lnTo>
                      <a:pt x="651" y="3970"/>
                    </a:lnTo>
                    <a:lnTo>
                      <a:pt x="3153" y="1"/>
                    </a:ln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6" name="Google Shape;37696;p78"/>
              <p:cNvSpPr/>
              <p:nvPr/>
            </p:nvSpPr>
            <p:spPr>
              <a:xfrm>
                <a:off x="6383626" y="3315815"/>
                <a:ext cx="349217" cy="306251"/>
              </a:xfrm>
              <a:custGeom>
                <a:rect b="b" l="l" r="r" t="t"/>
                <a:pathLst>
                  <a:path extrusionOk="0" h="4740" w="5405">
                    <a:moveTo>
                      <a:pt x="2546" y="1"/>
                    </a:moveTo>
                    <a:cubicBezTo>
                      <a:pt x="1782" y="1"/>
                      <a:pt x="1025" y="345"/>
                      <a:pt x="534" y="1012"/>
                    </a:cubicBezTo>
                    <a:lnTo>
                      <a:pt x="134" y="1579"/>
                    </a:lnTo>
                    <a:cubicBezTo>
                      <a:pt x="1" y="1746"/>
                      <a:pt x="34" y="1980"/>
                      <a:pt x="201" y="2080"/>
                    </a:cubicBezTo>
                    <a:lnTo>
                      <a:pt x="3637" y="4682"/>
                    </a:lnTo>
                    <a:cubicBezTo>
                      <a:pt x="3702" y="4721"/>
                      <a:pt x="3779" y="4740"/>
                      <a:pt x="3853" y="4740"/>
                    </a:cubicBezTo>
                    <a:cubicBezTo>
                      <a:pt x="3967" y="4740"/>
                      <a:pt x="4076" y="4696"/>
                      <a:pt x="4137" y="4615"/>
                    </a:cubicBezTo>
                    <a:lnTo>
                      <a:pt x="4571" y="4048"/>
                    </a:lnTo>
                    <a:cubicBezTo>
                      <a:pt x="5405" y="2914"/>
                      <a:pt x="5171" y="1346"/>
                      <a:pt x="4070" y="512"/>
                    </a:cubicBezTo>
                    <a:cubicBezTo>
                      <a:pt x="3617" y="169"/>
                      <a:pt x="3080" y="1"/>
                      <a:pt x="2546" y="1"/>
                    </a:cubicBez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7" name="Google Shape;37697;p78"/>
              <p:cNvSpPr/>
              <p:nvPr/>
            </p:nvSpPr>
            <p:spPr>
              <a:xfrm>
                <a:off x="6465551" y="2741107"/>
                <a:ext cx="700502" cy="754386"/>
              </a:xfrm>
              <a:custGeom>
                <a:rect b="b" l="l" r="r" t="t"/>
                <a:pathLst>
                  <a:path extrusionOk="0" h="11676" w="10842">
                    <a:moveTo>
                      <a:pt x="6105" y="0"/>
                    </a:moveTo>
                    <a:lnTo>
                      <a:pt x="0" y="8139"/>
                    </a:lnTo>
                    <a:lnTo>
                      <a:pt x="4737" y="11675"/>
                    </a:lnTo>
                    <a:lnTo>
                      <a:pt x="10841" y="3569"/>
                    </a:lnTo>
                    <a:lnTo>
                      <a:pt x="6105" y="0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8" name="Google Shape;37698;p78"/>
              <p:cNvSpPr/>
              <p:nvPr/>
            </p:nvSpPr>
            <p:spPr>
              <a:xfrm>
                <a:off x="6230631" y="2980294"/>
                <a:ext cx="459119" cy="265159"/>
              </a:xfrm>
              <a:custGeom>
                <a:rect b="b" l="l" r="r" t="t"/>
                <a:pathLst>
                  <a:path extrusionOk="0" h="4104" w="7106">
                    <a:moveTo>
                      <a:pt x="7105" y="1"/>
                    </a:moveTo>
                    <a:lnTo>
                      <a:pt x="3470" y="435"/>
                    </a:lnTo>
                    <a:cubicBezTo>
                      <a:pt x="2969" y="501"/>
                      <a:pt x="2502" y="768"/>
                      <a:pt x="2202" y="1168"/>
                    </a:cubicBezTo>
                    <a:lnTo>
                      <a:pt x="0" y="4104"/>
                    </a:lnTo>
                    <a:lnTo>
                      <a:pt x="3236" y="3203"/>
                    </a:lnTo>
                    <a:cubicBezTo>
                      <a:pt x="3310" y="3192"/>
                      <a:pt x="3385" y="3186"/>
                      <a:pt x="3459" y="3186"/>
                    </a:cubicBezTo>
                    <a:cubicBezTo>
                      <a:pt x="3817" y="3186"/>
                      <a:pt x="4166" y="3316"/>
                      <a:pt x="4470" y="3537"/>
                    </a:cubicBezTo>
                    <a:lnTo>
                      <a:pt x="7105" y="1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699" name="Google Shape;37699;p78"/>
              <p:cNvSpPr/>
              <p:nvPr/>
            </p:nvSpPr>
            <p:spPr>
              <a:xfrm>
                <a:off x="6814162" y="3209331"/>
                <a:ext cx="215604" cy="513003"/>
              </a:xfrm>
              <a:custGeom>
                <a:rect b="b" l="l" r="r" t="t"/>
                <a:pathLst>
                  <a:path extrusionOk="0" h="7940" w="3337">
                    <a:moveTo>
                      <a:pt x="2636" y="0"/>
                    </a:moveTo>
                    <a:lnTo>
                      <a:pt x="1" y="3503"/>
                    </a:lnTo>
                    <a:cubicBezTo>
                      <a:pt x="368" y="3736"/>
                      <a:pt x="601" y="4170"/>
                      <a:pt x="668" y="4604"/>
                    </a:cubicBezTo>
                    <a:lnTo>
                      <a:pt x="701" y="7939"/>
                    </a:lnTo>
                    <a:lnTo>
                      <a:pt x="2903" y="5037"/>
                    </a:lnTo>
                    <a:cubicBezTo>
                      <a:pt x="3203" y="4637"/>
                      <a:pt x="3337" y="4103"/>
                      <a:pt x="3270" y="3603"/>
                    </a:cubicBezTo>
                    <a:lnTo>
                      <a:pt x="2636" y="0"/>
                    </a:lnTo>
                    <a:close/>
                  </a:path>
                </a:pathLst>
              </a:custGeom>
              <a:solidFill>
                <a:srgbClr val="D4DC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7700" name="Google Shape;37700;p78"/>
              <p:cNvGrpSpPr/>
              <p:nvPr/>
            </p:nvGrpSpPr>
            <p:grpSpPr>
              <a:xfrm>
                <a:off x="6219841" y="2645018"/>
                <a:ext cx="977407" cy="1099952"/>
                <a:chOff x="6219841" y="2645018"/>
                <a:chExt cx="977407" cy="1099952"/>
              </a:xfrm>
            </p:grpSpPr>
            <p:sp>
              <p:nvSpPr>
                <p:cNvPr id="37701" name="Google Shape;37701;p78"/>
                <p:cNvSpPr/>
                <p:nvPr/>
              </p:nvSpPr>
              <p:spPr>
                <a:xfrm>
                  <a:off x="6385823" y="3386628"/>
                  <a:ext cx="293136" cy="228978"/>
                </a:xfrm>
                <a:custGeom>
                  <a:rect b="b" l="l" r="r" t="t"/>
                  <a:pathLst>
                    <a:path extrusionOk="0" h="3544" w="4537">
                      <a:moveTo>
                        <a:pt x="344" y="1"/>
                      </a:moveTo>
                      <a:cubicBezTo>
                        <a:pt x="251" y="1"/>
                        <a:pt x="158" y="53"/>
                        <a:pt x="100" y="150"/>
                      </a:cubicBezTo>
                      <a:cubicBezTo>
                        <a:pt x="0" y="283"/>
                        <a:pt x="0" y="483"/>
                        <a:pt x="167" y="583"/>
                      </a:cubicBezTo>
                      <a:lnTo>
                        <a:pt x="4003" y="3486"/>
                      </a:lnTo>
                      <a:cubicBezTo>
                        <a:pt x="4056" y="3525"/>
                        <a:pt x="4119" y="3544"/>
                        <a:pt x="4182" y="3544"/>
                      </a:cubicBezTo>
                      <a:cubicBezTo>
                        <a:pt x="4279" y="3544"/>
                        <a:pt x="4376" y="3500"/>
                        <a:pt x="4437" y="3419"/>
                      </a:cubicBezTo>
                      <a:cubicBezTo>
                        <a:pt x="4537" y="3285"/>
                        <a:pt x="4503" y="3085"/>
                        <a:pt x="4370" y="2985"/>
                      </a:cubicBezTo>
                      <a:lnTo>
                        <a:pt x="534" y="83"/>
                      </a:lnTo>
                      <a:cubicBezTo>
                        <a:pt x="478" y="27"/>
                        <a:pt x="411" y="1"/>
                        <a:pt x="344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2" name="Google Shape;37702;p78"/>
                <p:cNvSpPr/>
                <p:nvPr/>
              </p:nvSpPr>
              <p:spPr>
                <a:xfrm>
                  <a:off x="6860501" y="2645018"/>
                  <a:ext cx="336747" cy="327831"/>
                </a:xfrm>
                <a:custGeom>
                  <a:rect b="b" l="l" r="r" t="t"/>
                  <a:pathLst>
                    <a:path extrusionOk="0" h="5074" w="5212">
                      <a:moveTo>
                        <a:pt x="4001" y="1"/>
                      </a:moveTo>
                      <a:cubicBezTo>
                        <a:pt x="3848" y="1"/>
                        <a:pt x="3690" y="33"/>
                        <a:pt x="3536" y="104"/>
                      </a:cubicBezTo>
                      <a:lnTo>
                        <a:pt x="0" y="1538"/>
                      </a:lnTo>
                      <a:lnTo>
                        <a:pt x="2369" y="3306"/>
                      </a:lnTo>
                      <a:lnTo>
                        <a:pt x="4704" y="5074"/>
                      </a:lnTo>
                      <a:lnTo>
                        <a:pt x="5104" y="1271"/>
                      </a:lnTo>
                      <a:cubicBezTo>
                        <a:pt x="5212" y="571"/>
                        <a:pt x="4645" y="1"/>
                        <a:pt x="4001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3" name="Google Shape;37703;p78"/>
                <p:cNvSpPr/>
                <p:nvPr/>
              </p:nvSpPr>
              <p:spPr>
                <a:xfrm>
                  <a:off x="6426721" y="3240092"/>
                  <a:ext cx="390180" cy="300113"/>
                </a:xfrm>
                <a:custGeom>
                  <a:rect b="b" l="l" r="r" t="t"/>
                  <a:pathLst>
                    <a:path extrusionOk="0" h="4645" w="6039">
                      <a:moveTo>
                        <a:pt x="405" y="0"/>
                      </a:moveTo>
                      <a:cubicBezTo>
                        <a:pt x="296" y="0"/>
                        <a:pt x="193" y="52"/>
                        <a:pt x="134" y="150"/>
                      </a:cubicBezTo>
                      <a:cubicBezTo>
                        <a:pt x="1" y="316"/>
                        <a:pt x="34" y="516"/>
                        <a:pt x="201" y="650"/>
                      </a:cubicBezTo>
                      <a:lnTo>
                        <a:pt x="5405" y="4586"/>
                      </a:lnTo>
                      <a:cubicBezTo>
                        <a:pt x="5471" y="4625"/>
                        <a:pt x="5547" y="4644"/>
                        <a:pt x="5621" y="4644"/>
                      </a:cubicBezTo>
                      <a:cubicBezTo>
                        <a:pt x="5735" y="4644"/>
                        <a:pt x="5844" y="4600"/>
                        <a:pt x="5905" y="4519"/>
                      </a:cubicBezTo>
                      <a:cubicBezTo>
                        <a:pt x="6039" y="4353"/>
                        <a:pt x="6005" y="4119"/>
                        <a:pt x="5838" y="4019"/>
                      </a:cubicBezTo>
                      <a:lnTo>
                        <a:pt x="635" y="83"/>
                      </a:lnTo>
                      <a:cubicBezTo>
                        <a:pt x="565" y="27"/>
                        <a:pt x="484" y="0"/>
                        <a:pt x="405" y="0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4" name="Google Shape;37704;p78"/>
                <p:cNvSpPr/>
                <p:nvPr/>
              </p:nvSpPr>
              <p:spPr>
                <a:xfrm>
                  <a:off x="6726508" y="2921111"/>
                  <a:ext cx="299467" cy="269811"/>
                </a:xfrm>
                <a:custGeom>
                  <a:rect b="b" l="l" r="r" t="t"/>
                  <a:pathLst>
                    <a:path extrusionOk="0" h="4176" w="4635">
                      <a:moveTo>
                        <a:pt x="2288" y="1"/>
                      </a:moveTo>
                      <a:cubicBezTo>
                        <a:pt x="1097" y="1"/>
                        <a:pt x="0" y="1029"/>
                        <a:pt x="198" y="2385"/>
                      </a:cubicBezTo>
                      <a:cubicBezTo>
                        <a:pt x="362" y="3513"/>
                        <a:pt x="1322" y="4175"/>
                        <a:pt x="2292" y="4175"/>
                      </a:cubicBezTo>
                      <a:cubicBezTo>
                        <a:pt x="2899" y="4175"/>
                        <a:pt x="3510" y="3917"/>
                        <a:pt x="3934" y="3352"/>
                      </a:cubicBezTo>
                      <a:cubicBezTo>
                        <a:pt x="4634" y="2418"/>
                        <a:pt x="4434" y="1117"/>
                        <a:pt x="3533" y="417"/>
                      </a:cubicBezTo>
                      <a:cubicBezTo>
                        <a:pt x="3142" y="129"/>
                        <a:pt x="2709" y="1"/>
                        <a:pt x="2288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5" name="Google Shape;37705;p78"/>
                <p:cNvSpPr/>
                <p:nvPr/>
              </p:nvSpPr>
              <p:spPr>
                <a:xfrm>
                  <a:off x="6512974" y="3180780"/>
                  <a:ext cx="331966" cy="265159"/>
                </a:xfrm>
                <a:custGeom>
                  <a:rect b="b" l="l" r="r" t="t"/>
                  <a:pathLst>
                    <a:path extrusionOk="0" h="4104" w="5138">
                      <a:moveTo>
                        <a:pt x="400" y="0"/>
                      </a:moveTo>
                      <a:lnTo>
                        <a:pt x="0" y="534"/>
                      </a:lnTo>
                      <a:lnTo>
                        <a:pt x="4737" y="4103"/>
                      </a:lnTo>
                      <a:lnTo>
                        <a:pt x="5137" y="3569"/>
                      </a:lnTo>
                      <a:lnTo>
                        <a:pt x="400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6" name="Google Shape;37706;p78"/>
                <p:cNvSpPr/>
                <p:nvPr/>
              </p:nvSpPr>
              <p:spPr>
                <a:xfrm>
                  <a:off x="6219841" y="3006203"/>
                  <a:ext cx="241448" cy="291003"/>
                </a:xfrm>
                <a:custGeom>
                  <a:rect b="b" l="l" r="r" t="t"/>
                  <a:pathLst>
                    <a:path extrusionOk="0" h="4504" w="3737">
                      <a:moveTo>
                        <a:pt x="3737" y="0"/>
                      </a:moveTo>
                      <a:lnTo>
                        <a:pt x="3737" y="0"/>
                      </a:lnTo>
                      <a:cubicBezTo>
                        <a:pt x="3236" y="67"/>
                        <a:pt x="2769" y="300"/>
                        <a:pt x="2436" y="701"/>
                      </a:cubicBezTo>
                      <a:lnTo>
                        <a:pt x="234" y="3603"/>
                      </a:lnTo>
                      <a:cubicBezTo>
                        <a:pt x="1" y="3903"/>
                        <a:pt x="67" y="4303"/>
                        <a:pt x="334" y="4503"/>
                      </a:cubicBezTo>
                      <a:lnTo>
                        <a:pt x="3737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7" name="Google Shape;37707;p78"/>
                <p:cNvSpPr/>
                <p:nvPr/>
              </p:nvSpPr>
              <p:spPr>
                <a:xfrm>
                  <a:off x="6433182" y="2993281"/>
                  <a:ext cx="170377" cy="194024"/>
                </a:xfrm>
                <a:custGeom>
                  <a:rect b="b" l="l" r="r" t="t"/>
                  <a:pathLst>
                    <a:path extrusionOk="0" h="3003" w="2637">
                      <a:moveTo>
                        <a:pt x="2269" y="0"/>
                      </a:moveTo>
                      <a:lnTo>
                        <a:pt x="1" y="3002"/>
                      </a:lnTo>
                      <a:lnTo>
                        <a:pt x="368" y="3002"/>
                      </a:lnTo>
                      <a:lnTo>
                        <a:pt x="2636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8" name="Google Shape;37708;p78"/>
                <p:cNvSpPr/>
                <p:nvPr/>
              </p:nvSpPr>
              <p:spPr>
                <a:xfrm>
                  <a:off x="6810946" y="3446859"/>
                  <a:ext cx="226329" cy="298111"/>
                </a:xfrm>
                <a:custGeom>
                  <a:rect b="b" l="l" r="r" t="t"/>
                  <a:pathLst>
                    <a:path extrusionOk="0" h="4614" w="3503">
                      <a:moveTo>
                        <a:pt x="3403" y="1"/>
                      </a:moveTo>
                      <a:lnTo>
                        <a:pt x="0" y="4471"/>
                      </a:lnTo>
                      <a:cubicBezTo>
                        <a:pt x="126" y="4568"/>
                        <a:pt x="269" y="4614"/>
                        <a:pt x="407" y="4614"/>
                      </a:cubicBezTo>
                      <a:cubicBezTo>
                        <a:pt x="600" y="4614"/>
                        <a:pt x="784" y="4526"/>
                        <a:pt x="901" y="4371"/>
                      </a:cubicBezTo>
                      <a:lnTo>
                        <a:pt x="3136" y="1435"/>
                      </a:lnTo>
                      <a:cubicBezTo>
                        <a:pt x="3403" y="1002"/>
                        <a:pt x="3503" y="501"/>
                        <a:pt x="3403" y="1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7709" name="Google Shape;37709;p78"/>
                <p:cNvSpPr/>
                <p:nvPr/>
              </p:nvSpPr>
              <p:spPr>
                <a:xfrm>
                  <a:off x="6856747" y="3304652"/>
                  <a:ext cx="150929" cy="217736"/>
                </a:xfrm>
                <a:custGeom>
                  <a:rect b="b" l="l" r="r" t="t"/>
                  <a:pathLst>
                    <a:path extrusionOk="0" h="3370" w="2336">
                      <a:moveTo>
                        <a:pt x="2269" y="0"/>
                      </a:moveTo>
                      <a:lnTo>
                        <a:pt x="0" y="3003"/>
                      </a:lnTo>
                      <a:cubicBezTo>
                        <a:pt x="34" y="3103"/>
                        <a:pt x="34" y="3203"/>
                        <a:pt x="67" y="3303"/>
                      </a:cubicBezTo>
                      <a:lnTo>
                        <a:pt x="67" y="3369"/>
                      </a:lnTo>
                      <a:lnTo>
                        <a:pt x="2335" y="367"/>
                      </a:lnTo>
                      <a:lnTo>
                        <a:pt x="2269" y="0"/>
                      </a:ln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sp>
            <p:nvSpPr>
              <p:cNvPr id="37710" name="Google Shape;37710;p78"/>
              <p:cNvSpPr/>
              <p:nvPr/>
            </p:nvSpPr>
            <p:spPr>
              <a:xfrm>
                <a:off x="6754807" y="2950057"/>
                <a:ext cx="234534" cy="212373"/>
              </a:xfrm>
              <a:custGeom>
                <a:rect b="b" l="l" r="r" t="t"/>
                <a:pathLst>
                  <a:path extrusionOk="0" h="3287" w="3630">
                    <a:moveTo>
                      <a:pt x="1816" y="0"/>
                    </a:moveTo>
                    <a:cubicBezTo>
                      <a:pt x="868" y="0"/>
                      <a:pt x="1" y="829"/>
                      <a:pt x="193" y="1937"/>
                    </a:cubicBezTo>
                    <a:cubicBezTo>
                      <a:pt x="347" y="2799"/>
                      <a:pt x="1083" y="3287"/>
                      <a:pt x="1828" y="3287"/>
                    </a:cubicBezTo>
                    <a:cubicBezTo>
                      <a:pt x="2380" y="3287"/>
                      <a:pt x="2936" y="3019"/>
                      <a:pt x="3262" y="2437"/>
                    </a:cubicBezTo>
                    <a:cubicBezTo>
                      <a:pt x="3629" y="1770"/>
                      <a:pt x="3462" y="903"/>
                      <a:pt x="2895" y="402"/>
                    </a:cubicBezTo>
                    <a:cubicBezTo>
                      <a:pt x="2561" y="124"/>
                      <a:pt x="2183" y="0"/>
                      <a:pt x="1816" y="0"/>
                    </a:cubicBezTo>
                    <a:close/>
                  </a:path>
                </a:pathLst>
              </a:custGeom>
              <a:solidFill>
                <a:srgbClr val="141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11" name="Google Shape;37711;p78"/>
              <p:cNvSpPr/>
              <p:nvPr/>
            </p:nvSpPr>
            <p:spPr>
              <a:xfrm>
                <a:off x="6890100" y="2973833"/>
                <a:ext cx="8722" cy="2261"/>
              </a:xfrm>
              <a:custGeom>
                <a:rect b="b" l="l" r="r" t="t"/>
                <a:pathLst>
                  <a:path extrusionOk="0" fill="none" h="35" w="135">
                    <a:moveTo>
                      <a:pt x="1" y="1"/>
                    </a:moveTo>
                    <a:lnTo>
                      <a:pt x="134" y="34"/>
                    </a:lnTo>
                  </a:path>
                </a:pathLst>
              </a:custGeom>
              <a:noFill/>
              <a:ln cap="rnd" cmpd="sng" w="9525">
                <a:solidFill>
                  <a:srgbClr val="F4F2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12" name="Google Shape;37712;p78"/>
              <p:cNvSpPr/>
              <p:nvPr/>
            </p:nvSpPr>
            <p:spPr>
              <a:xfrm>
                <a:off x="6823293" y="2971701"/>
                <a:ext cx="56081" cy="17315"/>
              </a:xfrm>
              <a:custGeom>
                <a:rect b="b" l="l" r="r" t="t"/>
                <a:pathLst>
                  <a:path extrusionOk="0" fill="none" h="268" w="868">
                    <a:moveTo>
                      <a:pt x="1" y="267"/>
                    </a:moveTo>
                    <a:cubicBezTo>
                      <a:pt x="267" y="101"/>
                      <a:pt x="568" y="0"/>
                      <a:pt x="868" y="34"/>
                    </a:cubicBezTo>
                  </a:path>
                </a:pathLst>
              </a:custGeom>
              <a:noFill/>
              <a:ln cap="rnd" cmpd="sng" w="9525">
                <a:solidFill>
                  <a:srgbClr val="F4F2ED"/>
                </a:solidFill>
                <a:prstDash val="solid"/>
                <a:round/>
                <a:headEnd len="sm" w="sm" type="none"/>
                <a:tailEnd len="sm" w="sm" type="none"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7713" name="Google Shape;37713;p78"/>
          <p:cNvSpPr txBox="1"/>
          <p:nvPr>
            <p:ph type="title"/>
          </p:nvPr>
        </p:nvSpPr>
        <p:spPr>
          <a:xfrm>
            <a:off x="1071502" y="539500"/>
            <a:ext cx="3778200" cy="1048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8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7714" name="Google Shape;37714;p78"/>
          <p:cNvSpPr txBox="1"/>
          <p:nvPr>
            <p:ph idx="1" type="body"/>
          </p:nvPr>
        </p:nvSpPr>
        <p:spPr>
          <a:xfrm>
            <a:off x="1063763" y="1652738"/>
            <a:ext cx="3007500" cy="1224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400">
                <a:solidFill>
                  <a:srgbClr val="D4DCFF"/>
                </a:solidFill>
              </a:defRPr>
            </a:lvl1pPr>
            <a:lvl2pPr indent="-304800" lvl="1" marL="914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2pPr>
            <a:lvl3pPr indent="-304800" lvl="2" marL="1371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3pPr>
            <a:lvl4pPr indent="-304800" lvl="3" marL="18288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200">
                <a:solidFill>
                  <a:srgbClr val="D4DCFF"/>
                </a:solidFill>
              </a:defRPr>
            </a:lvl4pPr>
            <a:lvl5pPr indent="-304800" lvl="4" marL="22860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5pPr>
            <a:lvl6pPr indent="-304800" lvl="5" marL="27432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6pPr>
            <a:lvl7pPr indent="-304800" lvl="6" marL="32004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●"/>
              <a:defRPr sz="1200">
                <a:solidFill>
                  <a:srgbClr val="D4DCFF"/>
                </a:solidFill>
              </a:defRPr>
            </a:lvl7pPr>
            <a:lvl8pPr indent="-304800" lvl="7" marL="365760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200"/>
              <a:buChar char="○"/>
              <a:defRPr sz="1200">
                <a:solidFill>
                  <a:srgbClr val="D4DCFF"/>
                </a:solidFill>
              </a:defRPr>
            </a:lvl8pPr>
            <a:lvl9pPr indent="-304800" lvl="8" marL="411480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D4DCFF"/>
              </a:buClr>
              <a:buSzPts val="1200"/>
              <a:buChar char="■"/>
              <a:defRPr sz="1200">
                <a:solidFill>
                  <a:srgbClr val="D4DCFF"/>
                </a:solidFill>
              </a:defRPr>
            </a:lvl9pPr>
          </a:lstStyle>
          <a:p/>
        </p:txBody>
      </p:sp>
      <p:sp>
        <p:nvSpPr>
          <p:cNvPr id="37715" name="Google Shape;37715;p78"/>
          <p:cNvSpPr txBox="1"/>
          <p:nvPr/>
        </p:nvSpPr>
        <p:spPr>
          <a:xfrm>
            <a:off x="1073238" y="3527125"/>
            <a:ext cx="3528900" cy="690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b="1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CREDITS</a:t>
            </a:r>
            <a:r>
              <a:rPr b="0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: This presentation template was created by </a:t>
            </a:r>
            <a:r>
              <a:rPr b="1" i="0" lang="en" sz="1100" u="none" cap="none" strike="noStrike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2"/>
              </a:rPr>
              <a:t>Slidesgo</a:t>
            </a:r>
            <a:r>
              <a:rPr b="0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, including icons by </a:t>
            </a:r>
            <a:r>
              <a:rPr b="1" i="0" lang="en" sz="1100" u="none" cap="none" strike="noStrike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3"/>
              </a:rPr>
              <a:t>Flaticon</a:t>
            </a:r>
            <a:r>
              <a:rPr b="1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,</a:t>
            </a:r>
            <a:r>
              <a:rPr b="0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infographics &amp; images by </a:t>
            </a:r>
            <a:r>
              <a:rPr b="1" i="0" lang="en" sz="1100" u="none" cap="none" strike="noStrike">
                <a:solidFill>
                  <a:schemeClr val="hlink"/>
                </a:solidFill>
                <a:uFill>
                  <a:noFill/>
                </a:uFill>
                <a:latin typeface="Roboto"/>
                <a:ea typeface="Roboto"/>
                <a:cs typeface="Roboto"/>
                <a:sym typeface="Roboto"/>
                <a:hlinkClick r:id="rId4"/>
              </a:rPr>
              <a:t>Freepik</a:t>
            </a:r>
            <a:r>
              <a:rPr b="0" i="0" lang="en" sz="11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</a:t>
            </a:r>
            <a:endParaRPr b="0" i="0" sz="1100" u="none" cap="none" strike="noStrike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 2">
  <p:cSld name="CUSTOM_7">
    <p:spTree>
      <p:nvGrpSpPr>
        <p:cNvPr id="37716" name="Shape 377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7717" name="Google Shape;37717;p79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7718" name="Google Shape;37718;p7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719" name="Google Shape;37719;p79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7720" name="Google Shape;37720;p7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1" name="Google Shape;37721;p7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2" name="Google Shape;37722;p7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3" name="Google Shape;37723;p7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4" name="Google Shape;37724;p7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5" name="Google Shape;37725;p7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6" name="Google Shape;37726;p7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7" name="Google Shape;37727;p7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8" name="Google Shape;37728;p7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29" name="Google Shape;37729;p7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0" name="Google Shape;37730;p7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1" name="Google Shape;37731;p7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2" name="Google Shape;37732;p7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3" name="Google Shape;37733;p7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4" name="Google Shape;37734;p7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5" name="Google Shape;37735;p7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6" name="Google Shape;37736;p7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7" name="Google Shape;37737;p7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8" name="Google Shape;37738;p7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39" name="Google Shape;37739;p7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0" name="Google Shape;37740;p7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1" name="Google Shape;37741;p7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2" name="Google Shape;37742;p7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3" name="Google Shape;37743;p7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4" name="Google Shape;37744;p7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7745" name="Google Shape;37745;p79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7746" name="Google Shape;37746;p7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7" name="Google Shape;37747;p7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8" name="Google Shape;37748;p7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49" name="Google Shape;37749;p7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0" name="Google Shape;37750;p7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1" name="Google Shape;37751;p7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2" name="Google Shape;37752;p7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3" name="Google Shape;37753;p7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4" name="Google Shape;37754;p7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5" name="Google Shape;37755;p7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6" name="Google Shape;37756;p7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7" name="Google Shape;37757;p7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8" name="Google Shape;37758;p7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59" name="Google Shape;37759;p7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0" name="Google Shape;37760;p7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1" name="Google Shape;37761;p7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2" name="Google Shape;37762;p7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3" name="Google Shape;37763;p7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4" name="Google Shape;37764;p7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5" name="Google Shape;37765;p7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6" name="Google Shape;37766;p7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7" name="Google Shape;37767;p7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8" name="Google Shape;37768;p7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69" name="Google Shape;37769;p7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70" name="Google Shape;37770;p7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771" name="Google Shape;37771;p7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772" name="Google Shape;37772;p7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3" name="Google Shape;37773;p7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4" name="Google Shape;37774;p7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5" name="Google Shape;37775;p7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6" name="Google Shape;37776;p7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7" name="Google Shape;37777;p7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8" name="Google Shape;37778;p7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79" name="Google Shape;37779;p7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0" name="Google Shape;37780;p7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1" name="Google Shape;37781;p7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2" name="Google Shape;37782;p7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3" name="Google Shape;37783;p7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4" name="Google Shape;37784;p7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5" name="Google Shape;37785;p7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6" name="Google Shape;37786;p7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7" name="Google Shape;37787;p7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8" name="Google Shape;37788;p7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89" name="Google Shape;37789;p7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0" name="Google Shape;37790;p7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1" name="Google Shape;37791;p7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2" name="Google Shape;37792;p7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3" name="Google Shape;37793;p7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4" name="Google Shape;37794;p7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5" name="Google Shape;37795;p7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6" name="Google Shape;37796;p7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7" name="Google Shape;37797;p7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8" name="Google Shape;37798;p7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799" name="Google Shape;37799;p7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0" name="Google Shape;37800;p7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1" name="Google Shape;37801;p7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2" name="Google Shape;37802;p7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3" name="Google Shape;37803;p7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4" name="Google Shape;37804;p7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5" name="Google Shape;37805;p7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6" name="Google Shape;37806;p7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7" name="Google Shape;37807;p7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8" name="Google Shape;37808;p7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09" name="Google Shape;37809;p7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0" name="Google Shape;37810;p7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1" name="Google Shape;37811;p7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2" name="Google Shape;37812;p7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3" name="Google Shape;37813;p7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4" name="Google Shape;37814;p7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5" name="Google Shape;37815;p7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6" name="Google Shape;37816;p7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7" name="Google Shape;37817;p7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8" name="Google Shape;37818;p7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19" name="Google Shape;37819;p7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0" name="Google Shape;37820;p7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1" name="Google Shape;37821;p7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2" name="Google Shape;37822;p7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3" name="Google Shape;37823;p7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4" name="Google Shape;37824;p7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5" name="Google Shape;37825;p7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6" name="Google Shape;37826;p7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7" name="Google Shape;37827;p7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8" name="Google Shape;37828;p7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29" name="Google Shape;37829;p7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0" name="Google Shape;37830;p7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1" name="Google Shape;37831;p7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2" name="Google Shape;37832;p7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3" name="Google Shape;37833;p7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4" name="Google Shape;37834;p7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5" name="Google Shape;37835;p7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6" name="Google Shape;37836;p7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7" name="Google Shape;37837;p7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8" name="Google Shape;37838;p7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39" name="Google Shape;37839;p7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0" name="Google Shape;37840;p7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1" name="Google Shape;37841;p7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2" name="Google Shape;37842;p7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3" name="Google Shape;37843;p7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4" name="Google Shape;37844;p7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5" name="Google Shape;37845;p7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6" name="Google Shape;37846;p7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7" name="Google Shape;37847;p7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8" name="Google Shape;37848;p7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49" name="Google Shape;37849;p7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0" name="Google Shape;37850;p7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1" name="Google Shape;37851;p7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2" name="Google Shape;37852;p7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3" name="Google Shape;37853;p7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4" name="Google Shape;37854;p7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5" name="Google Shape;37855;p7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6" name="Google Shape;37856;p7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7" name="Google Shape;37857;p7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8" name="Google Shape;37858;p7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59" name="Google Shape;37859;p7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0" name="Google Shape;37860;p7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1" name="Google Shape;37861;p7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2" name="Google Shape;37862;p7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3" name="Google Shape;37863;p7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4" name="Google Shape;37864;p7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5" name="Google Shape;37865;p7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6" name="Google Shape;37866;p7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7" name="Google Shape;37867;p7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8" name="Google Shape;37868;p7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69" name="Google Shape;37869;p7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0" name="Google Shape;37870;p7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871" name="Google Shape;37871;p7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872" name="Google Shape;37872;p79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7873" name="Google Shape;37873;p7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4" name="Google Shape;37874;p7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5" name="Google Shape;37875;p7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6" name="Google Shape;37876;p7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7" name="Google Shape;37877;p7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8" name="Google Shape;37878;p7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79" name="Google Shape;37879;p7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0" name="Google Shape;37880;p7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1" name="Google Shape;37881;p7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2" name="Google Shape;37882;p7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3" name="Google Shape;37883;p7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4" name="Google Shape;37884;p7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5" name="Google Shape;37885;p7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6" name="Google Shape;37886;p7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7" name="Google Shape;37887;p7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8" name="Google Shape;37888;p7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89" name="Google Shape;37889;p7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0" name="Google Shape;37890;p7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1" name="Google Shape;37891;p7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2" name="Google Shape;37892;p7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3" name="Google Shape;37893;p7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4" name="Google Shape;37894;p7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5" name="Google Shape;37895;p7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6" name="Google Shape;37896;p7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7" name="Google Shape;37897;p7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898" name="Google Shape;37898;p7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899" name="Google Shape;37899;p7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0" name="Google Shape;37900;p7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1" name="Google Shape;37901;p7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2" name="Google Shape;37902;p7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7903" name="Google Shape;37903;p7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904" name="Google Shape;37904;p7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7905" name="Google Shape;37905;p7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06" name="Google Shape;37906;p7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07" name="Google Shape;37907;p7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08" name="Google Shape;37908;p7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09" name="Google Shape;37909;p7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0" name="Google Shape;37910;p7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1" name="Google Shape;37911;p7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2" name="Google Shape;37912;p7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3" name="Google Shape;37913;p7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4" name="Google Shape;37914;p7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5" name="Google Shape;37915;p7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6" name="Google Shape;37916;p7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7" name="Google Shape;37917;p7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8" name="Google Shape;37918;p7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19" name="Google Shape;37919;p7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0" name="Google Shape;37920;p7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1" name="Google Shape;37921;p7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2" name="Google Shape;37922;p7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3" name="Google Shape;37923;p7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4" name="Google Shape;37924;p7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5" name="Google Shape;37925;p7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6" name="Google Shape;37926;p7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7" name="Google Shape;37927;p7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8" name="Google Shape;37928;p7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29" name="Google Shape;37929;p7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0" name="Google Shape;37930;p7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7931" name="Google Shape;37931;p7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7932" name="Google Shape;37932;p79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7933" name="Google Shape;37933;p7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4" name="Google Shape;37934;p7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5" name="Google Shape;37935;p7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6" name="Google Shape;37936;p7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7" name="Google Shape;37937;p7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8" name="Google Shape;37938;p7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39" name="Google Shape;37939;p7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0" name="Google Shape;37940;p7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1" name="Google Shape;37941;p7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2" name="Google Shape;37942;p7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3" name="Google Shape;37943;p7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4" name="Google Shape;37944;p7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5" name="Google Shape;37945;p7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6" name="Google Shape;37946;p7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7" name="Google Shape;37947;p7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8" name="Google Shape;37948;p7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49" name="Google Shape;37949;p7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0" name="Google Shape;37950;p7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1" name="Google Shape;37951;p7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2" name="Google Shape;37952;p7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3" name="Google Shape;37953;p7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4" name="Google Shape;37954;p7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5" name="Google Shape;37955;p7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6" name="Google Shape;37956;p7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7" name="Google Shape;37957;p7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7958" name="Google Shape;37958;p7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sp>
        <p:nvSpPr>
          <p:cNvPr id="37959" name="Google Shape;37959;p79"/>
          <p:cNvSpPr txBox="1"/>
          <p:nvPr>
            <p:ph type="title"/>
          </p:nvPr>
        </p:nvSpPr>
        <p:spPr>
          <a:xfrm>
            <a:off x="2189475" y="630100"/>
            <a:ext cx="47700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7960" name="Google Shape;37960;p79"/>
          <p:cNvSpPr txBox="1"/>
          <p:nvPr>
            <p:ph idx="1" type="subTitle"/>
          </p:nvPr>
        </p:nvSpPr>
        <p:spPr>
          <a:xfrm>
            <a:off x="2189475" y="1436200"/>
            <a:ext cx="4770000" cy="36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7961" name="Google Shape;37961;p79"/>
          <p:cNvSpPr txBox="1"/>
          <p:nvPr>
            <p:ph idx="2" type="title"/>
          </p:nvPr>
        </p:nvSpPr>
        <p:spPr>
          <a:xfrm>
            <a:off x="2189475" y="1984538"/>
            <a:ext cx="47700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7962" name="Google Shape;37962;p79"/>
          <p:cNvSpPr txBox="1"/>
          <p:nvPr>
            <p:ph idx="3" type="subTitle"/>
          </p:nvPr>
        </p:nvSpPr>
        <p:spPr>
          <a:xfrm>
            <a:off x="2189475" y="2790589"/>
            <a:ext cx="4770000" cy="36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7963" name="Google Shape;37963;p79"/>
          <p:cNvSpPr txBox="1"/>
          <p:nvPr>
            <p:ph idx="4" type="title"/>
          </p:nvPr>
        </p:nvSpPr>
        <p:spPr>
          <a:xfrm>
            <a:off x="2189475" y="3339000"/>
            <a:ext cx="4770000" cy="8061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4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/>
        </p:txBody>
      </p:sp>
      <p:sp>
        <p:nvSpPr>
          <p:cNvPr id="37964" name="Google Shape;37964;p79"/>
          <p:cNvSpPr txBox="1"/>
          <p:nvPr>
            <p:ph idx="5" type="subTitle"/>
          </p:nvPr>
        </p:nvSpPr>
        <p:spPr>
          <a:xfrm>
            <a:off x="2189475" y="4145002"/>
            <a:ext cx="4770000" cy="3684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grpSp>
        <p:nvGrpSpPr>
          <p:cNvPr id="37965" name="Google Shape;37965;p79"/>
          <p:cNvGrpSpPr/>
          <p:nvPr/>
        </p:nvGrpSpPr>
        <p:grpSpPr>
          <a:xfrm>
            <a:off x="-773653" y="-92530"/>
            <a:ext cx="10554231" cy="5236036"/>
            <a:chOff x="-773653" y="-92530"/>
            <a:chExt cx="10554231" cy="5236036"/>
          </a:xfrm>
        </p:grpSpPr>
        <p:grpSp>
          <p:nvGrpSpPr>
            <p:cNvPr id="37966" name="Google Shape;37966;p79"/>
            <p:cNvGrpSpPr/>
            <p:nvPr/>
          </p:nvGrpSpPr>
          <p:grpSpPr>
            <a:xfrm>
              <a:off x="7463650" y="1883323"/>
              <a:ext cx="2316928" cy="3260183"/>
              <a:chOff x="7463650" y="1883323"/>
              <a:chExt cx="2316928" cy="3260183"/>
            </a:xfrm>
          </p:grpSpPr>
          <p:grpSp>
            <p:nvGrpSpPr>
              <p:cNvPr id="37967" name="Google Shape;37967;p79"/>
              <p:cNvGrpSpPr/>
              <p:nvPr/>
            </p:nvGrpSpPr>
            <p:grpSpPr>
              <a:xfrm flipH="1" rot="-9672050">
                <a:off x="7681797" y="3338769"/>
                <a:ext cx="1511108" cy="1604043"/>
                <a:chOff x="7805848" y="0"/>
                <a:chExt cx="1338163" cy="1420462"/>
              </a:xfrm>
            </p:grpSpPr>
            <p:grpSp>
              <p:nvGrpSpPr>
                <p:cNvPr id="37968" name="Google Shape;37968;p79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7969" name="Google Shape;37969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0" name="Google Shape;37970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1" name="Google Shape;37971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2" name="Google Shape;37972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3" name="Google Shape;37973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4" name="Google Shape;37974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5" name="Google Shape;37975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6" name="Google Shape;37976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7" name="Google Shape;37977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8" name="Google Shape;37978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79" name="Google Shape;37979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0" name="Google Shape;37980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1" name="Google Shape;37981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2" name="Google Shape;37982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3" name="Google Shape;37983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7984" name="Google Shape;37984;p79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7985" name="Google Shape;37985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6" name="Google Shape;37986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7" name="Google Shape;37987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8" name="Google Shape;37988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89" name="Google Shape;37989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0" name="Google Shape;37990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1" name="Google Shape;37991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2" name="Google Shape;37992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3" name="Google Shape;37993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4" name="Google Shape;37994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5" name="Google Shape;37995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6" name="Google Shape;37996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7" name="Google Shape;37997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8" name="Google Shape;37998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7999" name="Google Shape;37999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000" name="Google Shape;38000;p79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001" name="Google Shape;38001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2" name="Google Shape;38002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3" name="Google Shape;38003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4" name="Google Shape;38004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5" name="Google Shape;38005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6" name="Google Shape;38006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7" name="Google Shape;38007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8" name="Google Shape;38008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09" name="Google Shape;38009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0" name="Google Shape;38010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1" name="Google Shape;38011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2" name="Google Shape;38012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3" name="Google Shape;38013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4" name="Google Shape;38014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5" name="Google Shape;38015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016" name="Google Shape;38016;p79"/>
              <p:cNvGrpSpPr/>
              <p:nvPr/>
            </p:nvGrpSpPr>
            <p:grpSpPr>
              <a:xfrm flipH="1" rot="-9393934">
                <a:off x="8012821" y="2117653"/>
                <a:ext cx="1511114" cy="1604049"/>
                <a:chOff x="7805848" y="0"/>
                <a:chExt cx="1338163" cy="1420462"/>
              </a:xfrm>
            </p:grpSpPr>
            <p:grpSp>
              <p:nvGrpSpPr>
                <p:cNvPr id="38017" name="Google Shape;38017;p79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018" name="Google Shape;38018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19" name="Google Shape;38019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0" name="Google Shape;38020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1" name="Google Shape;38021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2" name="Google Shape;38022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3" name="Google Shape;38023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4" name="Google Shape;38024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5" name="Google Shape;38025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6" name="Google Shape;38026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7" name="Google Shape;38027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8" name="Google Shape;38028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29" name="Google Shape;38029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0" name="Google Shape;38030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1" name="Google Shape;38031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2" name="Google Shape;38032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033" name="Google Shape;38033;p79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034" name="Google Shape;38034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5" name="Google Shape;38035;p79"/>
                  <p:cNvSpPr/>
                  <p:nvPr/>
                </p:nvSpPr>
                <p:spPr>
                  <a:xfrm>
                    <a:off x="2092310" y="1107011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6" name="Google Shape;38036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7" name="Google Shape;38037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8" name="Google Shape;38038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39" name="Google Shape;38039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0" name="Google Shape;38040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1" name="Google Shape;38041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2" name="Google Shape;38042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3" name="Google Shape;38043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4" name="Google Shape;38044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5" name="Google Shape;38045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6" name="Google Shape;38046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7" name="Google Shape;38047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48" name="Google Shape;38048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049" name="Google Shape;38049;p79"/>
                <p:cNvGrpSpPr/>
                <p:nvPr/>
              </p:nvGrpSpPr>
              <p:grpSpPr>
                <a:xfrm flipH="1" rot="10800000">
                  <a:off x="8257960" y="38962"/>
                  <a:ext cx="775450" cy="1381500"/>
                  <a:chOff x="2092310" y="847750"/>
                  <a:chExt cx="775450" cy="1381500"/>
                </a:xfrm>
              </p:grpSpPr>
              <p:sp>
                <p:nvSpPr>
                  <p:cNvPr id="38050" name="Google Shape;38050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1" name="Google Shape;38051;p79"/>
                  <p:cNvSpPr/>
                  <p:nvPr/>
                </p:nvSpPr>
                <p:spPr>
                  <a:xfrm>
                    <a:off x="2092310" y="2186713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2" name="Google Shape;38052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3" name="Google Shape;38053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4" name="Google Shape;38054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5" name="Google Shape;38055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6" name="Google Shape;38056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7" name="Google Shape;38057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8" name="Google Shape;38058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59" name="Google Shape;38059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60" name="Google Shape;38060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61" name="Google Shape;38061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62" name="Google Shape;38062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63" name="Google Shape;38063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64" name="Google Shape;38064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065" name="Google Shape;38065;p79"/>
              <p:cNvSpPr/>
              <p:nvPr/>
            </p:nvSpPr>
            <p:spPr>
              <a:xfrm rot="-1945213">
                <a:off x="8144671" y="2715112"/>
                <a:ext cx="694000" cy="383370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066" name="Google Shape;38066;p79"/>
              <p:cNvSpPr/>
              <p:nvPr/>
            </p:nvSpPr>
            <p:spPr>
              <a:xfrm rot="-1945032">
                <a:off x="7829533" y="4332290"/>
                <a:ext cx="393077" cy="217153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067" name="Google Shape;38067;p79"/>
            <p:cNvGrpSpPr/>
            <p:nvPr/>
          </p:nvGrpSpPr>
          <p:grpSpPr>
            <a:xfrm>
              <a:off x="-773653" y="-92530"/>
              <a:ext cx="2738898" cy="4289227"/>
              <a:chOff x="-773653" y="-92530"/>
              <a:chExt cx="2738898" cy="4289227"/>
            </a:xfrm>
          </p:grpSpPr>
          <p:grpSp>
            <p:nvGrpSpPr>
              <p:cNvPr id="38068" name="Google Shape;38068;p79"/>
              <p:cNvGrpSpPr/>
              <p:nvPr/>
            </p:nvGrpSpPr>
            <p:grpSpPr>
              <a:xfrm flipH="1" rot="-9318850">
                <a:off x="-41915" y="1013412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8069" name="Google Shape;38069;p79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070" name="Google Shape;38070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1" name="Google Shape;38071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2" name="Google Shape;38072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3" name="Google Shape;38073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4" name="Google Shape;38074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5" name="Google Shape;38075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6" name="Google Shape;38076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7" name="Google Shape;38077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8" name="Google Shape;38078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79" name="Google Shape;38079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0" name="Google Shape;38080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1" name="Google Shape;38081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2" name="Google Shape;38082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3" name="Google Shape;38083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4" name="Google Shape;38084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085" name="Google Shape;38085;p79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086" name="Google Shape;38086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7" name="Google Shape;38087;p79"/>
                  <p:cNvSpPr/>
                  <p:nvPr/>
                </p:nvSpPr>
                <p:spPr>
                  <a:xfrm>
                    <a:off x="2092310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8" name="Google Shape;38088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89" name="Google Shape;38089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0" name="Google Shape;38090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1" name="Google Shape;38091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2" name="Google Shape;38092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3" name="Google Shape;38093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4" name="Google Shape;38094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5" name="Google Shape;38095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6" name="Google Shape;38096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7" name="Google Shape;38097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8" name="Google Shape;38098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099" name="Google Shape;38099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0" name="Google Shape;38100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101" name="Google Shape;38101;p79"/>
                <p:cNvGrpSpPr/>
                <p:nvPr/>
              </p:nvGrpSpPr>
              <p:grpSpPr>
                <a:xfrm flipH="1" rot="10800000">
                  <a:off x="8055516" y="710238"/>
                  <a:ext cx="977894" cy="710224"/>
                  <a:chOff x="1889866" y="847750"/>
                  <a:chExt cx="977894" cy="710224"/>
                </a:xfrm>
              </p:grpSpPr>
              <p:sp>
                <p:nvSpPr>
                  <p:cNvPr id="38102" name="Google Shape;38102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3" name="Google Shape;38103;p79"/>
                  <p:cNvSpPr/>
                  <p:nvPr/>
                </p:nvSpPr>
                <p:spPr>
                  <a:xfrm>
                    <a:off x="1889866" y="90456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4" name="Google Shape;38104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5" name="Google Shape;38105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6" name="Google Shape;38106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7" name="Google Shape;38107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8" name="Google Shape;38108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09" name="Google Shape;38109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0" name="Google Shape;38110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1" name="Google Shape;38111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2" name="Google Shape;38112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3" name="Google Shape;38113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4" name="Google Shape;38114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5" name="Google Shape;38115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16" name="Google Shape;38116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117" name="Google Shape;38117;p79"/>
              <p:cNvGrpSpPr/>
              <p:nvPr/>
            </p:nvGrpSpPr>
            <p:grpSpPr>
              <a:xfrm flipH="1" rot="-9318850">
                <a:off x="-507755" y="2350472"/>
                <a:ext cx="1511048" cy="1603979"/>
                <a:chOff x="7805848" y="0"/>
                <a:chExt cx="1338163" cy="1420462"/>
              </a:xfrm>
            </p:grpSpPr>
            <p:grpSp>
              <p:nvGrpSpPr>
                <p:cNvPr id="38118" name="Google Shape;38118;p79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119" name="Google Shape;38119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0" name="Google Shape;38120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1" name="Google Shape;38121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2" name="Google Shape;38122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3" name="Google Shape;38123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4" name="Google Shape;38124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5" name="Google Shape;38125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6" name="Google Shape;38126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7" name="Google Shape;38127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8" name="Google Shape;38128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29" name="Google Shape;38129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0" name="Google Shape;38130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1" name="Google Shape;38131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2" name="Google Shape;38132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3" name="Google Shape;38133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134" name="Google Shape;38134;p79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135" name="Google Shape;38135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6" name="Google Shape;38136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7" name="Google Shape;38137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8" name="Google Shape;38138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39" name="Google Shape;38139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0" name="Google Shape;38140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1" name="Google Shape;38141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2" name="Google Shape;38142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3" name="Google Shape;38143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4" name="Google Shape;38144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5" name="Google Shape;38145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6" name="Google Shape;38146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7" name="Google Shape;38147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8" name="Google Shape;38148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49" name="Google Shape;38149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150" name="Google Shape;38150;p79"/>
                <p:cNvGrpSpPr/>
                <p:nvPr/>
              </p:nvGrpSpPr>
              <p:grpSpPr>
                <a:xfrm flipH="1" rot="10800000">
                  <a:off x="8257960" y="710238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151" name="Google Shape;38151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2" name="Google Shape;38152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3" name="Google Shape;38153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4" name="Google Shape;38154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5" name="Google Shape;38155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6" name="Google Shape;38156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7" name="Google Shape;38157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8" name="Google Shape;38158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59" name="Google Shape;38159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0" name="Google Shape;38160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1" name="Google Shape;38161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2" name="Google Shape;38162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3" name="Google Shape;38163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4" name="Google Shape;38164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5" name="Google Shape;38165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166" name="Google Shape;38166;p79"/>
              <p:cNvGrpSpPr/>
              <p:nvPr/>
            </p:nvGrpSpPr>
            <p:grpSpPr>
              <a:xfrm flipH="1" rot="6377256">
                <a:off x="227988" y="55610"/>
                <a:ext cx="1511081" cy="1604014"/>
                <a:chOff x="7805848" y="0"/>
                <a:chExt cx="1338163" cy="1420462"/>
              </a:xfrm>
            </p:grpSpPr>
            <p:grpSp>
              <p:nvGrpSpPr>
                <p:cNvPr id="38167" name="Google Shape;38167;p79"/>
                <p:cNvGrpSpPr/>
                <p:nvPr/>
              </p:nvGrpSpPr>
              <p:grpSpPr>
                <a:xfrm>
                  <a:off x="8368560" y="0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168" name="Google Shape;38168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69" name="Google Shape;38169;p79"/>
                  <p:cNvSpPr/>
                  <p:nvPr/>
                </p:nvSpPr>
                <p:spPr>
                  <a:xfrm>
                    <a:off x="2092310" y="1309455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0" name="Google Shape;38170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1" name="Google Shape;38171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2" name="Google Shape;38172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3" name="Google Shape;38173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4" name="Google Shape;38174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5" name="Google Shape;38175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6" name="Google Shape;38176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7" name="Google Shape;38177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8" name="Google Shape;38178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79" name="Google Shape;38179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0" name="Google Shape;38180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1" name="Google Shape;38181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2" name="Google Shape;38182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183" name="Google Shape;38183;p79"/>
                <p:cNvGrpSpPr/>
                <p:nvPr/>
              </p:nvGrpSpPr>
              <p:grpSpPr>
                <a:xfrm rot="-5400000">
                  <a:off x="7773235" y="184387"/>
                  <a:ext cx="775450" cy="710224"/>
                  <a:chOff x="2092310" y="847750"/>
                  <a:chExt cx="775450" cy="710224"/>
                </a:xfrm>
              </p:grpSpPr>
              <p:sp>
                <p:nvSpPr>
                  <p:cNvPr id="38184" name="Google Shape;38184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5" name="Google Shape;38185;p79"/>
                  <p:cNvSpPr/>
                  <p:nvPr/>
                </p:nvSpPr>
                <p:spPr>
                  <a:xfrm>
                    <a:off x="2092310" y="1174492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6" name="Google Shape;38186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7" name="Google Shape;38187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8" name="Google Shape;38188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89" name="Google Shape;38189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0" name="Google Shape;38190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1" name="Google Shape;38191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2" name="Google Shape;38192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3" name="Google Shape;38193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4" name="Google Shape;38194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5" name="Google Shape;38195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6" name="Google Shape;38196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7" name="Google Shape;38197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198" name="Google Shape;38198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199" name="Google Shape;38199;p79"/>
                <p:cNvGrpSpPr/>
                <p:nvPr/>
              </p:nvGrpSpPr>
              <p:grpSpPr>
                <a:xfrm flipH="1" rot="10800000">
                  <a:off x="8055516" y="710238"/>
                  <a:ext cx="977894" cy="710224"/>
                  <a:chOff x="1889866" y="847750"/>
                  <a:chExt cx="977894" cy="710224"/>
                </a:xfrm>
              </p:grpSpPr>
              <p:sp>
                <p:nvSpPr>
                  <p:cNvPr id="38200" name="Google Shape;38200;p79"/>
                  <p:cNvSpPr/>
                  <p:nvPr/>
                </p:nvSpPr>
                <p:spPr>
                  <a:xfrm>
                    <a:off x="2340838" y="1450978"/>
                    <a:ext cx="41819" cy="41096"/>
                  </a:xfrm>
                  <a:custGeom>
                    <a:rect b="b" l="l" r="r" t="t"/>
                    <a:pathLst>
                      <a:path extrusionOk="0" h="913" w="929">
                        <a:moveTo>
                          <a:pt x="913" y="384"/>
                        </a:moveTo>
                        <a:cubicBezTo>
                          <a:pt x="929" y="720"/>
                          <a:pt x="497" y="912"/>
                          <a:pt x="257" y="656"/>
                        </a:cubicBezTo>
                        <a:cubicBezTo>
                          <a:pt x="1" y="416"/>
                          <a:pt x="177" y="0"/>
                          <a:pt x="529" y="0"/>
                        </a:cubicBezTo>
                        <a:cubicBezTo>
                          <a:pt x="737" y="0"/>
                          <a:pt x="913" y="160"/>
                          <a:pt x="913" y="38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1" name="Google Shape;38201;p79"/>
                  <p:cNvSpPr/>
                  <p:nvPr/>
                </p:nvSpPr>
                <p:spPr>
                  <a:xfrm>
                    <a:off x="1889866" y="904566"/>
                    <a:ext cx="42539" cy="42537"/>
                  </a:xfrm>
                  <a:custGeom>
                    <a:rect b="b" l="l" r="r" t="t"/>
                    <a:pathLst>
                      <a:path extrusionOk="0" h="945" w="945">
                        <a:moveTo>
                          <a:pt x="945" y="416"/>
                        </a:moveTo>
                        <a:cubicBezTo>
                          <a:pt x="945" y="768"/>
                          <a:pt x="513" y="944"/>
                          <a:pt x="257" y="688"/>
                        </a:cubicBezTo>
                        <a:cubicBezTo>
                          <a:pt x="1" y="448"/>
                          <a:pt x="193" y="16"/>
                          <a:pt x="545" y="16"/>
                        </a:cubicBezTo>
                        <a:cubicBezTo>
                          <a:pt x="769" y="0"/>
                          <a:pt x="945" y="192"/>
                          <a:pt x="945" y="41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2" name="Google Shape;38202;p79"/>
                  <p:cNvSpPr/>
                  <p:nvPr/>
                </p:nvSpPr>
                <p:spPr>
                  <a:xfrm>
                    <a:off x="2828822" y="1112070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208" y="81"/>
                        </a:moveTo>
                        <a:cubicBezTo>
                          <a:pt x="208" y="193"/>
                          <a:pt x="0" y="1"/>
                          <a:pt x="128" y="1"/>
                        </a:cubicBezTo>
                        <a:cubicBezTo>
                          <a:pt x="160" y="1"/>
                          <a:pt x="208" y="33"/>
                          <a:pt x="208" y="8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3" name="Google Shape;38203;p79"/>
                  <p:cNvSpPr/>
                  <p:nvPr/>
                </p:nvSpPr>
                <p:spPr>
                  <a:xfrm>
                    <a:off x="2858352" y="1249632"/>
                    <a:ext cx="9408" cy="10848"/>
                  </a:xfrm>
                  <a:custGeom>
                    <a:rect b="b" l="l" r="r" t="t"/>
                    <a:pathLst>
                      <a:path extrusionOk="0" h="241" w="209">
                        <a:moveTo>
                          <a:pt x="192" y="145"/>
                        </a:moveTo>
                        <a:cubicBezTo>
                          <a:pt x="160" y="241"/>
                          <a:pt x="0" y="209"/>
                          <a:pt x="32" y="97"/>
                        </a:cubicBezTo>
                        <a:cubicBezTo>
                          <a:pt x="48" y="1"/>
                          <a:pt x="208" y="33"/>
                          <a:pt x="192" y="145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4" name="Google Shape;38204;p79"/>
                  <p:cNvSpPr/>
                  <p:nvPr/>
                </p:nvSpPr>
                <p:spPr>
                  <a:xfrm>
                    <a:off x="2211149" y="947140"/>
                    <a:ext cx="7968" cy="7967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112"/>
                        </a:moveTo>
                        <a:cubicBezTo>
                          <a:pt x="161" y="144"/>
                          <a:pt x="113" y="176"/>
                          <a:pt x="81" y="160"/>
                        </a:cubicBezTo>
                        <a:cubicBezTo>
                          <a:pt x="33" y="160"/>
                          <a:pt x="1" y="112"/>
                          <a:pt x="17" y="64"/>
                        </a:cubicBezTo>
                        <a:cubicBezTo>
                          <a:pt x="33" y="32"/>
                          <a:pt x="65" y="0"/>
                          <a:pt x="113" y="16"/>
                        </a:cubicBezTo>
                        <a:cubicBezTo>
                          <a:pt x="161" y="16"/>
                          <a:pt x="177" y="64"/>
                          <a:pt x="177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5" name="Google Shape;38205;p79"/>
                  <p:cNvSpPr/>
                  <p:nvPr/>
                </p:nvSpPr>
                <p:spPr>
                  <a:xfrm>
                    <a:off x="2453015" y="1299709"/>
                    <a:ext cx="9408" cy="8687"/>
                  </a:xfrm>
                  <a:custGeom>
                    <a:rect b="b" l="l" r="r" t="t"/>
                    <a:pathLst>
                      <a:path extrusionOk="0" h="193" w="209">
                        <a:moveTo>
                          <a:pt x="193" y="112"/>
                        </a:moveTo>
                        <a:cubicBezTo>
                          <a:pt x="193" y="160"/>
                          <a:pt x="145" y="192"/>
                          <a:pt x="97" y="176"/>
                        </a:cubicBezTo>
                        <a:cubicBezTo>
                          <a:pt x="0" y="160"/>
                          <a:pt x="32" y="0"/>
                          <a:pt x="129" y="16"/>
                        </a:cubicBezTo>
                        <a:cubicBezTo>
                          <a:pt x="177" y="32"/>
                          <a:pt x="209" y="80"/>
                          <a:pt x="193" y="11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6" name="Google Shape;38206;p79"/>
                  <p:cNvSpPr/>
                  <p:nvPr/>
                </p:nvSpPr>
                <p:spPr>
                  <a:xfrm>
                    <a:off x="2435526" y="995395"/>
                    <a:ext cx="9408" cy="9408"/>
                  </a:xfrm>
                  <a:custGeom>
                    <a:rect b="b" l="l" r="r" t="t"/>
                    <a:pathLst>
                      <a:path extrusionOk="0" h="209" w="209">
                        <a:moveTo>
                          <a:pt x="209" y="80"/>
                        </a:moveTo>
                        <a:cubicBezTo>
                          <a:pt x="209" y="208"/>
                          <a:pt x="1" y="0"/>
                          <a:pt x="129" y="0"/>
                        </a:cubicBezTo>
                        <a:cubicBezTo>
                          <a:pt x="177" y="0"/>
                          <a:pt x="209" y="48"/>
                          <a:pt x="209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7" name="Google Shape;38207;p79"/>
                  <p:cNvSpPr/>
                  <p:nvPr/>
                </p:nvSpPr>
                <p:spPr>
                  <a:xfrm>
                    <a:off x="2164334" y="1538484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13" y="320"/>
                        </a:cubicBezTo>
                        <a:cubicBezTo>
                          <a:pt x="1" y="208"/>
                          <a:pt x="81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8" name="Google Shape;38208;p79"/>
                  <p:cNvSpPr/>
                  <p:nvPr/>
                </p:nvSpPr>
                <p:spPr>
                  <a:xfrm>
                    <a:off x="2680453" y="1103427"/>
                    <a:ext cx="18771" cy="21651"/>
                  </a:xfrm>
                  <a:custGeom>
                    <a:rect b="b" l="l" r="r" t="t"/>
                    <a:pathLst>
                      <a:path extrusionOk="0" h="481" w="417">
                        <a:moveTo>
                          <a:pt x="400" y="273"/>
                        </a:moveTo>
                        <a:cubicBezTo>
                          <a:pt x="368" y="481"/>
                          <a:pt x="48" y="481"/>
                          <a:pt x="32" y="273"/>
                        </a:cubicBezTo>
                        <a:cubicBezTo>
                          <a:pt x="0" y="1"/>
                          <a:pt x="416" y="1"/>
                          <a:pt x="400" y="27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09" name="Google Shape;38209;p79"/>
                  <p:cNvSpPr/>
                  <p:nvPr/>
                </p:nvSpPr>
                <p:spPr>
                  <a:xfrm>
                    <a:off x="2533479" y="847750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2"/>
                        </a:moveTo>
                        <a:cubicBezTo>
                          <a:pt x="433" y="352"/>
                          <a:pt x="241" y="432"/>
                          <a:pt x="129" y="320"/>
                        </a:cubicBezTo>
                        <a:cubicBezTo>
                          <a:pt x="1" y="192"/>
                          <a:pt x="97" y="0"/>
                          <a:pt x="257" y="0"/>
                        </a:cubicBezTo>
                        <a:cubicBezTo>
                          <a:pt x="353" y="0"/>
                          <a:pt x="433" y="80"/>
                          <a:pt x="433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10" name="Google Shape;38210;p79"/>
                  <p:cNvSpPr/>
                  <p:nvPr/>
                </p:nvSpPr>
                <p:spPr>
                  <a:xfrm>
                    <a:off x="2831703" y="979550"/>
                    <a:ext cx="18771" cy="18770"/>
                  </a:xfrm>
                  <a:custGeom>
                    <a:rect b="b" l="l" r="r" t="t"/>
                    <a:pathLst>
                      <a:path extrusionOk="0" h="417" w="417">
                        <a:moveTo>
                          <a:pt x="416" y="176"/>
                        </a:moveTo>
                        <a:cubicBezTo>
                          <a:pt x="416" y="336"/>
                          <a:pt x="224" y="416"/>
                          <a:pt x="112" y="304"/>
                        </a:cubicBezTo>
                        <a:cubicBezTo>
                          <a:pt x="0" y="192"/>
                          <a:pt x="80" y="0"/>
                          <a:pt x="240" y="0"/>
                        </a:cubicBezTo>
                        <a:cubicBezTo>
                          <a:pt x="336" y="0"/>
                          <a:pt x="416" y="80"/>
                          <a:pt x="416" y="17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11" name="Google Shape;38211;p79"/>
                  <p:cNvSpPr/>
                  <p:nvPr/>
                </p:nvSpPr>
                <p:spPr>
                  <a:xfrm>
                    <a:off x="2327873" y="1193455"/>
                    <a:ext cx="19491" cy="18770"/>
                  </a:xfrm>
                  <a:custGeom>
                    <a:rect b="b" l="l" r="r" t="t"/>
                    <a:pathLst>
                      <a:path extrusionOk="0" h="417" w="433">
                        <a:moveTo>
                          <a:pt x="432" y="177"/>
                        </a:moveTo>
                        <a:cubicBezTo>
                          <a:pt x="432" y="337"/>
                          <a:pt x="240" y="417"/>
                          <a:pt x="128" y="305"/>
                        </a:cubicBezTo>
                        <a:cubicBezTo>
                          <a:pt x="0" y="193"/>
                          <a:pt x="80" y="1"/>
                          <a:pt x="256" y="1"/>
                        </a:cubicBezTo>
                        <a:cubicBezTo>
                          <a:pt x="352" y="1"/>
                          <a:pt x="432" y="81"/>
                          <a:pt x="432" y="17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12" name="Google Shape;38212;p79"/>
                  <p:cNvSpPr/>
                  <p:nvPr/>
                </p:nvSpPr>
                <p:spPr>
                  <a:xfrm>
                    <a:off x="2479078" y="1482667"/>
                    <a:ext cx="19491" cy="19490"/>
                  </a:xfrm>
                  <a:custGeom>
                    <a:rect b="b" l="l" r="r" t="t"/>
                    <a:pathLst>
                      <a:path extrusionOk="0" h="433" w="433">
                        <a:moveTo>
                          <a:pt x="433" y="193"/>
                        </a:moveTo>
                        <a:cubicBezTo>
                          <a:pt x="433" y="353"/>
                          <a:pt x="225" y="433"/>
                          <a:pt x="112" y="321"/>
                        </a:cubicBezTo>
                        <a:cubicBezTo>
                          <a:pt x="0" y="209"/>
                          <a:pt x="80" y="1"/>
                          <a:pt x="241" y="17"/>
                        </a:cubicBezTo>
                        <a:cubicBezTo>
                          <a:pt x="337" y="1"/>
                          <a:pt x="433" y="97"/>
                          <a:pt x="433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13" name="Google Shape;38213;p79"/>
                  <p:cNvSpPr/>
                  <p:nvPr/>
                </p:nvSpPr>
                <p:spPr>
                  <a:xfrm>
                    <a:off x="2269534" y="962265"/>
                    <a:ext cx="69908" cy="69904"/>
                  </a:xfrm>
                  <a:custGeom>
                    <a:rect b="b" l="l" r="r" t="t"/>
                    <a:pathLst>
                      <a:path extrusionOk="0" h="1553" w="1553">
                        <a:moveTo>
                          <a:pt x="768" y="1553"/>
                        </a:moveTo>
                        <a:lnTo>
                          <a:pt x="768" y="1553"/>
                        </a:lnTo>
                        <a:cubicBezTo>
                          <a:pt x="768" y="1121"/>
                          <a:pt x="416" y="785"/>
                          <a:pt x="0" y="785"/>
                        </a:cubicBezTo>
                        <a:lnTo>
                          <a:pt x="0" y="785"/>
                        </a:lnTo>
                        <a:cubicBezTo>
                          <a:pt x="416" y="785"/>
                          <a:pt x="768" y="432"/>
                          <a:pt x="768" y="0"/>
                        </a:cubicBezTo>
                        <a:lnTo>
                          <a:pt x="768" y="0"/>
                        </a:lnTo>
                        <a:cubicBezTo>
                          <a:pt x="768" y="432"/>
                          <a:pt x="1120" y="785"/>
                          <a:pt x="1552" y="785"/>
                        </a:cubicBezTo>
                        <a:lnTo>
                          <a:pt x="1552" y="785"/>
                        </a:lnTo>
                        <a:cubicBezTo>
                          <a:pt x="1120" y="785"/>
                          <a:pt x="768" y="1121"/>
                          <a:pt x="768" y="155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214" name="Google Shape;38214;p79"/>
                  <p:cNvSpPr/>
                  <p:nvPr/>
                </p:nvSpPr>
                <p:spPr>
                  <a:xfrm>
                    <a:off x="2653421" y="1348504"/>
                    <a:ext cx="69953" cy="69184"/>
                  </a:xfrm>
                  <a:custGeom>
                    <a:rect b="b" l="l" r="r" t="t"/>
                    <a:pathLst>
                      <a:path extrusionOk="0" h="1537" w="1554">
                        <a:moveTo>
                          <a:pt x="785" y="1537"/>
                        </a:moveTo>
                        <a:lnTo>
                          <a:pt x="785" y="1537"/>
                        </a:lnTo>
                        <a:cubicBezTo>
                          <a:pt x="785" y="1121"/>
                          <a:pt x="433" y="769"/>
                          <a:pt x="1" y="769"/>
                        </a:cubicBezTo>
                        <a:lnTo>
                          <a:pt x="1" y="769"/>
                        </a:lnTo>
                        <a:cubicBezTo>
                          <a:pt x="433" y="769"/>
                          <a:pt x="785" y="417"/>
                          <a:pt x="785" y="1"/>
                        </a:cubicBezTo>
                        <a:lnTo>
                          <a:pt x="785" y="1"/>
                        </a:lnTo>
                        <a:cubicBezTo>
                          <a:pt x="785" y="417"/>
                          <a:pt x="1121" y="769"/>
                          <a:pt x="1553" y="769"/>
                        </a:cubicBezTo>
                        <a:lnTo>
                          <a:pt x="1553" y="769"/>
                        </a:lnTo>
                        <a:cubicBezTo>
                          <a:pt x="1137" y="769"/>
                          <a:pt x="785" y="1121"/>
                          <a:pt x="785" y="153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215" name="Google Shape;38215;p79"/>
              <p:cNvSpPr/>
              <p:nvPr/>
            </p:nvSpPr>
            <p:spPr>
              <a:xfrm rot="-2700000">
                <a:off x="1269657" y="538670"/>
                <a:ext cx="464099" cy="465025"/>
              </a:xfrm>
              <a:custGeom>
                <a:rect b="b" l="l" r="r" t="t"/>
                <a:pathLst>
                  <a:path extrusionOk="0" h="18092" w="18056">
                    <a:moveTo>
                      <a:pt x="6695" y="1472"/>
                    </a:moveTo>
                    <a:cubicBezTo>
                      <a:pt x="6713" y="1486"/>
                      <a:pt x="6734" y="1495"/>
                      <a:pt x="6757" y="1495"/>
                    </a:cubicBezTo>
                    <a:cubicBezTo>
                      <a:pt x="6764" y="1495"/>
                      <a:pt x="6771" y="1494"/>
                      <a:pt x="6778" y="1492"/>
                    </a:cubicBezTo>
                    <a:cubicBezTo>
                      <a:pt x="6751" y="1486"/>
                      <a:pt x="6723" y="1479"/>
                      <a:pt x="6695" y="1472"/>
                    </a:cubicBezTo>
                    <a:close/>
                    <a:moveTo>
                      <a:pt x="13763" y="3827"/>
                    </a:moveTo>
                    <a:lnTo>
                      <a:pt x="13763" y="3827"/>
                    </a:lnTo>
                    <a:cubicBezTo>
                      <a:pt x="14709" y="4623"/>
                      <a:pt x="15616" y="5469"/>
                      <a:pt x="16535" y="6265"/>
                    </a:cubicBezTo>
                    <a:lnTo>
                      <a:pt x="14104" y="4106"/>
                    </a:lnTo>
                    <a:cubicBezTo>
                      <a:pt x="14006" y="3995"/>
                      <a:pt x="13890" y="3903"/>
                      <a:pt x="13763" y="3827"/>
                    </a:cubicBezTo>
                    <a:close/>
                    <a:moveTo>
                      <a:pt x="3092" y="0"/>
                    </a:moveTo>
                    <a:cubicBezTo>
                      <a:pt x="2894" y="0"/>
                      <a:pt x="2699" y="26"/>
                      <a:pt x="2493" y="64"/>
                    </a:cubicBezTo>
                    <a:cubicBezTo>
                      <a:pt x="2067" y="185"/>
                      <a:pt x="1702" y="459"/>
                      <a:pt x="1429" y="824"/>
                    </a:cubicBezTo>
                    <a:cubicBezTo>
                      <a:pt x="547" y="1918"/>
                      <a:pt x="274" y="3377"/>
                      <a:pt x="760" y="4714"/>
                    </a:cubicBezTo>
                    <a:cubicBezTo>
                      <a:pt x="882" y="4988"/>
                      <a:pt x="942" y="5261"/>
                      <a:pt x="882" y="5565"/>
                    </a:cubicBezTo>
                    <a:cubicBezTo>
                      <a:pt x="790" y="5778"/>
                      <a:pt x="638" y="5961"/>
                      <a:pt x="486" y="6113"/>
                    </a:cubicBezTo>
                    <a:cubicBezTo>
                      <a:pt x="0" y="6751"/>
                      <a:pt x="334" y="7663"/>
                      <a:pt x="730" y="8392"/>
                    </a:cubicBezTo>
                    <a:cubicBezTo>
                      <a:pt x="1672" y="10064"/>
                      <a:pt x="2888" y="11614"/>
                      <a:pt x="4316" y="12921"/>
                    </a:cubicBezTo>
                    <a:cubicBezTo>
                      <a:pt x="5684" y="14076"/>
                      <a:pt x="7113" y="15170"/>
                      <a:pt x="8663" y="16113"/>
                    </a:cubicBezTo>
                    <a:cubicBezTo>
                      <a:pt x="9392" y="16660"/>
                      <a:pt x="10183" y="17116"/>
                      <a:pt x="11034" y="17511"/>
                    </a:cubicBezTo>
                    <a:cubicBezTo>
                      <a:pt x="11917" y="17881"/>
                      <a:pt x="12853" y="18091"/>
                      <a:pt x="13818" y="18091"/>
                    </a:cubicBezTo>
                    <a:cubicBezTo>
                      <a:pt x="13882" y="18091"/>
                      <a:pt x="13947" y="18090"/>
                      <a:pt x="14013" y="18088"/>
                    </a:cubicBezTo>
                    <a:cubicBezTo>
                      <a:pt x="15259" y="18088"/>
                      <a:pt x="16596" y="17724"/>
                      <a:pt x="17326" y="16721"/>
                    </a:cubicBezTo>
                    <a:cubicBezTo>
                      <a:pt x="17842" y="15930"/>
                      <a:pt x="18055" y="14958"/>
                      <a:pt x="17873" y="14015"/>
                    </a:cubicBezTo>
                    <a:cubicBezTo>
                      <a:pt x="17690" y="13104"/>
                      <a:pt x="17386" y="12192"/>
                      <a:pt x="16931" y="11371"/>
                    </a:cubicBezTo>
                    <a:cubicBezTo>
                      <a:pt x="15715" y="8848"/>
                      <a:pt x="14225" y="6265"/>
                      <a:pt x="11824" y="4836"/>
                    </a:cubicBezTo>
                    <a:cubicBezTo>
                      <a:pt x="11034" y="4380"/>
                      <a:pt x="10213" y="4015"/>
                      <a:pt x="9362" y="3772"/>
                    </a:cubicBezTo>
                    <a:cubicBezTo>
                      <a:pt x="8799" y="3591"/>
                      <a:pt x="8183" y="3442"/>
                      <a:pt x="7589" y="3442"/>
                    </a:cubicBezTo>
                    <a:cubicBezTo>
                      <a:pt x="7189" y="3442"/>
                      <a:pt x="6799" y="3509"/>
                      <a:pt x="6444" y="3681"/>
                    </a:cubicBezTo>
                    <a:cubicBezTo>
                      <a:pt x="5228" y="4258"/>
                      <a:pt x="4803" y="5900"/>
                      <a:pt x="5167" y="7207"/>
                    </a:cubicBezTo>
                    <a:cubicBezTo>
                      <a:pt x="5563" y="8483"/>
                      <a:pt x="6505" y="9547"/>
                      <a:pt x="7447" y="10489"/>
                    </a:cubicBezTo>
                    <a:cubicBezTo>
                      <a:pt x="8055" y="11097"/>
                      <a:pt x="8693" y="11645"/>
                      <a:pt x="9392" y="12161"/>
                    </a:cubicBezTo>
                    <a:cubicBezTo>
                      <a:pt x="9879" y="12556"/>
                      <a:pt x="10456" y="12800"/>
                      <a:pt x="11095" y="12921"/>
                    </a:cubicBezTo>
                    <a:cubicBezTo>
                      <a:pt x="11207" y="12944"/>
                      <a:pt x="11320" y="12955"/>
                      <a:pt x="11434" y="12955"/>
                    </a:cubicBezTo>
                    <a:cubicBezTo>
                      <a:pt x="11932" y="12955"/>
                      <a:pt x="12425" y="12740"/>
                      <a:pt x="12797" y="12344"/>
                    </a:cubicBezTo>
                    <a:cubicBezTo>
                      <a:pt x="13192" y="11797"/>
                      <a:pt x="13253" y="11067"/>
                      <a:pt x="12979" y="10459"/>
                    </a:cubicBezTo>
                    <a:cubicBezTo>
                      <a:pt x="12706" y="9851"/>
                      <a:pt x="12250" y="9334"/>
                      <a:pt x="11672" y="8970"/>
                    </a:cubicBezTo>
                    <a:cubicBezTo>
                      <a:pt x="11464" y="8824"/>
                      <a:pt x="11213" y="8692"/>
                      <a:pt x="10978" y="8692"/>
                    </a:cubicBezTo>
                    <a:cubicBezTo>
                      <a:pt x="10870" y="8692"/>
                      <a:pt x="10765" y="8720"/>
                      <a:pt x="10669" y="8787"/>
                    </a:cubicBezTo>
                    <a:cubicBezTo>
                      <a:pt x="11050" y="8289"/>
                      <a:pt x="10526" y="7508"/>
                      <a:pt x="9916" y="7508"/>
                    </a:cubicBezTo>
                    <a:cubicBezTo>
                      <a:pt x="9893" y="7508"/>
                      <a:pt x="9871" y="7509"/>
                      <a:pt x="9848" y="7511"/>
                    </a:cubicBezTo>
                    <a:cubicBezTo>
                      <a:pt x="9210" y="7632"/>
                      <a:pt x="8784" y="8210"/>
                      <a:pt x="8845" y="8879"/>
                    </a:cubicBezTo>
                    <a:cubicBezTo>
                      <a:pt x="8936" y="9517"/>
                      <a:pt x="9301" y="10064"/>
                      <a:pt x="9848" y="10398"/>
                    </a:cubicBezTo>
                    <a:cubicBezTo>
                      <a:pt x="10046" y="10550"/>
                      <a:pt x="10327" y="10649"/>
                      <a:pt x="10574" y="10649"/>
                    </a:cubicBezTo>
                    <a:cubicBezTo>
                      <a:pt x="10821" y="10649"/>
                      <a:pt x="11034" y="10550"/>
                      <a:pt x="11095" y="10307"/>
                    </a:cubicBezTo>
                    <a:cubicBezTo>
                      <a:pt x="11216" y="9973"/>
                      <a:pt x="10882" y="9669"/>
                      <a:pt x="10578" y="9456"/>
                    </a:cubicBezTo>
                    <a:cubicBezTo>
                      <a:pt x="10766" y="9369"/>
                      <a:pt x="10961" y="9329"/>
                      <a:pt x="11152" y="9329"/>
                    </a:cubicBezTo>
                    <a:cubicBezTo>
                      <a:pt x="11762" y="9329"/>
                      <a:pt x="12331" y="9743"/>
                      <a:pt x="12493" y="10368"/>
                    </a:cubicBezTo>
                    <a:cubicBezTo>
                      <a:pt x="12706" y="11219"/>
                      <a:pt x="12128" y="12040"/>
                      <a:pt x="11247" y="12100"/>
                    </a:cubicBezTo>
                    <a:cubicBezTo>
                      <a:pt x="11209" y="12103"/>
                      <a:pt x="11172" y="12105"/>
                      <a:pt x="11136" y="12105"/>
                    </a:cubicBezTo>
                    <a:cubicBezTo>
                      <a:pt x="10422" y="12105"/>
                      <a:pt x="9791" y="11557"/>
                      <a:pt x="9271" y="11037"/>
                    </a:cubicBezTo>
                    <a:cubicBezTo>
                      <a:pt x="8268" y="10125"/>
                      <a:pt x="7356" y="9122"/>
                      <a:pt x="6535" y="8027"/>
                    </a:cubicBezTo>
                    <a:cubicBezTo>
                      <a:pt x="6201" y="7632"/>
                      <a:pt x="5988" y="7116"/>
                      <a:pt x="5958" y="6568"/>
                    </a:cubicBezTo>
                    <a:cubicBezTo>
                      <a:pt x="5958" y="5657"/>
                      <a:pt x="6839" y="4897"/>
                      <a:pt x="7751" y="4745"/>
                    </a:cubicBezTo>
                    <a:cubicBezTo>
                      <a:pt x="7880" y="4728"/>
                      <a:pt x="8009" y="4719"/>
                      <a:pt x="8137" y="4719"/>
                    </a:cubicBezTo>
                    <a:cubicBezTo>
                      <a:pt x="8919" y="4719"/>
                      <a:pt x="9691" y="5018"/>
                      <a:pt x="10395" y="5383"/>
                    </a:cubicBezTo>
                    <a:cubicBezTo>
                      <a:pt x="13982" y="7328"/>
                      <a:pt x="16383" y="10885"/>
                      <a:pt x="16809" y="14958"/>
                    </a:cubicBezTo>
                    <a:cubicBezTo>
                      <a:pt x="16870" y="15262"/>
                      <a:pt x="16809" y="15626"/>
                      <a:pt x="16596" y="15900"/>
                    </a:cubicBezTo>
                    <a:cubicBezTo>
                      <a:pt x="16231" y="16295"/>
                      <a:pt x="15563" y="16082"/>
                      <a:pt x="15046" y="16295"/>
                    </a:cubicBezTo>
                    <a:cubicBezTo>
                      <a:pt x="14833" y="16417"/>
                      <a:pt x="14681" y="16599"/>
                      <a:pt x="14438" y="16721"/>
                    </a:cubicBezTo>
                    <a:cubicBezTo>
                      <a:pt x="14238" y="16838"/>
                      <a:pt x="14010" y="16883"/>
                      <a:pt x="13773" y="16883"/>
                    </a:cubicBezTo>
                    <a:cubicBezTo>
                      <a:pt x="13398" y="16883"/>
                      <a:pt x="12998" y="16771"/>
                      <a:pt x="12645" y="16660"/>
                    </a:cubicBezTo>
                    <a:cubicBezTo>
                      <a:pt x="8207" y="15110"/>
                      <a:pt x="3982" y="12404"/>
                      <a:pt x="1702" y="8301"/>
                    </a:cubicBezTo>
                    <a:cubicBezTo>
                      <a:pt x="2341" y="7632"/>
                      <a:pt x="2432" y="6629"/>
                      <a:pt x="1915" y="5869"/>
                    </a:cubicBezTo>
                    <a:cubicBezTo>
                      <a:pt x="2249" y="5413"/>
                      <a:pt x="1885" y="4775"/>
                      <a:pt x="1763" y="4228"/>
                    </a:cubicBezTo>
                    <a:cubicBezTo>
                      <a:pt x="1520" y="3103"/>
                      <a:pt x="2371" y="1979"/>
                      <a:pt x="3404" y="1523"/>
                    </a:cubicBezTo>
                    <a:cubicBezTo>
                      <a:pt x="3902" y="1324"/>
                      <a:pt x="4433" y="1244"/>
                      <a:pt x="4970" y="1244"/>
                    </a:cubicBezTo>
                    <a:cubicBezTo>
                      <a:pt x="5551" y="1244"/>
                      <a:pt x="6138" y="1337"/>
                      <a:pt x="6695" y="1472"/>
                    </a:cubicBezTo>
                    <a:lnTo>
                      <a:pt x="6695" y="1472"/>
                    </a:lnTo>
                    <a:cubicBezTo>
                      <a:pt x="6610" y="1404"/>
                      <a:pt x="6598" y="1200"/>
                      <a:pt x="6718" y="1128"/>
                    </a:cubicBezTo>
                    <a:cubicBezTo>
                      <a:pt x="6794" y="1097"/>
                      <a:pt x="6877" y="1082"/>
                      <a:pt x="6961" y="1082"/>
                    </a:cubicBezTo>
                    <a:cubicBezTo>
                      <a:pt x="7044" y="1082"/>
                      <a:pt x="7128" y="1097"/>
                      <a:pt x="7204" y="1128"/>
                    </a:cubicBezTo>
                    <a:cubicBezTo>
                      <a:pt x="9180" y="1796"/>
                      <a:pt x="11003" y="2830"/>
                      <a:pt x="12614" y="4167"/>
                    </a:cubicBezTo>
                    <a:cubicBezTo>
                      <a:pt x="12557" y="3852"/>
                      <a:pt x="12905" y="3618"/>
                      <a:pt x="13226" y="3618"/>
                    </a:cubicBezTo>
                    <a:cubicBezTo>
                      <a:pt x="13245" y="3618"/>
                      <a:pt x="13264" y="3618"/>
                      <a:pt x="13283" y="3620"/>
                    </a:cubicBezTo>
                    <a:cubicBezTo>
                      <a:pt x="13448" y="3670"/>
                      <a:pt x="13612" y="3737"/>
                      <a:pt x="13763" y="3827"/>
                    </a:cubicBezTo>
                    <a:lnTo>
                      <a:pt x="13763" y="3827"/>
                    </a:lnTo>
                    <a:cubicBezTo>
                      <a:pt x="12143" y="2465"/>
                      <a:pt x="10408" y="1247"/>
                      <a:pt x="8298" y="672"/>
                    </a:cubicBezTo>
                    <a:cubicBezTo>
                      <a:pt x="6718" y="307"/>
                      <a:pt x="5076" y="64"/>
                      <a:pt x="3465" y="33"/>
                    </a:cubicBezTo>
                    <a:cubicBezTo>
                      <a:pt x="3337" y="10"/>
                      <a:pt x="3214" y="0"/>
                      <a:pt x="309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16" name="Google Shape;38216;p79"/>
              <p:cNvSpPr/>
              <p:nvPr/>
            </p:nvSpPr>
            <p:spPr>
              <a:xfrm flipH="1" rot="1591804">
                <a:off x="669263" y="1653883"/>
                <a:ext cx="393068" cy="217146"/>
              </a:xfrm>
              <a:custGeom>
                <a:rect b="b" l="l" r="r" t="t"/>
                <a:pathLst>
                  <a:path extrusionOk="0" h="19758" w="35776">
                    <a:moveTo>
                      <a:pt x="9180" y="13709"/>
                    </a:moveTo>
                    <a:cubicBezTo>
                      <a:pt x="8298" y="14013"/>
                      <a:pt x="7447" y="14469"/>
                      <a:pt x="6535" y="14469"/>
                    </a:cubicBezTo>
                    <a:cubicBezTo>
                      <a:pt x="6292" y="14439"/>
                      <a:pt x="6049" y="14499"/>
                      <a:pt x="5836" y="14591"/>
                    </a:cubicBezTo>
                    <a:cubicBezTo>
                      <a:pt x="5623" y="14743"/>
                      <a:pt x="5441" y="14986"/>
                      <a:pt x="5350" y="15229"/>
                    </a:cubicBezTo>
                    <a:cubicBezTo>
                      <a:pt x="4924" y="15958"/>
                      <a:pt x="4043" y="16232"/>
                      <a:pt x="3222" y="16414"/>
                    </a:cubicBezTo>
                    <a:cubicBezTo>
                      <a:pt x="2401" y="16597"/>
                      <a:pt x="1550" y="16718"/>
                      <a:pt x="882" y="17235"/>
                    </a:cubicBezTo>
                    <a:cubicBezTo>
                      <a:pt x="243" y="17752"/>
                      <a:pt x="0" y="18876"/>
                      <a:pt x="608" y="19393"/>
                    </a:cubicBezTo>
                    <a:cubicBezTo>
                      <a:pt x="1094" y="19728"/>
                      <a:pt x="1702" y="19758"/>
                      <a:pt x="2189" y="19484"/>
                    </a:cubicBezTo>
                    <a:cubicBezTo>
                      <a:pt x="2675" y="19180"/>
                      <a:pt x="3101" y="18846"/>
                      <a:pt x="3465" y="18421"/>
                    </a:cubicBezTo>
                    <a:cubicBezTo>
                      <a:pt x="4590" y="17296"/>
                      <a:pt x="5867" y="16384"/>
                      <a:pt x="7295" y="15685"/>
                    </a:cubicBezTo>
                    <a:cubicBezTo>
                      <a:pt x="8937" y="14864"/>
                      <a:pt x="31277" y="2645"/>
                      <a:pt x="35776" y="1"/>
                    </a:cubicBezTo>
                    <a:cubicBezTo>
                      <a:pt x="25928" y="5502"/>
                      <a:pt x="13648" y="12007"/>
                      <a:pt x="9180" y="13709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6">
    <p:spTree>
      <p:nvGrpSpPr>
        <p:cNvPr id="38217" name="Shape 382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218" name="Google Shape;38218;p80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8219" name="Google Shape;38219;p8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220" name="Google Shape;38220;p80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8221" name="Google Shape;38221;p8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2" name="Google Shape;38222;p8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3" name="Google Shape;38223;p8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4" name="Google Shape;38224;p8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5" name="Google Shape;38225;p8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6" name="Google Shape;38226;p8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7" name="Google Shape;38227;p8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8" name="Google Shape;38228;p8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29" name="Google Shape;38229;p8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0" name="Google Shape;38230;p8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1" name="Google Shape;38231;p8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2" name="Google Shape;38232;p8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3" name="Google Shape;38233;p8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4" name="Google Shape;38234;p8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5" name="Google Shape;38235;p8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6" name="Google Shape;38236;p8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7" name="Google Shape;38237;p8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8" name="Google Shape;38238;p8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39" name="Google Shape;38239;p8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0" name="Google Shape;38240;p8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1" name="Google Shape;38241;p8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2" name="Google Shape;38242;p8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3" name="Google Shape;38243;p8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4" name="Google Shape;38244;p8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5" name="Google Shape;38245;p8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246" name="Google Shape;38246;p80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8247" name="Google Shape;38247;p8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8" name="Google Shape;38248;p8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49" name="Google Shape;38249;p8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0" name="Google Shape;38250;p8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1" name="Google Shape;38251;p8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2" name="Google Shape;38252;p8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3" name="Google Shape;38253;p8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4" name="Google Shape;38254;p8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5" name="Google Shape;38255;p8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6" name="Google Shape;38256;p8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7" name="Google Shape;38257;p8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8" name="Google Shape;38258;p8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59" name="Google Shape;38259;p8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0" name="Google Shape;38260;p8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1" name="Google Shape;38261;p8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2" name="Google Shape;38262;p8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3" name="Google Shape;38263;p8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4" name="Google Shape;38264;p8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5" name="Google Shape;38265;p8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6" name="Google Shape;38266;p8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7" name="Google Shape;38267;p8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8" name="Google Shape;38268;p8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69" name="Google Shape;38269;p8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70" name="Google Shape;38270;p8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71" name="Google Shape;38271;p8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272" name="Google Shape;38272;p8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273" name="Google Shape;38273;p8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4" name="Google Shape;38274;p8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5" name="Google Shape;38275;p8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6" name="Google Shape;38276;p8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7" name="Google Shape;38277;p8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8" name="Google Shape;38278;p8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79" name="Google Shape;38279;p8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0" name="Google Shape;38280;p8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1" name="Google Shape;38281;p8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2" name="Google Shape;38282;p8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3" name="Google Shape;38283;p8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4" name="Google Shape;38284;p8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5" name="Google Shape;38285;p8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6" name="Google Shape;38286;p8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7" name="Google Shape;38287;p8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8" name="Google Shape;38288;p8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89" name="Google Shape;38289;p8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0" name="Google Shape;38290;p8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1" name="Google Shape;38291;p8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2" name="Google Shape;38292;p8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3" name="Google Shape;38293;p8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4" name="Google Shape;38294;p8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5" name="Google Shape;38295;p8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6" name="Google Shape;38296;p8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7" name="Google Shape;38297;p8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8" name="Google Shape;38298;p8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299" name="Google Shape;38299;p8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0" name="Google Shape;38300;p8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1" name="Google Shape;38301;p8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2" name="Google Shape;38302;p8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3" name="Google Shape;38303;p8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4" name="Google Shape;38304;p8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5" name="Google Shape;38305;p8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6" name="Google Shape;38306;p8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7" name="Google Shape;38307;p8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8" name="Google Shape;38308;p8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09" name="Google Shape;38309;p8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0" name="Google Shape;38310;p8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1" name="Google Shape;38311;p8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2" name="Google Shape;38312;p8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3" name="Google Shape;38313;p8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4" name="Google Shape;38314;p8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5" name="Google Shape;38315;p8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6" name="Google Shape;38316;p8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7" name="Google Shape;38317;p8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8" name="Google Shape;38318;p8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19" name="Google Shape;38319;p8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0" name="Google Shape;38320;p8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1" name="Google Shape;38321;p8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2" name="Google Shape;38322;p8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3" name="Google Shape;38323;p8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4" name="Google Shape;38324;p8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5" name="Google Shape;38325;p8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6" name="Google Shape;38326;p8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7" name="Google Shape;38327;p8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8" name="Google Shape;38328;p8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29" name="Google Shape;38329;p8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0" name="Google Shape;38330;p8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1" name="Google Shape;38331;p8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2" name="Google Shape;38332;p8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3" name="Google Shape;38333;p8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4" name="Google Shape;38334;p8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5" name="Google Shape;38335;p8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6" name="Google Shape;38336;p8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7" name="Google Shape;38337;p8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8" name="Google Shape;38338;p8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39" name="Google Shape;38339;p8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0" name="Google Shape;38340;p8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1" name="Google Shape;38341;p8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2" name="Google Shape;38342;p8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3" name="Google Shape;38343;p8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4" name="Google Shape;38344;p8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5" name="Google Shape;38345;p8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6" name="Google Shape;38346;p8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7" name="Google Shape;38347;p8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8" name="Google Shape;38348;p8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49" name="Google Shape;38349;p8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0" name="Google Shape;38350;p8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1" name="Google Shape;38351;p8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2" name="Google Shape;38352;p8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3" name="Google Shape;38353;p8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4" name="Google Shape;38354;p8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5" name="Google Shape;38355;p8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6" name="Google Shape;38356;p8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7" name="Google Shape;38357;p8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8" name="Google Shape;38358;p8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59" name="Google Shape;38359;p8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0" name="Google Shape;38360;p8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1" name="Google Shape;38361;p8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2" name="Google Shape;38362;p8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3" name="Google Shape;38363;p8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4" name="Google Shape;38364;p8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5" name="Google Shape;38365;p8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6" name="Google Shape;38366;p8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7" name="Google Shape;38367;p8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8" name="Google Shape;38368;p8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69" name="Google Shape;38369;p8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0" name="Google Shape;38370;p8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1" name="Google Shape;38371;p8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372" name="Google Shape;38372;p8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373" name="Google Shape;38373;p80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8374" name="Google Shape;38374;p8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5" name="Google Shape;38375;p8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6" name="Google Shape;38376;p8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7" name="Google Shape;38377;p8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8" name="Google Shape;38378;p8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79" name="Google Shape;38379;p8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0" name="Google Shape;38380;p8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1" name="Google Shape;38381;p8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2" name="Google Shape;38382;p8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3" name="Google Shape;38383;p8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4" name="Google Shape;38384;p8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5" name="Google Shape;38385;p8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6" name="Google Shape;38386;p8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7" name="Google Shape;38387;p8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8" name="Google Shape;38388;p8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89" name="Google Shape;38389;p8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0" name="Google Shape;38390;p8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1" name="Google Shape;38391;p8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2" name="Google Shape;38392;p8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3" name="Google Shape;38393;p8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4" name="Google Shape;38394;p8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5" name="Google Shape;38395;p8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6" name="Google Shape;38396;p8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7" name="Google Shape;38397;p8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8" name="Google Shape;38398;p8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399" name="Google Shape;38399;p8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400" name="Google Shape;38400;p8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1" name="Google Shape;38401;p8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2" name="Google Shape;38402;p8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3" name="Google Shape;38403;p8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404" name="Google Shape;38404;p8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405" name="Google Shape;38405;p8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8406" name="Google Shape;38406;p8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7" name="Google Shape;38407;p8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8" name="Google Shape;38408;p8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09" name="Google Shape;38409;p8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0" name="Google Shape;38410;p8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1" name="Google Shape;38411;p8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2" name="Google Shape;38412;p8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3" name="Google Shape;38413;p8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4" name="Google Shape;38414;p8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5" name="Google Shape;38415;p8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6" name="Google Shape;38416;p8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7" name="Google Shape;38417;p8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8" name="Google Shape;38418;p8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19" name="Google Shape;38419;p8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0" name="Google Shape;38420;p8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1" name="Google Shape;38421;p8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2" name="Google Shape;38422;p8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3" name="Google Shape;38423;p8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4" name="Google Shape;38424;p8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5" name="Google Shape;38425;p8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6" name="Google Shape;38426;p8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7" name="Google Shape;38427;p8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8" name="Google Shape;38428;p8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29" name="Google Shape;38429;p8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0" name="Google Shape;38430;p8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1" name="Google Shape;38431;p8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432" name="Google Shape;38432;p8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433" name="Google Shape;38433;p80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8434" name="Google Shape;38434;p8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5" name="Google Shape;38435;p8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6" name="Google Shape;38436;p8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7" name="Google Shape;38437;p8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8" name="Google Shape;38438;p8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39" name="Google Shape;38439;p8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0" name="Google Shape;38440;p8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1" name="Google Shape;38441;p8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2" name="Google Shape;38442;p8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3" name="Google Shape;38443;p8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4" name="Google Shape;38444;p8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5" name="Google Shape;38445;p8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6" name="Google Shape;38446;p8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7" name="Google Shape;38447;p8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8" name="Google Shape;38448;p8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49" name="Google Shape;38449;p8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0" name="Google Shape;38450;p8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1" name="Google Shape;38451;p8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2" name="Google Shape;38452;p8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3" name="Google Shape;38453;p8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4" name="Google Shape;38454;p8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5" name="Google Shape;38455;p8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6" name="Google Shape;38456;p8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7" name="Google Shape;38457;p8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8" name="Google Shape;38458;p8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459" name="Google Shape;38459;p8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8460" name="Google Shape;38460;p80"/>
          <p:cNvGrpSpPr/>
          <p:nvPr/>
        </p:nvGrpSpPr>
        <p:grpSpPr>
          <a:xfrm>
            <a:off x="7313898" y="-52208"/>
            <a:ext cx="2705190" cy="3268030"/>
            <a:chOff x="7313898" y="-52208"/>
            <a:chExt cx="2705190" cy="3268030"/>
          </a:xfrm>
        </p:grpSpPr>
        <p:grpSp>
          <p:nvGrpSpPr>
            <p:cNvPr id="38461" name="Google Shape;38461;p80"/>
            <p:cNvGrpSpPr/>
            <p:nvPr/>
          </p:nvGrpSpPr>
          <p:grpSpPr>
            <a:xfrm flipH="1" rot="-8222891">
              <a:off x="7816945" y="779451"/>
              <a:ext cx="1699096" cy="2145013"/>
              <a:chOff x="146217" y="2712579"/>
              <a:chExt cx="1552965" cy="1960400"/>
            </a:xfrm>
          </p:grpSpPr>
          <p:grpSp>
            <p:nvGrpSpPr>
              <p:cNvPr id="38462" name="Google Shape;38462;p80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8463" name="Google Shape;38463;p8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4" name="Google Shape;38464;p8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5" name="Google Shape;38465;p8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6" name="Google Shape;38466;p8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7" name="Google Shape;38467;p8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8" name="Google Shape;38468;p8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69" name="Google Shape;38469;p8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0" name="Google Shape;38470;p8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1" name="Google Shape;38471;p8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2" name="Google Shape;38472;p8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3" name="Google Shape;38473;p8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4" name="Google Shape;38474;p8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5" name="Google Shape;38475;p8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6" name="Google Shape;38476;p8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77" name="Google Shape;38477;p80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8478" name="Google Shape;38478;p8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79" name="Google Shape;38479;p8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0" name="Google Shape;38480;p8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1" name="Google Shape;38481;p8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2" name="Google Shape;38482;p8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3" name="Google Shape;38483;p8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4" name="Google Shape;38484;p8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5" name="Google Shape;38485;p8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6" name="Google Shape;38486;p8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7" name="Google Shape;38487;p8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8" name="Google Shape;38488;p8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89" name="Google Shape;38489;p8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0" name="Google Shape;38490;p8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1" name="Google Shape;38491;p8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8492" name="Google Shape;38492;p80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8493" name="Google Shape;38493;p80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4" name="Google Shape;38494;p80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5" name="Google Shape;38495;p80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6" name="Google Shape;38496;p80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7" name="Google Shape;38497;p80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8" name="Google Shape;38498;p80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499" name="Google Shape;38499;p80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0" name="Google Shape;38500;p80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1" name="Google Shape;38501;p80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2" name="Google Shape;38502;p80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3" name="Google Shape;38503;p80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4" name="Google Shape;38504;p80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5" name="Google Shape;38505;p80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06" name="Google Shape;38506;p80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8507" name="Google Shape;38507;p80"/>
            <p:cNvGrpSpPr/>
            <p:nvPr/>
          </p:nvGrpSpPr>
          <p:grpSpPr>
            <a:xfrm>
              <a:off x="7502411" y="-52208"/>
              <a:ext cx="1699099" cy="2145070"/>
              <a:chOff x="7458411" y="4"/>
              <a:chExt cx="1699099" cy="2145070"/>
            </a:xfrm>
          </p:grpSpPr>
          <p:grpSp>
            <p:nvGrpSpPr>
              <p:cNvPr id="38508" name="Google Shape;38508;p80"/>
              <p:cNvGrpSpPr/>
              <p:nvPr/>
            </p:nvGrpSpPr>
            <p:grpSpPr>
              <a:xfrm flipH="1">
                <a:off x="7458411" y="4"/>
                <a:ext cx="1699099" cy="2145070"/>
                <a:chOff x="146217" y="2712579"/>
                <a:chExt cx="1552965" cy="1960400"/>
              </a:xfrm>
            </p:grpSpPr>
            <p:grpSp>
              <p:nvGrpSpPr>
                <p:cNvPr id="38509" name="Google Shape;38509;p8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8510" name="Google Shape;38510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1" name="Google Shape;38511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2" name="Google Shape;38512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3" name="Google Shape;38513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4" name="Google Shape;38514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5" name="Google Shape;38515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6" name="Google Shape;38516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7" name="Google Shape;38517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8" name="Google Shape;38518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19" name="Google Shape;38519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0" name="Google Shape;38520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1" name="Google Shape;38521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2" name="Google Shape;38522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3" name="Google Shape;38523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524" name="Google Shape;38524;p8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8525" name="Google Shape;38525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6" name="Google Shape;38526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7" name="Google Shape;38527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8" name="Google Shape;38528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29" name="Google Shape;38529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0" name="Google Shape;38530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1" name="Google Shape;38531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2" name="Google Shape;38532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3" name="Google Shape;38533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4" name="Google Shape;38534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5" name="Google Shape;38535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6" name="Google Shape;38536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7" name="Google Shape;38537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38" name="Google Shape;38538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539" name="Google Shape;38539;p8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8540" name="Google Shape;38540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1" name="Google Shape;38541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2" name="Google Shape;38542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3" name="Google Shape;38543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4" name="Google Shape;38544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5" name="Google Shape;38545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6" name="Google Shape;38546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7" name="Google Shape;38547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8" name="Google Shape;38548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49" name="Google Shape;38549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50" name="Google Shape;38550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51" name="Google Shape;38551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52" name="Google Shape;38552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53" name="Google Shape;38553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554" name="Google Shape;38554;p80"/>
              <p:cNvGrpSpPr/>
              <p:nvPr/>
            </p:nvGrpSpPr>
            <p:grpSpPr>
              <a:xfrm rot="7305203">
                <a:off x="8348319" y="775252"/>
                <a:ext cx="494027" cy="594558"/>
                <a:chOff x="4815275" y="840950"/>
                <a:chExt cx="432450" cy="520450"/>
              </a:xfrm>
            </p:grpSpPr>
            <p:sp>
              <p:nvSpPr>
                <p:cNvPr id="38555" name="Google Shape;38555;p80"/>
                <p:cNvSpPr/>
                <p:nvPr/>
              </p:nvSpPr>
              <p:spPr>
                <a:xfrm>
                  <a:off x="4884475" y="840950"/>
                  <a:ext cx="306850" cy="277250"/>
                </a:xfrm>
                <a:custGeom>
                  <a:rect b="b" l="l" r="r" t="t"/>
                  <a:pathLst>
                    <a:path extrusionOk="0" h="11090" w="12274">
                      <a:moveTo>
                        <a:pt x="624" y="7825"/>
                      </a:moveTo>
                      <a:cubicBezTo>
                        <a:pt x="960" y="8417"/>
                        <a:pt x="1520" y="8817"/>
                        <a:pt x="2016" y="9297"/>
                      </a:cubicBezTo>
                      <a:cubicBezTo>
                        <a:pt x="2465" y="9729"/>
                        <a:pt x="2865" y="10241"/>
                        <a:pt x="3425" y="10529"/>
                      </a:cubicBezTo>
                      <a:cubicBezTo>
                        <a:pt x="3825" y="10689"/>
                        <a:pt x="4241" y="10801"/>
                        <a:pt x="4657" y="10833"/>
                      </a:cubicBezTo>
                      <a:cubicBezTo>
                        <a:pt x="5521" y="10961"/>
                        <a:pt x="6417" y="11089"/>
                        <a:pt x="7265" y="10881"/>
                      </a:cubicBezTo>
                      <a:cubicBezTo>
                        <a:pt x="8193" y="10641"/>
                        <a:pt x="8961" y="10017"/>
                        <a:pt x="9681" y="9393"/>
                      </a:cubicBezTo>
                      <a:cubicBezTo>
                        <a:pt x="10753" y="8481"/>
                        <a:pt x="11873" y="7425"/>
                        <a:pt x="12081" y="6033"/>
                      </a:cubicBezTo>
                      <a:cubicBezTo>
                        <a:pt x="12273" y="4849"/>
                        <a:pt x="11761" y="3665"/>
                        <a:pt x="10993" y="2752"/>
                      </a:cubicBezTo>
                      <a:cubicBezTo>
                        <a:pt x="10225" y="1840"/>
                        <a:pt x="9233" y="1184"/>
                        <a:pt x="8241" y="528"/>
                      </a:cubicBezTo>
                      <a:cubicBezTo>
                        <a:pt x="7841" y="272"/>
                        <a:pt x="7393" y="0"/>
                        <a:pt x="6913" y="32"/>
                      </a:cubicBezTo>
                      <a:cubicBezTo>
                        <a:pt x="6257" y="64"/>
                        <a:pt x="5793" y="656"/>
                        <a:pt x="5345" y="1136"/>
                      </a:cubicBezTo>
                      <a:cubicBezTo>
                        <a:pt x="4209" y="2352"/>
                        <a:pt x="2561" y="2544"/>
                        <a:pt x="1424" y="3553"/>
                      </a:cubicBezTo>
                      <a:cubicBezTo>
                        <a:pt x="448" y="4449"/>
                        <a:pt x="0" y="6673"/>
                        <a:pt x="624" y="7825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56" name="Google Shape;38556;p80"/>
                <p:cNvSpPr/>
                <p:nvPr/>
              </p:nvSpPr>
              <p:spPr>
                <a:xfrm>
                  <a:off x="4815275" y="1152575"/>
                  <a:ext cx="144425" cy="123625"/>
                </a:xfrm>
                <a:custGeom>
                  <a:rect b="b" l="l" r="r" t="t"/>
                  <a:pathLst>
                    <a:path extrusionOk="0" h="4945" w="5777">
                      <a:moveTo>
                        <a:pt x="512" y="2352"/>
                      </a:moveTo>
                      <a:cubicBezTo>
                        <a:pt x="976" y="3104"/>
                        <a:pt x="1536" y="3792"/>
                        <a:pt x="2160" y="4400"/>
                      </a:cubicBezTo>
                      <a:cubicBezTo>
                        <a:pt x="2320" y="4576"/>
                        <a:pt x="2512" y="4704"/>
                        <a:pt x="2736" y="4800"/>
                      </a:cubicBezTo>
                      <a:cubicBezTo>
                        <a:pt x="3152" y="4944"/>
                        <a:pt x="3616" y="4752"/>
                        <a:pt x="4032" y="4560"/>
                      </a:cubicBezTo>
                      <a:lnTo>
                        <a:pt x="5008" y="4096"/>
                      </a:lnTo>
                      <a:cubicBezTo>
                        <a:pt x="5185" y="4016"/>
                        <a:pt x="5345" y="3920"/>
                        <a:pt x="5473" y="3792"/>
                      </a:cubicBezTo>
                      <a:cubicBezTo>
                        <a:pt x="5729" y="3536"/>
                        <a:pt x="5761" y="3136"/>
                        <a:pt x="5761" y="2784"/>
                      </a:cubicBezTo>
                      <a:cubicBezTo>
                        <a:pt x="5777" y="2288"/>
                        <a:pt x="5777" y="1728"/>
                        <a:pt x="5457" y="1360"/>
                      </a:cubicBezTo>
                      <a:cubicBezTo>
                        <a:pt x="5249" y="1136"/>
                        <a:pt x="4992" y="976"/>
                        <a:pt x="4704" y="880"/>
                      </a:cubicBezTo>
                      <a:cubicBezTo>
                        <a:pt x="3680" y="416"/>
                        <a:pt x="2528" y="0"/>
                        <a:pt x="1408" y="432"/>
                      </a:cubicBezTo>
                      <a:cubicBezTo>
                        <a:pt x="592" y="752"/>
                        <a:pt x="0" y="1520"/>
                        <a:pt x="512" y="2352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57" name="Google Shape;38557;p80"/>
                <p:cNvSpPr/>
                <p:nvPr/>
              </p:nvSpPr>
              <p:spPr>
                <a:xfrm>
                  <a:off x="5105275" y="1188975"/>
                  <a:ext cx="142450" cy="172425"/>
                </a:xfrm>
                <a:custGeom>
                  <a:rect b="b" l="l" r="r" t="t"/>
                  <a:pathLst>
                    <a:path extrusionOk="0" h="6897" w="5698">
                      <a:moveTo>
                        <a:pt x="337" y="3040"/>
                      </a:moveTo>
                      <a:cubicBezTo>
                        <a:pt x="513" y="3264"/>
                        <a:pt x="721" y="3472"/>
                        <a:pt x="961" y="3649"/>
                      </a:cubicBezTo>
                      <a:cubicBezTo>
                        <a:pt x="1505" y="4161"/>
                        <a:pt x="1713" y="4913"/>
                        <a:pt x="2049" y="5585"/>
                      </a:cubicBezTo>
                      <a:cubicBezTo>
                        <a:pt x="2385" y="6257"/>
                        <a:pt x="2993" y="6897"/>
                        <a:pt x="3745" y="6833"/>
                      </a:cubicBezTo>
                      <a:cubicBezTo>
                        <a:pt x="4193" y="6753"/>
                        <a:pt x="4593" y="6481"/>
                        <a:pt x="4833" y="6065"/>
                      </a:cubicBezTo>
                      <a:cubicBezTo>
                        <a:pt x="5041" y="5665"/>
                        <a:pt x="5201" y="5233"/>
                        <a:pt x="5297" y="4785"/>
                      </a:cubicBezTo>
                      <a:cubicBezTo>
                        <a:pt x="5521" y="3937"/>
                        <a:pt x="5697" y="2928"/>
                        <a:pt x="5121" y="2272"/>
                      </a:cubicBezTo>
                      <a:cubicBezTo>
                        <a:pt x="4897" y="2032"/>
                        <a:pt x="4593" y="1872"/>
                        <a:pt x="4417" y="1584"/>
                      </a:cubicBezTo>
                      <a:cubicBezTo>
                        <a:pt x="4241" y="1280"/>
                        <a:pt x="4289" y="864"/>
                        <a:pt x="4097" y="544"/>
                      </a:cubicBezTo>
                      <a:cubicBezTo>
                        <a:pt x="3873" y="128"/>
                        <a:pt x="3329" y="0"/>
                        <a:pt x="2865" y="0"/>
                      </a:cubicBezTo>
                      <a:cubicBezTo>
                        <a:pt x="2129" y="0"/>
                        <a:pt x="993" y="256"/>
                        <a:pt x="561" y="912"/>
                      </a:cubicBezTo>
                      <a:cubicBezTo>
                        <a:pt x="225" y="1408"/>
                        <a:pt x="1" y="2544"/>
                        <a:pt x="337" y="3040"/>
                      </a:cubicBezTo>
                      <a:close/>
                    </a:path>
                  </a:pathLst>
                </a:custGeom>
                <a:solidFill>
                  <a:srgbClr val="EAD1A8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58" name="Google Shape;38558;p80"/>
                <p:cNvSpPr/>
                <p:nvPr/>
              </p:nvSpPr>
              <p:spPr>
                <a:xfrm>
                  <a:off x="5024075" y="1286975"/>
                  <a:ext cx="71225" cy="58025"/>
                </a:xfrm>
                <a:custGeom>
                  <a:rect b="b" l="l" r="r" t="t"/>
                  <a:pathLst>
                    <a:path extrusionOk="0" h="2321" w="2849">
                      <a:moveTo>
                        <a:pt x="561" y="1521"/>
                      </a:moveTo>
                      <a:cubicBezTo>
                        <a:pt x="833" y="1969"/>
                        <a:pt x="1345" y="2177"/>
                        <a:pt x="1841" y="2273"/>
                      </a:cubicBezTo>
                      <a:cubicBezTo>
                        <a:pt x="2033" y="2321"/>
                        <a:pt x="2225" y="2321"/>
                        <a:pt x="2401" y="2241"/>
                      </a:cubicBezTo>
                      <a:cubicBezTo>
                        <a:pt x="2545" y="2129"/>
                        <a:pt x="2641" y="2001"/>
                        <a:pt x="2689" y="1841"/>
                      </a:cubicBezTo>
                      <a:cubicBezTo>
                        <a:pt x="2769" y="1585"/>
                        <a:pt x="2817" y="1329"/>
                        <a:pt x="2833" y="1073"/>
                      </a:cubicBezTo>
                      <a:cubicBezTo>
                        <a:pt x="2849" y="865"/>
                        <a:pt x="2801" y="641"/>
                        <a:pt x="2689" y="449"/>
                      </a:cubicBezTo>
                      <a:cubicBezTo>
                        <a:pt x="2497" y="177"/>
                        <a:pt x="2177" y="17"/>
                        <a:pt x="1841" y="17"/>
                      </a:cubicBezTo>
                      <a:cubicBezTo>
                        <a:pt x="1041" y="1"/>
                        <a:pt x="1" y="609"/>
                        <a:pt x="561" y="152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8559" name="Google Shape;38559;p80"/>
                <p:cNvSpPr/>
                <p:nvPr/>
              </p:nvSpPr>
              <p:spPr>
                <a:xfrm>
                  <a:off x="5176500" y="1064150"/>
                  <a:ext cx="69625" cy="71250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38560" name="Google Shape;38560;p80"/>
          <p:cNvSpPr/>
          <p:nvPr/>
        </p:nvSpPr>
        <p:spPr>
          <a:xfrm rot="-435006">
            <a:off x="6396348" y="1705435"/>
            <a:ext cx="1700" cy="850"/>
          </a:xfrm>
          <a:custGeom>
            <a:rect b="b" l="l" r="r" t="t"/>
            <a:pathLst>
              <a:path extrusionOk="0" h="34" w="68">
                <a:moveTo>
                  <a:pt x="0" y="0"/>
                </a:moveTo>
                <a:lnTo>
                  <a:pt x="67" y="34"/>
                </a:lnTo>
                <a:lnTo>
                  <a:pt x="67" y="34"/>
                </a:lnTo>
                <a:close/>
              </a:path>
            </a:pathLst>
          </a:custGeom>
          <a:solidFill>
            <a:srgbClr val="230753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grpSp>
        <p:nvGrpSpPr>
          <p:cNvPr id="38561" name="Google Shape;38561;p80"/>
          <p:cNvGrpSpPr/>
          <p:nvPr/>
        </p:nvGrpSpPr>
        <p:grpSpPr>
          <a:xfrm>
            <a:off x="-471195" y="2009775"/>
            <a:ext cx="3339364" cy="3615105"/>
            <a:chOff x="-471195" y="2009775"/>
            <a:chExt cx="3339364" cy="3615105"/>
          </a:xfrm>
        </p:grpSpPr>
        <p:grpSp>
          <p:nvGrpSpPr>
            <p:cNvPr id="38562" name="Google Shape;38562;p80"/>
            <p:cNvGrpSpPr/>
            <p:nvPr/>
          </p:nvGrpSpPr>
          <p:grpSpPr>
            <a:xfrm>
              <a:off x="-471195" y="3215761"/>
              <a:ext cx="3339364" cy="2409119"/>
              <a:chOff x="-471195" y="3215761"/>
              <a:chExt cx="3339364" cy="2409119"/>
            </a:xfrm>
          </p:grpSpPr>
          <p:grpSp>
            <p:nvGrpSpPr>
              <p:cNvPr id="38563" name="Google Shape;38563;p80"/>
              <p:cNvGrpSpPr/>
              <p:nvPr/>
            </p:nvGrpSpPr>
            <p:grpSpPr>
              <a:xfrm flipH="1" rot="-4199403">
                <a:off x="-22239" y="3308503"/>
                <a:ext cx="1699177" cy="2145156"/>
                <a:chOff x="146217" y="2712579"/>
                <a:chExt cx="1552965" cy="1960400"/>
              </a:xfrm>
            </p:grpSpPr>
            <p:grpSp>
              <p:nvGrpSpPr>
                <p:cNvPr id="38564" name="Google Shape;38564;p8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8565" name="Google Shape;38565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66" name="Google Shape;38566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67" name="Google Shape;38567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68" name="Google Shape;38568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69" name="Google Shape;38569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0" name="Google Shape;38570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1" name="Google Shape;38571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2" name="Google Shape;38572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3" name="Google Shape;38573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4" name="Google Shape;38574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5" name="Google Shape;38575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6" name="Google Shape;38576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7" name="Google Shape;38577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78" name="Google Shape;38578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579" name="Google Shape;38579;p8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8580" name="Google Shape;38580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1" name="Google Shape;38581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2" name="Google Shape;38582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3" name="Google Shape;38583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4" name="Google Shape;38584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5" name="Google Shape;38585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6" name="Google Shape;38586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7" name="Google Shape;38587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8" name="Google Shape;38588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89" name="Google Shape;38589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0" name="Google Shape;38590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1" name="Google Shape;38591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2" name="Google Shape;38592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3" name="Google Shape;38593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594" name="Google Shape;38594;p8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8595" name="Google Shape;38595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6" name="Google Shape;38596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7" name="Google Shape;38597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8" name="Google Shape;38598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599" name="Google Shape;38599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0" name="Google Shape;38600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1" name="Google Shape;38601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2" name="Google Shape;38602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3" name="Google Shape;38603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4" name="Google Shape;38604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5" name="Google Shape;38605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6" name="Google Shape;38606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7" name="Google Shape;38607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08" name="Google Shape;38608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609" name="Google Shape;38609;p80"/>
              <p:cNvGrpSpPr/>
              <p:nvPr/>
            </p:nvGrpSpPr>
            <p:grpSpPr>
              <a:xfrm flipH="1" rot="4112102">
                <a:off x="709473" y="3369140"/>
                <a:ext cx="1699241" cy="2145125"/>
                <a:chOff x="146217" y="2712579"/>
                <a:chExt cx="1552965" cy="1960400"/>
              </a:xfrm>
            </p:grpSpPr>
            <p:grpSp>
              <p:nvGrpSpPr>
                <p:cNvPr id="38610" name="Google Shape;38610;p80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38611" name="Google Shape;38611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2" name="Google Shape;38612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3" name="Google Shape;38613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4" name="Google Shape;38614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5" name="Google Shape;38615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6" name="Google Shape;38616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7" name="Google Shape;38617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8" name="Google Shape;38618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19" name="Google Shape;38619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0" name="Google Shape;38620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1" name="Google Shape;38621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2" name="Google Shape;38622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3" name="Google Shape;38623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4" name="Google Shape;38624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625" name="Google Shape;38625;p80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38626" name="Google Shape;38626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7" name="Google Shape;38627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8" name="Google Shape;38628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29" name="Google Shape;38629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0" name="Google Shape;38630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1" name="Google Shape;38631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2" name="Google Shape;38632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3" name="Google Shape;38633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4" name="Google Shape;38634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5" name="Google Shape;38635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6" name="Google Shape;38636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7" name="Google Shape;38637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8" name="Google Shape;38638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39" name="Google Shape;38639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640" name="Google Shape;38640;p80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38641" name="Google Shape;38641;p80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2" name="Google Shape;38642;p80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3" name="Google Shape;38643;p80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4" name="Google Shape;38644;p80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5" name="Google Shape;38645;p80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6" name="Google Shape;38646;p80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7" name="Google Shape;38647;p80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8" name="Google Shape;38648;p80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49" name="Google Shape;38649;p80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50" name="Google Shape;38650;p80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51" name="Google Shape;38651;p80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52" name="Google Shape;38652;p80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53" name="Google Shape;38653;p80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54" name="Google Shape;38654;p80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</p:grpSp>
        <p:sp>
          <p:nvSpPr>
            <p:cNvPr id="38655" name="Google Shape;38655;p80"/>
            <p:cNvSpPr/>
            <p:nvPr/>
          </p:nvSpPr>
          <p:spPr>
            <a:xfrm>
              <a:off x="-90074" y="2009775"/>
              <a:ext cx="1286780" cy="2562428"/>
            </a:xfrm>
            <a:custGeom>
              <a:rect b="b" l="l" r="r" t="t"/>
              <a:pathLst>
                <a:path extrusionOk="0" h="130970" w="61166">
                  <a:moveTo>
                    <a:pt x="0" y="4945"/>
                  </a:moveTo>
                  <a:cubicBezTo>
                    <a:pt x="3629" y="-1100"/>
                    <a:pt x="14862" y="-982"/>
                    <a:pt x="21007" y="2474"/>
                  </a:cubicBezTo>
                  <a:cubicBezTo>
                    <a:pt x="29222" y="7094"/>
                    <a:pt x="35824" y="16574"/>
                    <a:pt x="36761" y="25952"/>
                  </a:cubicBezTo>
                  <a:cubicBezTo>
                    <a:pt x="39604" y="54420"/>
                    <a:pt x="17847" y="82376"/>
                    <a:pt x="22551" y="110596"/>
                  </a:cubicBezTo>
                  <a:cubicBezTo>
                    <a:pt x="24060" y="119650"/>
                    <a:pt x="32356" y="129081"/>
                    <a:pt x="41395" y="130675"/>
                  </a:cubicBezTo>
                  <a:cubicBezTo>
                    <a:pt x="48085" y="131855"/>
                    <a:pt x="54721" y="127881"/>
                    <a:pt x="61166" y="125733"/>
                  </a:cubicBezTo>
                </a:path>
              </a:pathLst>
            </a:custGeom>
            <a:noFill/>
            <a:ln cap="flat" cmpd="sng" w="19050">
              <a:solidFill>
                <a:srgbClr val="D4DCFF"/>
              </a:solidFill>
              <a:prstDash val="solid"/>
              <a:round/>
              <a:headEnd len="sm" w="sm" type="none"/>
              <a:tailEnd len="sm" w="sm" type="none"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56" name="Google Shape;38656;p80"/>
            <p:cNvGrpSpPr/>
            <p:nvPr/>
          </p:nvGrpSpPr>
          <p:grpSpPr>
            <a:xfrm rot="-3625968">
              <a:off x="1041729" y="3912668"/>
              <a:ext cx="687114" cy="844725"/>
              <a:chOff x="5835100" y="1235925"/>
              <a:chExt cx="687175" cy="844800"/>
            </a:xfrm>
          </p:grpSpPr>
          <p:sp>
            <p:nvSpPr>
              <p:cNvPr id="38657" name="Google Shape;38657;p80"/>
              <p:cNvSpPr/>
              <p:nvPr/>
            </p:nvSpPr>
            <p:spPr>
              <a:xfrm>
                <a:off x="5901800" y="1460300"/>
                <a:ext cx="432850" cy="362750"/>
              </a:xfrm>
              <a:custGeom>
                <a:rect b="b" l="l" r="r" t="t"/>
                <a:pathLst>
                  <a:path extrusionOk="0" h="14510" w="17314">
                    <a:moveTo>
                      <a:pt x="4503" y="0"/>
                    </a:moveTo>
                    <a:cubicBezTo>
                      <a:pt x="3783" y="0"/>
                      <a:pt x="3090" y="354"/>
                      <a:pt x="2703" y="999"/>
                    </a:cubicBezTo>
                    <a:lnTo>
                      <a:pt x="635" y="4302"/>
                    </a:lnTo>
                    <a:cubicBezTo>
                      <a:pt x="1" y="5303"/>
                      <a:pt x="301" y="6670"/>
                      <a:pt x="1335" y="7304"/>
                    </a:cubicBezTo>
                    <a:lnTo>
                      <a:pt x="12977" y="14509"/>
                    </a:lnTo>
                    <a:lnTo>
                      <a:pt x="17313" y="7537"/>
                    </a:lnTo>
                    <a:lnTo>
                      <a:pt x="5672" y="332"/>
                    </a:lnTo>
                    <a:cubicBezTo>
                      <a:pt x="5305" y="107"/>
                      <a:pt x="4900" y="0"/>
                      <a:pt x="4503" y="0"/>
                    </a:cubicBezTo>
                    <a:close/>
                  </a:path>
                </a:pathLst>
              </a:custGeom>
              <a:solidFill>
                <a:srgbClr val="F1C98B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8" name="Google Shape;38658;p80"/>
              <p:cNvSpPr/>
              <p:nvPr/>
            </p:nvSpPr>
            <p:spPr>
              <a:xfrm>
                <a:off x="6226200" y="1648725"/>
                <a:ext cx="168475" cy="193500"/>
              </a:xfrm>
              <a:custGeom>
                <a:rect b="b" l="l" r="r" t="t"/>
                <a:pathLst>
                  <a:path extrusionOk="0" h="7740" w="6739">
                    <a:moveTo>
                      <a:pt x="4337" y="0"/>
                    </a:moveTo>
                    <a:lnTo>
                      <a:pt x="2102" y="3570"/>
                    </a:lnTo>
                    <a:lnTo>
                      <a:pt x="1" y="6939"/>
                    </a:lnTo>
                    <a:lnTo>
                      <a:pt x="4137" y="7739"/>
                    </a:lnTo>
                    <a:lnTo>
                      <a:pt x="5438" y="5638"/>
                    </a:lnTo>
                    <a:lnTo>
                      <a:pt x="6739" y="3536"/>
                    </a:lnTo>
                    <a:lnTo>
                      <a:pt x="4337" y="0"/>
                    </a:ln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59" name="Google Shape;38659;p80"/>
              <p:cNvSpPr/>
              <p:nvPr/>
            </p:nvSpPr>
            <p:spPr>
              <a:xfrm>
                <a:off x="6356300" y="1753800"/>
                <a:ext cx="138450" cy="164300"/>
              </a:xfrm>
              <a:custGeom>
                <a:rect b="b" l="l" r="r" t="t"/>
                <a:pathLst>
                  <a:path extrusionOk="0" h="6572" w="5538">
                    <a:moveTo>
                      <a:pt x="2602" y="0"/>
                    </a:moveTo>
                    <a:lnTo>
                      <a:pt x="1368" y="2002"/>
                    </a:lnTo>
                    <a:lnTo>
                      <a:pt x="1302" y="2102"/>
                    </a:lnTo>
                    <a:lnTo>
                      <a:pt x="1" y="4204"/>
                    </a:lnTo>
                    <a:lnTo>
                      <a:pt x="1835" y="6572"/>
                    </a:lnTo>
                    <a:lnTo>
                      <a:pt x="3703" y="3603"/>
                    </a:lnTo>
                    <a:lnTo>
                      <a:pt x="3637" y="3536"/>
                    </a:lnTo>
                    <a:lnTo>
                      <a:pt x="3703" y="3570"/>
                    </a:lnTo>
                    <a:lnTo>
                      <a:pt x="5538" y="634"/>
                    </a:lnTo>
                    <a:lnTo>
                      <a:pt x="2602" y="0"/>
                    </a:ln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8660" name="Google Shape;38660;p80"/>
              <p:cNvGrpSpPr/>
              <p:nvPr/>
            </p:nvGrpSpPr>
            <p:grpSpPr>
              <a:xfrm>
                <a:off x="5952675" y="1472150"/>
                <a:ext cx="569600" cy="420550"/>
                <a:chOff x="5952675" y="1472150"/>
                <a:chExt cx="569600" cy="420550"/>
              </a:xfrm>
            </p:grpSpPr>
            <p:sp>
              <p:nvSpPr>
                <p:cNvPr id="38661" name="Google Shape;38661;p80"/>
                <p:cNvSpPr/>
                <p:nvPr/>
              </p:nvSpPr>
              <p:spPr>
                <a:xfrm>
                  <a:off x="6448875" y="1843025"/>
                  <a:ext cx="55900" cy="35900"/>
                </a:xfrm>
                <a:custGeom>
                  <a:rect b="b" l="l" r="r" t="t"/>
                  <a:pathLst>
                    <a:path extrusionOk="0" fill="none" h="1436" w="2236">
                      <a:moveTo>
                        <a:pt x="0" y="1"/>
                      </a:moveTo>
                      <a:lnTo>
                        <a:pt x="2235" y="1435"/>
                      </a:lnTo>
                    </a:path>
                  </a:pathLst>
                </a:custGeom>
                <a:noFill/>
                <a:ln cap="flat" cmpd="sng" w="10850">
                  <a:solidFill>
                    <a:srgbClr val="E7A662"/>
                  </a:solidFill>
                  <a:prstDash val="solid"/>
                  <a:miter lim="33357"/>
                  <a:headEnd len="sm" w="sm" type="none"/>
                  <a:tailEnd len="sm" w="sm" type="none"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grpSp>
              <p:nvGrpSpPr>
                <p:cNvPr id="38662" name="Google Shape;38662;p80"/>
                <p:cNvGrpSpPr/>
                <p:nvPr/>
              </p:nvGrpSpPr>
              <p:grpSpPr>
                <a:xfrm>
                  <a:off x="5952675" y="1472150"/>
                  <a:ext cx="569600" cy="420550"/>
                  <a:chOff x="5952675" y="1472150"/>
                  <a:chExt cx="569600" cy="420550"/>
                </a:xfrm>
              </p:grpSpPr>
              <p:sp>
                <p:nvSpPr>
                  <p:cNvPr id="38663" name="Google Shape;38663;p80"/>
                  <p:cNvSpPr/>
                  <p:nvPr/>
                </p:nvSpPr>
                <p:spPr>
                  <a:xfrm>
                    <a:off x="6329625" y="1737125"/>
                    <a:ext cx="91750" cy="121775"/>
                  </a:xfrm>
                  <a:custGeom>
                    <a:rect b="b" l="l" r="r" t="t"/>
                    <a:pathLst>
                      <a:path extrusionOk="0" h="4871" w="3670">
                        <a:moveTo>
                          <a:pt x="2602" y="0"/>
                        </a:moveTo>
                        <a:lnTo>
                          <a:pt x="0" y="4203"/>
                        </a:lnTo>
                        <a:lnTo>
                          <a:pt x="1068" y="4871"/>
                        </a:lnTo>
                        <a:lnTo>
                          <a:pt x="3669" y="667"/>
                        </a:lnTo>
                        <a:lnTo>
                          <a:pt x="2602" y="0"/>
                        </a:ln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64" name="Google Shape;38664;p80"/>
                  <p:cNvSpPr/>
                  <p:nvPr/>
                </p:nvSpPr>
                <p:spPr>
                  <a:xfrm>
                    <a:off x="5952675" y="1472150"/>
                    <a:ext cx="145975" cy="211625"/>
                  </a:xfrm>
                  <a:custGeom>
                    <a:rect b="b" l="l" r="r" t="t"/>
                    <a:pathLst>
                      <a:path extrusionOk="0" h="8465" w="5839">
                        <a:moveTo>
                          <a:pt x="5196" y="1"/>
                        </a:moveTo>
                        <a:cubicBezTo>
                          <a:pt x="5016" y="1"/>
                          <a:pt x="4843" y="90"/>
                          <a:pt x="4737" y="259"/>
                        </a:cubicBezTo>
                        <a:lnTo>
                          <a:pt x="167" y="7631"/>
                        </a:lnTo>
                        <a:cubicBezTo>
                          <a:pt x="1" y="7897"/>
                          <a:pt x="67" y="8231"/>
                          <a:pt x="334" y="8398"/>
                        </a:cubicBezTo>
                        <a:cubicBezTo>
                          <a:pt x="412" y="8442"/>
                          <a:pt x="505" y="8464"/>
                          <a:pt x="599" y="8464"/>
                        </a:cubicBezTo>
                        <a:cubicBezTo>
                          <a:pt x="786" y="8464"/>
                          <a:pt x="979" y="8376"/>
                          <a:pt x="1068" y="8198"/>
                        </a:cubicBezTo>
                        <a:lnTo>
                          <a:pt x="5671" y="826"/>
                        </a:lnTo>
                        <a:cubicBezTo>
                          <a:pt x="5838" y="592"/>
                          <a:pt x="5738" y="225"/>
                          <a:pt x="5505" y="92"/>
                        </a:cubicBezTo>
                        <a:cubicBezTo>
                          <a:pt x="5407" y="31"/>
                          <a:pt x="5300" y="1"/>
                          <a:pt x="5196" y="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65" name="Google Shape;38665;p80"/>
                  <p:cNvSpPr/>
                  <p:nvPr/>
                </p:nvSpPr>
                <p:spPr>
                  <a:xfrm>
                    <a:off x="6477950" y="1857975"/>
                    <a:ext cx="44325" cy="34725"/>
                  </a:xfrm>
                  <a:custGeom>
                    <a:rect b="b" l="l" r="r" t="t"/>
                    <a:pathLst>
                      <a:path extrusionOk="0" h="1389" w="1773">
                        <a:moveTo>
                          <a:pt x="879" y="1"/>
                        </a:moveTo>
                        <a:cubicBezTo>
                          <a:pt x="652" y="1"/>
                          <a:pt x="436" y="119"/>
                          <a:pt x="305" y="337"/>
                        </a:cubicBezTo>
                        <a:cubicBezTo>
                          <a:pt x="1" y="793"/>
                          <a:pt x="362" y="1388"/>
                          <a:pt x="884" y="1388"/>
                        </a:cubicBezTo>
                        <a:cubicBezTo>
                          <a:pt x="934" y="1388"/>
                          <a:pt x="986" y="1383"/>
                          <a:pt x="1039" y="1371"/>
                        </a:cubicBezTo>
                        <a:cubicBezTo>
                          <a:pt x="1639" y="1204"/>
                          <a:pt x="1773" y="403"/>
                          <a:pt x="1239" y="103"/>
                        </a:cubicBezTo>
                        <a:cubicBezTo>
                          <a:pt x="1123" y="34"/>
                          <a:pt x="1000" y="1"/>
                          <a:pt x="879" y="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8666" name="Google Shape;38666;p80"/>
              <p:cNvGrpSpPr/>
              <p:nvPr/>
            </p:nvGrpSpPr>
            <p:grpSpPr>
              <a:xfrm>
                <a:off x="5835100" y="1235925"/>
                <a:ext cx="640475" cy="844800"/>
                <a:chOff x="5835100" y="1235925"/>
                <a:chExt cx="640475" cy="844800"/>
              </a:xfrm>
            </p:grpSpPr>
            <p:grpSp>
              <p:nvGrpSpPr>
                <p:cNvPr id="38667" name="Google Shape;38667;p80"/>
                <p:cNvGrpSpPr/>
                <p:nvPr/>
              </p:nvGrpSpPr>
              <p:grpSpPr>
                <a:xfrm>
                  <a:off x="6139475" y="1235925"/>
                  <a:ext cx="336100" cy="354450"/>
                  <a:chOff x="6139475" y="1235925"/>
                  <a:chExt cx="336100" cy="354450"/>
                </a:xfrm>
              </p:grpSpPr>
              <p:sp>
                <p:nvSpPr>
                  <p:cNvPr id="38668" name="Google Shape;38668;p80"/>
                  <p:cNvSpPr/>
                  <p:nvPr/>
                </p:nvSpPr>
                <p:spPr>
                  <a:xfrm>
                    <a:off x="6139475" y="1235925"/>
                    <a:ext cx="336100" cy="354450"/>
                  </a:xfrm>
                  <a:custGeom>
                    <a:rect b="b" l="l" r="r" t="t"/>
                    <a:pathLst>
                      <a:path extrusionOk="0" fill="none" h="14178" w="13444">
                        <a:moveTo>
                          <a:pt x="7373" y="14111"/>
                        </a:moveTo>
                        <a:cubicBezTo>
                          <a:pt x="7473" y="14177"/>
                          <a:pt x="7573" y="14144"/>
                          <a:pt x="7640" y="14077"/>
                        </a:cubicBezTo>
                        <a:lnTo>
                          <a:pt x="13410" y="4804"/>
                        </a:lnTo>
                        <a:cubicBezTo>
                          <a:pt x="13444" y="4704"/>
                          <a:pt x="13410" y="4604"/>
                          <a:pt x="13310" y="4537"/>
                        </a:cubicBezTo>
                        <a:lnTo>
                          <a:pt x="6072" y="34"/>
                        </a:lnTo>
                        <a:cubicBezTo>
                          <a:pt x="6005" y="1"/>
                          <a:pt x="5872" y="1"/>
                          <a:pt x="5805" y="101"/>
                        </a:cubicBezTo>
                        <a:lnTo>
                          <a:pt x="67" y="9341"/>
                        </a:lnTo>
                        <a:cubicBezTo>
                          <a:pt x="1" y="9441"/>
                          <a:pt x="34" y="9574"/>
                          <a:pt x="134" y="9608"/>
                        </a:cubicBezTo>
                        <a:close/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69" name="Google Shape;38669;p80"/>
                  <p:cNvSpPr/>
                  <p:nvPr/>
                </p:nvSpPr>
                <p:spPr>
                  <a:xfrm>
                    <a:off x="6172825" y="1255950"/>
                    <a:ext cx="148475" cy="238525"/>
                  </a:xfrm>
                  <a:custGeom>
                    <a:rect b="b" l="l" r="r" t="t"/>
                    <a:pathLst>
                      <a:path extrusionOk="0" fill="none" h="9541" w="5939">
                        <a:moveTo>
                          <a:pt x="5939" y="0"/>
                        </a:moveTo>
                        <a:lnTo>
                          <a:pt x="1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0" name="Google Shape;38670;p80"/>
                  <p:cNvSpPr/>
                  <p:nvPr/>
                </p:nvSpPr>
                <p:spPr>
                  <a:xfrm>
                    <a:off x="6210375" y="127930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1" name="Google Shape;38671;p80"/>
                  <p:cNvSpPr/>
                  <p:nvPr/>
                </p:nvSpPr>
                <p:spPr>
                  <a:xfrm>
                    <a:off x="6247900" y="130265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2" name="Google Shape;38672;p80"/>
                  <p:cNvSpPr/>
                  <p:nvPr/>
                </p:nvSpPr>
                <p:spPr>
                  <a:xfrm>
                    <a:off x="6285425" y="1326000"/>
                    <a:ext cx="148450" cy="238525"/>
                  </a:xfrm>
                  <a:custGeom>
                    <a:rect b="b" l="l" r="r" t="t"/>
                    <a:pathLst>
                      <a:path extrusionOk="0" fill="none" h="9541" w="5938">
                        <a:moveTo>
                          <a:pt x="5938" y="0"/>
                        </a:moveTo>
                        <a:lnTo>
                          <a:pt x="0" y="954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3" name="Google Shape;38673;p80"/>
                  <p:cNvSpPr/>
                  <p:nvPr/>
                </p:nvSpPr>
                <p:spPr>
                  <a:xfrm>
                    <a:off x="6262075" y="1275125"/>
                    <a:ext cx="189325" cy="117600"/>
                  </a:xfrm>
                  <a:custGeom>
                    <a:rect b="b" l="l" r="r" t="t"/>
                    <a:pathLst>
                      <a:path extrusionOk="0" fill="none" h="4704" w="7573">
                        <a:moveTo>
                          <a:pt x="0" y="0"/>
                        </a:moveTo>
                        <a:lnTo>
                          <a:pt x="7572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4" name="Google Shape;38674;p80"/>
                  <p:cNvSpPr/>
                  <p:nvPr/>
                </p:nvSpPr>
                <p:spPr>
                  <a:xfrm>
                    <a:off x="6237050" y="1315150"/>
                    <a:ext cx="190150" cy="117600"/>
                  </a:xfrm>
                  <a:custGeom>
                    <a:rect b="b" l="l" r="r" t="t"/>
                    <a:pathLst>
                      <a:path extrusionOk="0" fill="none" h="4704" w="7606">
                        <a:moveTo>
                          <a:pt x="0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5" name="Google Shape;38675;p80"/>
                  <p:cNvSpPr/>
                  <p:nvPr/>
                </p:nvSpPr>
                <p:spPr>
                  <a:xfrm>
                    <a:off x="6212875" y="1354350"/>
                    <a:ext cx="189325" cy="118450"/>
                  </a:xfrm>
                  <a:custGeom>
                    <a:rect b="b" l="l" r="r" t="t"/>
                    <a:pathLst>
                      <a:path extrusionOk="0" fill="none" h="4738" w="7573">
                        <a:moveTo>
                          <a:pt x="0" y="0"/>
                        </a:moveTo>
                        <a:lnTo>
                          <a:pt x="7572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6" name="Google Shape;38676;p80"/>
                  <p:cNvSpPr/>
                  <p:nvPr/>
                </p:nvSpPr>
                <p:spPr>
                  <a:xfrm>
                    <a:off x="6187850" y="1394375"/>
                    <a:ext cx="190150" cy="117600"/>
                  </a:xfrm>
                  <a:custGeom>
                    <a:rect b="b" l="l" r="r" t="t"/>
                    <a:pathLst>
                      <a:path extrusionOk="0" fill="none" h="4704" w="7606">
                        <a:moveTo>
                          <a:pt x="0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7" name="Google Shape;38677;p80"/>
                  <p:cNvSpPr/>
                  <p:nvPr/>
                </p:nvSpPr>
                <p:spPr>
                  <a:xfrm>
                    <a:off x="6162825" y="1434400"/>
                    <a:ext cx="190175" cy="117625"/>
                  </a:xfrm>
                  <a:custGeom>
                    <a:rect b="b" l="l" r="r" t="t"/>
                    <a:pathLst>
                      <a:path extrusionOk="0" fill="none" h="4705" w="7607">
                        <a:moveTo>
                          <a:pt x="1" y="1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78" name="Google Shape;38678;p80"/>
                  <p:cNvSpPr/>
                  <p:nvPr/>
                </p:nvSpPr>
                <p:spPr>
                  <a:xfrm>
                    <a:off x="6201200" y="1526975"/>
                    <a:ext cx="24200" cy="39225"/>
                  </a:xfrm>
                  <a:custGeom>
                    <a:rect b="b" l="l" r="r" t="t"/>
                    <a:pathLst>
                      <a:path extrusionOk="0" fill="none" h="1569" w="968">
                        <a:moveTo>
                          <a:pt x="967" y="0"/>
                        </a:moveTo>
                        <a:lnTo>
                          <a:pt x="0" y="1568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679" name="Google Shape;38679;p80"/>
                <p:cNvGrpSpPr/>
                <p:nvPr/>
              </p:nvGrpSpPr>
              <p:grpSpPr>
                <a:xfrm>
                  <a:off x="5835100" y="1726275"/>
                  <a:ext cx="336100" cy="354450"/>
                  <a:chOff x="5835100" y="1726275"/>
                  <a:chExt cx="336100" cy="354450"/>
                </a:xfrm>
              </p:grpSpPr>
              <p:sp>
                <p:nvSpPr>
                  <p:cNvPr id="38680" name="Google Shape;38680;p80"/>
                  <p:cNvSpPr/>
                  <p:nvPr/>
                </p:nvSpPr>
                <p:spPr>
                  <a:xfrm>
                    <a:off x="5835100" y="1726275"/>
                    <a:ext cx="336100" cy="354450"/>
                  </a:xfrm>
                  <a:custGeom>
                    <a:rect b="b" l="l" r="r" t="t"/>
                    <a:pathLst>
                      <a:path extrusionOk="0" fill="none" h="14178" w="13444">
                        <a:moveTo>
                          <a:pt x="13310" y="4571"/>
                        </a:moveTo>
                        <a:cubicBezTo>
                          <a:pt x="13410" y="4604"/>
                          <a:pt x="13443" y="4737"/>
                          <a:pt x="13410" y="4838"/>
                        </a:cubicBezTo>
                        <a:lnTo>
                          <a:pt x="7639" y="14077"/>
                        </a:lnTo>
                        <a:cubicBezTo>
                          <a:pt x="7572" y="14178"/>
                          <a:pt x="7472" y="14178"/>
                          <a:pt x="7372" y="14144"/>
                        </a:cubicBezTo>
                        <a:lnTo>
                          <a:pt x="134" y="9641"/>
                        </a:lnTo>
                        <a:cubicBezTo>
                          <a:pt x="34" y="9574"/>
                          <a:pt x="0" y="9474"/>
                          <a:pt x="67" y="9374"/>
                        </a:cubicBezTo>
                        <a:lnTo>
                          <a:pt x="5804" y="101"/>
                        </a:lnTo>
                        <a:cubicBezTo>
                          <a:pt x="5871" y="34"/>
                          <a:pt x="5971" y="1"/>
                          <a:pt x="6071" y="67"/>
                        </a:cubicBezTo>
                        <a:close/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1" name="Google Shape;38681;p80"/>
                  <p:cNvSpPr/>
                  <p:nvPr/>
                </p:nvSpPr>
                <p:spPr>
                  <a:xfrm>
                    <a:off x="5868450" y="1746300"/>
                    <a:ext cx="147625" cy="239350"/>
                  </a:xfrm>
                  <a:custGeom>
                    <a:rect b="b" l="l" r="r" t="t"/>
                    <a:pathLst>
                      <a:path extrusionOk="0" fill="none" h="9574" w="5905">
                        <a:moveTo>
                          <a:pt x="1" y="9574"/>
                        </a:moveTo>
                        <a:lnTo>
                          <a:pt x="5905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2" name="Google Shape;38682;p80"/>
                  <p:cNvSpPr/>
                  <p:nvPr/>
                </p:nvSpPr>
                <p:spPr>
                  <a:xfrm>
                    <a:off x="5905975" y="176965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3" name="Google Shape;38683;p80"/>
                  <p:cNvSpPr/>
                  <p:nvPr/>
                </p:nvSpPr>
                <p:spPr>
                  <a:xfrm>
                    <a:off x="5943500" y="179300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4" name="Google Shape;38684;p80"/>
                  <p:cNvSpPr/>
                  <p:nvPr/>
                </p:nvSpPr>
                <p:spPr>
                  <a:xfrm>
                    <a:off x="5981025" y="1816350"/>
                    <a:ext cx="148475" cy="239350"/>
                  </a:xfrm>
                  <a:custGeom>
                    <a:rect b="b" l="l" r="r" t="t"/>
                    <a:pathLst>
                      <a:path extrusionOk="0" fill="none" h="9574" w="5939">
                        <a:moveTo>
                          <a:pt x="1" y="9574"/>
                        </a:moveTo>
                        <a:lnTo>
                          <a:pt x="593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5" name="Google Shape;38685;p80"/>
                  <p:cNvSpPr/>
                  <p:nvPr/>
                </p:nvSpPr>
                <p:spPr>
                  <a:xfrm>
                    <a:off x="5859275" y="1923100"/>
                    <a:ext cx="190175" cy="118425"/>
                  </a:xfrm>
                  <a:custGeom>
                    <a:rect b="b" l="l" r="r" t="t"/>
                    <a:pathLst>
                      <a:path extrusionOk="0" fill="none" h="4737" w="7607">
                        <a:moveTo>
                          <a:pt x="1" y="0"/>
                        </a:moveTo>
                        <a:lnTo>
                          <a:pt x="7606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6" name="Google Shape;38686;p80"/>
                  <p:cNvSpPr/>
                  <p:nvPr/>
                </p:nvSpPr>
                <p:spPr>
                  <a:xfrm>
                    <a:off x="5884300" y="1883900"/>
                    <a:ext cx="189325" cy="117600"/>
                  </a:xfrm>
                  <a:custGeom>
                    <a:rect b="b" l="l" r="r" t="t"/>
                    <a:pathLst>
                      <a:path extrusionOk="0" fill="none" h="4704" w="7573">
                        <a:moveTo>
                          <a:pt x="0" y="0"/>
                        </a:moveTo>
                        <a:lnTo>
                          <a:pt x="7572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7" name="Google Shape;38687;p80"/>
                  <p:cNvSpPr/>
                  <p:nvPr/>
                </p:nvSpPr>
                <p:spPr>
                  <a:xfrm>
                    <a:off x="5908475" y="1843875"/>
                    <a:ext cx="190175" cy="118425"/>
                  </a:xfrm>
                  <a:custGeom>
                    <a:rect b="b" l="l" r="r" t="t"/>
                    <a:pathLst>
                      <a:path extrusionOk="0" fill="none" h="4737" w="7607">
                        <a:moveTo>
                          <a:pt x="1" y="0"/>
                        </a:moveTo>
                        <a:lnTo>
                          <a:pt x="7606" y="4737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8" name="Google Shape;38688;p80"/>
                  <p:cNvSpPr/>
                  <p:nvPr/>
                </p:nvSpPr>
                <p:spPr>
                  <a:xfrm>
                    <a:off x="5933500" y="1803825"/>
                    <a:ext cx="189325" cy="118450"/>
                  </a:xfrm>
                  <a:custGeom>
                    <a:rect b="b" l="l" r="r" t="t"/>
                    <a:pathLst>
                      <a:path extrusionOk="0" fill="none" h="4738" w="7573">
                        <a:moveTo>
                          <a:pt x="0" y="1"/>
                        </a:moveTo>
                        <a:lnTo>
                          <a:pt x="7573" y="4738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89" name="Google Shape;38689;p80"/>
                  <p:cNvSpPr/>
                  <p:nvPr/>
                </p:nvSpPr>
                <p:spPr>
                  <a:xfrm>
                    <a:off x="5957675" y="1764650"/>
                    <a:ext cx="190175" cy="117600"/>
                  </a:xfrm>
                  <a:custGeom>
                    <a:rect b="b" l="l" r="r" t="t"/>
                    <a:pathLst>
                      <a:path extrusionOk="0" fill="none" h="4704" w="7607">
                        <a:moveTo>
                          <a:pt x="1" y="0"/>
                        </a:moveTo>
                        <a:lnTo>
                          <a:pt x="7606" y="4704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690" name="Google Shape;38690;p80"/>
                  <p:cNvSpPr/>
                  <p:nvPr/>
                </p:nvSpPr>
                <p:spPr>
                  <a:xfrm>
                    <a:off x="6068600" y="1739625"/>
                    <a:ext cx="24200" cy="39225"/>
                  </a:xfrm>
                  <a:custGeom>
                    <a:rect b="b" l="l" r="r" t="t"/>
                    <a:pathLst>
                      <a:path extrusionOk="0" fill="none" h="1569" w="968">
                        <a:moveTo>
                          <a:pt x="0" y="1568"/>
                        </a:moveTo>
                        <a:lnTo>
                          <a:pt x="968" y="0"/>
                        </a:lnTo>
                      </a:path>
                    </a:pathLst>
                  </a:custGeom>
                  <a:noFill/>
                  <a:ln cap="flat" cmpd="sng" w="10850">
                    <a:solidFill>
                      <a:srgbClr val="E7A662"/>
                    </a:solidFill>
                    <a:prstDash val="solid"/>
                    <a:miter lim="33357"/>
                    <a:headEnd len="sm" w="sm" type="none"/>
                    <a:tailEnd len="sm" w="sm" type="none"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sp>
            <p:nvSpPr>
              <p:cNvPr id="38691" name="Google Shape;38691;p80"/>
              <p:cNvSpPr/>
              <p:nvPr/>
            </p:nvSpPr>
            <p:spPr>
              <a:xfrm>
                <a:off x="6019400" y="1659525"/>
                <a:ext cx="113425" cy="73475"/>
              </a:xfrm>
              <a:custGeom>
                <a:rect b="b" l="l" r="r" t="t"/>
                <a:pathLst>
                  <a:path extrusionOk="0" h="2939" w="4537">
                    <a:moveTo>
                      <a:pt x="286" y="1"/>
                    </a:moveTo>
                    <a:cubicBezTo>
                      <a:pt x="214" y="1"/>
                      <a:pt x="143" y="38"/>
                      <a:pt x="100" y="102"/>
                    </a:cubicBezTo>
                    <a:cubicBezTo>
                      <a:pt x="0" y="236"/>
                      <a:pt x="34" y="369"/>
                      <a:pt x="167" y="436"/>
                    </a:cubicBezTo>
                    <a:lnTo>
                      <a:pt x="4137" y="2904"/>
                    </a:lnTo>
                    <a:cubicBezTo>
                      <a:pt x="4172" y="2928"/>
                      <a:pt x="4212" y="2939"/>
                      <a:pt x="4253" y="2939"/>
                    </a:cubicBezTo>
                    <a:cubicBezTo>
                      <a:pt x="4327" y="2939"/>
                      <a:pt x="4406" y="2902"/>
                      <a:pt x="4470" y="2837"/>
                    </a:cubicBezTo>
                    <a:cubicBezTo>
                      <a:pt x="4537" y="2704"/>
                      <a:pt x="4503" y="2571"/>
                      <a:pt x="4370" y="2504"/>
                    </a:cubicBezTo>
                    <a:lnTo>
                      <a:pt x="401" y="35"/>
                    </a:lnTo>
                    <a:cubicBezTo>
                      <a:pt x="365" y="12"/>
                      <a:pt x="325" y="1"/>
                      <a:pt x="286" y="1"/>
                    </a:cubicBezTo>
                    <a:close/>
                  </a:path>
                </a:pathLst>
              </a:custGeom>
              <a:solidFill>
                <a:srgbClr val="141A2A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</p:spTree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6_1">
    <p:spTree>
      <p:nvGrpSpPr>
        <p:cNvPr id="38692" name="Shape 386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693" name="Google Shape;38693;p81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8694" name="Google Shape;38694;p81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695" name="Google Shape;38695;p81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8696" name="Google Shape;38696;p81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7" name="Google Shape;38697;p81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8" name="Google Shape;38698;p81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699" name="Google Shape;38699;p81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0" name="Google Shape;38700;p81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1" name="Google Shape;38701;p81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2" name="Google Shape;38702;p81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3" name="Google Shape;38703;p81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4" name="Google Shape;38704;p81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5" name="Google Shape;38705;p81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6" name="Google Shape;38706;p81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7" name="Google Shape;38707;p81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8" name="Google Shape;38708;p81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09" name="Google Shape;38709;p81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0" name="Google Shape;38710;p81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1" name="Google Shape;38711;p81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2" name="Google Shape;38712;p81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3" name="Google Shape;38713;p81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4" name="Google Shape;38714;p81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5" name="Google Shape;38715;p81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6" name="Google Shape;38716;p81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7" name="Google Shape;38717;p81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8" name="Google Shape;38718;p81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19" name="Google Shape;38719;p81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0" name="Google Shape;38720;p81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8721" name="Google Shape;38721;p81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8722" name="Google Shape;38722;p8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3" name="Google Shape;38723;p8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4" name="Google Shape;38724;p8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5" name="Google Shape;38725;p8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6" name="Google Shape;38726;p8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7" name="Google Shape;38727;p8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8" name="Google Shape;38728;p8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29" name="Google Shape;38729;p8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0" name="Google Shape;38730;p8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1" name="Google Shape;38731;p81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2" name="Google Shape;38732;p8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3" name="Google Shape;38733;p8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4" name="Google Shape;38734;p8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5" name="Google Shape;38735;p8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6" name="Google Shape;38736;p8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7" name="Google Shape;38737;p8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8" name="Google Shape;38738;p8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39" name="Google Shape;38739;p8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0" name="Google Shape;38740;p8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1" name="Google Shape;38741;p8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2" name="Google Shape;38742;p8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3" name="Google Shape;38743;p8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4" name="Google Shape;38744;p8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5" name="Google Shape;38745;p8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6" name="Google Shape;38746;p8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747" name="Google Shape;38747;p8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748" name="Google Shape;38748;p81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49" name="Google Shape;38749;p81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0" name="Google Shape;38750;p81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1" name="Google Shape;38751;p81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2" name="Google Shape;38752;p81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3" name="Google Shape;38753;p81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4" name="Google Shape;38754;p81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5" name="Google Shape;38755;p81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6" name="Google Shape;38756;p81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7" name="Google Shape;38757;p81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8" name="Google Shape;38758;p81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59" name="Google Shape;38759;p81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0" name="Google Shape;38760;p81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1" name="Google Shape;38761;p81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2" name="Google Shape;38762;p81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3" name="Google Shape;38763;p81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4" name="Google Shape;38764;p81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5" name="Google Shape;38765;p81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6" name="Google Shape;38766;p81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7" name="Google Shape;38767;p81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8" name="Google Shape;38768;p81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69" name="Google Shape;38769;p81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0" name="Google Shape;38770;p81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1" name="Google Shape;38771;p81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2" name="Google Shape;38772;p81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3" name="Google Shape;38773;p81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4" name="Google Shape;38774;p81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5" name="Google Shape;38775;p81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6" name="Google Shape;38776;p81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7" name="Google Shape;38777;p81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8" name="Google Shape;38778;p81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79" name="Google Shape;38779;p81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0" name="Google Shape;38780;p81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1" name="Google Shape;38781;p81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2" name="Google Shape;38782;p81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3" name="Google Shape;38783;p81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4" name="Google Shape;38784;p81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5" name="Google Shape;38785;p81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6" name="Google Shape;38786;p81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7" name="Google Shape;38787;p81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8" name="Google Shape;38788;p81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89" name="Google Shape;38789;p81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0" name="Google Shape;38790;p81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1" name="Google Shape;38791;p81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2" name="Google Shape;38792;p81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3" name="Google Shape;38793;p81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4" name="Google Shape;38794;p81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5" name="Google Shape;38795;p81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6" name="Google Shape;38796;p81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7" name="Google Shape;38797;p81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8" name="Google Shape;38798;p81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799" name="Google Shape;38799;p81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0" name="Google Shape;38800;p81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1" name="Google Shape;38801;p81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2" name="Google Shape;38802;p81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3" name="Google Shape;38803;p81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4" name="Google Shape;38804;p81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5" name="Google Shape;38805;p81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6" name="Google Shape;38806;p81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7" name="Google Shape;38807;p81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8" name="Google Shape;38808;p81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09" name="Google Shape;38809;p81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0" name="Google Shape;38810;p81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1" name="Google Shape;38811;p81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2" name="Google Shape;38812;p81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3" name="Google Shape;38813;p81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4" name="Google Shape;38814;p81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5" name="Google Shape;38815;p81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6" name="Google Shape;38816;p81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7" name="Google Shape;38817;p81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8" name="Google Shape;38818;p81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19" name="Google Shape;38819;p81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0" name="Google Shape;38820;p81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1" name="Google Shape;38821;p81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2" name="Google Shape;38822;p81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3" name="Google Shape;38823;p81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4" name="Google Shape;38824;p81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5" name="Google Shape;38825;p81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6" name="Google Shape;38826;p81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7" name="Google Shape;38827;p81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8" name="Google Shape;38828;p81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29" name="Google Shape;38829;p81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0" name="Google Shape;38830;p81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1" name="Google Shape;38831;p81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2" name="Google Shape;38832;p81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3" name="Google Shape;38833;p81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4" name="Google Shape;38834;p81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5" name="Google Shape;38835;p81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6" name="Google Shape;38836;p81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7" name="Google Shape;38837;p81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8" name="Google Shape;38838;p81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39" name="Google Shape;38839;p81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0" name="Google Shape;38840;p81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1" name="Google Shape;38841;p81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2" name="Google Shape;38842;p81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3" name="Google Shape;38843;p81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4" name="Google Shape;38844;p81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5" name="Google Shape;38845;p81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6" name="Google Shape;38846;p81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47" name="Google Shape;38847;p81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848" name="Google Shape;38848;p81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8849" name="Google Shape;38849;p8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0" name="Google Shape;38850;p8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1" name="Google Shape;38851;p8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2" name="Google Shape;38852;p8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3" name="Google Shape;38853;p8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4" name="Google Shape;38854;p8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5" name="Google Shape;38855;p8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6" name="Google Shape;38856;p8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7" name="Google Shape;38857;p8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8" name="Google Shape;38858;p8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59" name="Google Shape;38859;p8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0" name="Google Shape;38860;p8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1" name="Google Shape;38861;p8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2" name="Google Shape;38862;p8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3" name="Google Shape;38863;p8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4" name="Google Shape;38864;p8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5" name="Google Shape;38865;p8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6" name="Google Shape;38866;p8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7" name="Google Shape;38867;p8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8" name="Google Shape;38868;p8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69" name="Google Shape;38869;p8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0" name="Google Shape;38870;p8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1" name="Google Shape;38871;p8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2" name="Google Shape;38872;p8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3" name="Google Shape;38873;p8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74" name="Google Shape;38874;p8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875" name="Google Shape;38875;p81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6" name="Google Shape;38876;p81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7" name="Google Shape;38877;p81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8" name="Google Shape;38878;p81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8879" name="Google Shape;38879;p81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880" name="Google Shape;38880;p81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8881" name="Google Shape;38881;p81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2" name="Google Shape;38882;p81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3" name="Google Shape;38883;p81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4" name="Google Shape;38884;p81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5" name="Google Shape;38885;p81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6" name="Google Shape;38886;p81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7" name="Google Shape;38887;p81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8" name="Google Shape;38888;p81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89" name="Google Shape;38889;p81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0" name="Google Shape;38890;p81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1" name="Google Shape;38891;p81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2" name="Google Shape;38892;p81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3" name="Google Shape;38893;p81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4" name="Google Shape;38894;p81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5" name="Google Shape;38895;p81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6" name="Google Shape;38896;p81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7" name="Google Shape;38897;p81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8" name="Google Shape;38898;p81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899" name="Google Shape;38899;p81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0" name="Google Shape;38900;p81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1" name="Google Shape;38901;p81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2" name="Google Shape;38902;p81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3" name="Google Shape;38903;p81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4" name="Google Shape;38904;p81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5" name="Google Shape;38905;p81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06" name="Google Shape;38906;p81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8907" name="Google Shape;38907;p81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8908" name="Google Shape;38908;p81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8909" name="Google Shape;38909;p81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0" name="Google Shape;38910;p81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1" name="Google Shape;38911;p81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2" name="Google Shape;38912;p81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3" name="Google Shape;38913;p81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4" name="Google Shape;38914;p81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5" name="Google Shape;38915;p81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6" name="Google Shape;38916;p81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7" name="Google Shape;38917;p81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8" name="Google Shape;38918;p81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19" name="Google Shape;38919;p81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0" name="Google Shape;38920;p81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1" name="Google Shape;38921;p81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2" name="Google Shape;38922;p81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3" name="Google Shape;38923;p81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4" name="Google Shape;38924;p81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5" name="Google Shape;38925;p81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6" name="Google Shape;38926;p81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7" name="Google Shape;38927;p81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8" name="Google Shape;38928;p81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29" name="Google Shape;38929;p81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0" name="Google Shape;38930;p81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1" name="Google Shape;38931;p81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2" name="Google Shape;38932;p81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3" name="Google Shape;38933;p81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8934" name="Google Shape;38934;p81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8935" name="Google Shape;38935;p81"/>
          <p:cNvGrpSpPr/>
          <p:nvPr/>
        </p:nvGrpSpPr>
        <p:grpSpPr>
          <a:xfrm>
            <a:off x="-706730" y="-247945"/>
            <a:ext cx="3399039" cy="3421994"/>
            <a:chOff x="-706730" y="-247945"/>
            <a:chExt cx="3399039" cy="3421994"/>
          </a:xfrm>
        </p:grpSpPr>
        <p:grpSp>
          <p:nvGrpSpPr>
            <p:cNvPr id="38936" name="Google Shape;38936;p81"/>
            <p:cNvGrpSpPr/>
            <p:nvPr/>
          </p:nvGrpSpPr>
          <p:grpSpPr>
            <a:xfrm>
              <a:off x="-706730" y="-247945"/>
              <a:ext cx="3399039" cy="3421994"/>
              <a:chOff x="-513630" y="-410120"/>
              <a:chExt cx="3399039" cy="3421994"/>
            </a:xfrm>
          </p:grpSpPr>
          <p:grpSp>
            <p:nvGrpSpPr>
              <p:cNvPr id="38937" name="Google Shape;38937;p81"/>
              <p:cNvGrpSpPr/>
              <p:nvPr/>
            </p:nvGrpSpPr>
            <p:grpSpPr>
              <a:xfrm>
                <a:off x="-289096" y="-410120"/>
                <a:ext cx="3174505" cy="3421994"/>
                <a:chOff x="-289096" y="-410120"/>
                <a:chExt cx="3174505" cy="3421994"/>
              </a:xfrm>
            </p:grpSpPr>
            <p:grpSp>
              <p:nvGrpSpPr>
                <p:cNvPr id="38938" name="Google Shape;38938;p81"/>
                <p:cNvGrpSpPr/>
                <p:nvPr/>
              </p:nvGrpSpPr>
              <p:grpSpPr>
                <a:xfrm flipH="1" rot="-2528748">
                  <a:off x="1139937" y="1544051"/>
                  <a:ext cx="1240758" cy="665148"/>
                  <a:chOff x="5206900" y="826150"/>
                  <a:chExt cx="599275" cy="321250"/>
                </a:xfrm>
              </p:grpSpPr>
              <p:sp>
                <p:nvSpPr>
                  <p:cNvPr id="38939" name="Google Shape;38939;p8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0" name="Google Shape;38940;p8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1" name="Google Shape;38941;p8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2" name="Google Shape;38942;p8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3" name="Google Shape;38943;p8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4" name="Google Shape;38944;p8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5" name="Google Shape;38945;p8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6" name="Google Shape;38946;p8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7" name="Google Shape;38947;p8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8" name="Google Shape;38948;p8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49" name="Google Shape;38949;p8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0" name="Google Shape;38950;p8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1" name="Google Shape;38951;p8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2" name="Google Shape;38952;p8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953" name="Google Shape;38953;p81"/>
                <p:cNvGrpSpPr/>
                <p:nvPr/>
              </p:nvGrpSpPr>
              <p:grpSpPr>
                <a:xfrm flipH="1" rot="1033525">
                  <a:off x="1574028" y="81642"/>
                  <a:ext cx="1240716" cy="665175"/>
                  <a:chOff x="5206900" y="826150"/>
                  <a:chExt cx="599275" cy="321250"/>
                </a:xfrm>
              </p:grpSpPr>
              <p:sp>
                <p:nvSpPr>
                  <p:cNvPr id="38954" name="Google Shape;38954;p8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5" name="Google Shape;38955;p8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6" name="Google Shape;38956;p8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7" name="Google Shape;38957;p8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8" name="Google Shape;38958;p8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59" name="Google Shape;38959;p8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0" name="Google Shape;38960;p8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1" name="Google Shape;38961;p8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2" name="Google Shape;38962;p8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3" name="Google Shape;38963;p8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4" name="Google Shape;38964;p8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5" name="Google Shape;38965;p8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6" name="Google Shape;38966;p8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67" name="Google Shape;38967;p8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968" name="Google Shape;38968;p81"/>
                <p:cNvGrpSpPr/>
                <p:nvPr/>
              </p:nvGrpSpPr>
              <p:grpSpPr>
                <a:xfrm rot="6256591">
                  <a:off x="1268807" y="629246"/>
                  <a:ext cx="1240826" cy="665092"/>
                  <a:chOff x="5206900" y="826150"/>
                  <a:chExt cx="599275" cy="321250"/>
                </a:xfrm>
              </p:grpSpPr>
              <p:sp>
                <p:nvSpPr>
                  <p:cNvPr id="38969" name="Google Shape;38969;p8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0" name="Google Shape;38970;p8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1" name="Google Shape;38971;p8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2" name="Google Shape;38972;p8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3" name="Google Shape;38973;p8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4" name="Google Shape;38974;p8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5" name="Google Shape;38975;p8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6" name="Google Shape;38976;p8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7" name="Google Shape;38977;p8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8" name="Google Shape;38978;p8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79" name="Google Shape;38979;p8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80" name="Google Shape;38980;p8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81" name="Google Shape;38981;p8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8982" name="Google Shape;38982;p8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8983" name="Google Shape;38983;p81"/>
                <p:cNvGrpSpPr/>
                <p:nvPr/>
              </p:nvGrpSpPr>
              <p:grpSpPr>
                <a:xfrm flipH="1">
                  <a:off x="-35239" y="866804"/>
                  <a:ext cx="1699099" cy="2145070"/>
                  <a:chOff x="146217" y="2712579"/>
                  <a:chExt cx="1552965" cy="1960400"/>
                </a:xfrm>
              </p:grpSpPr>
              <p:grpSp>
                <p:nvGrpSpPr>
                  <p:cNvPr id="38984" name="Google Shape;38984;p81"/>
                  <p:cNvGrpSpPr/>
                  <p:nvPr/>
                </p:nvGrpSpPr>
                <p:grpSpPr>
                  <a:xfrm>
                    <a:off x="146217" y="2712579"/>
                    <a:ext cx="1134008" cy="607901"/>
                    <a:chOff x="5206900" y="826150"/>
                    <a:chExt cx="599275" cy="321250"/>
                  </a:xfrm>
                </p:grpSpPr>
                <p:sp>
                  <p:nvSpPr>
                    <p:cNvPr id="38985" name="Google Shape;38985;p8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86" name="Google Shape;38986;p8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87" name="Google Shape;38987;p8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88" name="Google Shape;38988;p8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89" name="Google Shape;38989;p8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0" name="Google Shape;38990;p8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1" name="Google Shape;38991;p8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2" name="Google Shape;38992;p8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3" name="Google Shape;38993;p8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4" name="Google Shape;38994;p8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5" name="Google Shape;38995;p8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6" name="Google Shape;38996;p8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7" name="Google Shape;38997;p8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8998" name="Google Shape;38998;p8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8999" name="Google Shape;38999;p81"/>
                  <p:cNvGrpSpPr/>
                  <p:nvPr/>
                </p:nvGrpSpPr>
                <p:grpSpPr>
                  <a:xfrm rot="-9256633">
                    <a:off x="489429" y="3110262"/>
                    <a:ext cx="1134020" cy="607908"/>
                    <a:chOff x="5206900" y="826150"/>
                    <a:chExt cx="599275" cy="321250"/>
                  </a:xfrm>
                </p:grpSpPr>
                <p:sp>
                  <p:nvSpPr>
                    <p:cNvPr id="39000" name="Google Shape;39000;p8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1" name="Google Shape;39001;p8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2" name="Google Shape;39002;p8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3" name="Google Shape;39003;p8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4" name="Google Shape;39004;p8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5" name="Google Shape;39005;p8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6" name="Google Shape;39006;p8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7" name="Google Shape;39007;p8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8" name="Google Shape;39008;p8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09" name="Google Shape;39009;p8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0" name="Google Shape;39010;p8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1" name="Google Shape;39011;p8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2" name="Google Shape;39012;p8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3" name="Google Shape;39013;p8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  <p:grpSp>
                <p:nvGrpSpPr>
                  <p:cNvPr id="39014" name="Google Shape;39014;p81"/>
                  <p:cNvGrpSpPr/>
                  <p:nvPr/>
                </p:nvGrpSpPr>
                <p:grpSpPr>
                  <a:xfrm flipH="1" rot="7120513">
                    <a:off x="538618" y="3725726"/>
                    <a:ext cx="1133997" cy="607895"/>
                    <a:chOff x="5206900" y="826150"/>
                    <a:chExt cx="599275" cy="321250"/>
                  </a:xfrm>
                </p:grpSpPr>
                <p:sp>
                  <p:nvSpPr>
                    <p:cNvPr id="39015" name="Google Shape;39015;p81"/>
                    <p:cNvSpPr/>
                    <p:nvPr/>
                  </p:nvSpPr>
                  <p:spPr>
                    <a:xfrm>
                      <a:off x="5206900" y="828950"/>
                      <a:ext cx="25225" cy="25625"/>
                    </a:xfrm>
                    <a:custGeom>
                      <a:rect b="b" l="l" r="r" t="t"/>
                      <a:pathLst>
                        <a:path extrusionOk="0" h="1025" w="1009">
                          <a:moveTo>
                            <a:pt x="1008" y="448"/>
                          </a:moveTo>
                          <a:cubicBezTo>
                            <a:pt x="1008" y="832"/>
                            <a:pt x="544" y="1024"/>
                            <a:pt x="272" y="752"/>
                          </a:cubicBezTo>
                          <a:cubicBezTo>
                            <a:pt x="0" y="480"/>
                            <a:pt x="192" y="0"/>
                            <a:pt x="576" y="0"/>
                          </a:cubicBezTo>
                          <a:cubicBezTo>
                            <a:pt x="816" y="0"/>
                            <a:pt x="1008" y="208"/>
                            <a:pt x="1008" y="44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6" name="Google Shape;39016;p81"/>
                    <p:cNvSpPr/>
                    <p:nvPr/>
                  </p:nvSpPr>
                  <p:spPr>
                    <a:xfrm>
                      <a:off x="5468125" y="1067750"/>
                      <a:ext cx="25625" cy="25225"/>
                    </a:xfrm>
                    <a:custGeom>
                      <a:rect b="b" l="l" r="r" t="t"/>
                      <a:pathLst>
                        <a:path extrusionOk="0" h="1009" w="1025">
                          <a:moveTo>
                            <a:pt x="1024" y="433"/>
                          </a:moveTo>
                          <a:cubicBezTo>
                            <a:pt x="1024" y="817"/>
                            <a:pt x="560" y="1009"/>
                            <a:pt x="288" y="737"/>
                          </a:cubicBezTo>
                          <a:cubicBezTo>
                            <a:pt x="0" y="465"/>
                            <a:pt x="208" y="1"/>
                            <a:pt x="592" y="1"/>
                          </a:cubicBezTo>
                          <a:cubicBezTo>
                            <a:pt x="832" y="1"/>
                            <a:pt x="1024" y="193"/>
                            <a:pt x="1024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7" name="Google Shape;39017;p81"/>
                    <p:cNvSpPr/>
                    <p:nvPr/>
                  </p:nvSpPr>
                  <p:spPr>
                    <a:xfrm>
                      <a:off x="5679325" y="1085750"/>
                      <a:ext cx="25625" cy="25650"/>
                    </a:xfrm>
                    <a:custGeom>
                      <a:rect b="b" l="l" r="r" t="t"/>
                      <a:pathLst>
                        <a:path extrusionOk="0" h="1026" w="1025">
                          <a:moveTo>
                            <a:pt x="1025" y="433"/>
                          </a:moveTo>
                          <a:cubicBezTo>
                            <a:pt x="1025" y="833"/>
                            <a:pt x="545" y="1025"/>
                            <a:pt x="273" y="753"/>
                          </a:cubicBezTo>
                          <a:cubicBezTo>
                            <a:pt x="1" y="481"/>
                            <a:pt x="193" y="1"/>
                            <a:pt x="577" y="1"/>
                          </a:cubicBezTo>
                          <a:cubicBezTo>
                            <a:pt x="817" y="1"/>
                            <a:pt x="1025" y="193"/>
                            <a:pt x="1025" y="43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8" name="Google Shape;39018;p81"/>
                    <p:cNvSpPr/>
                    <p:nvPr/>
                  </p:nvSpPr>
                  <p:spPr>
                    <a:xfrm>
                      <a:off x="5318900" y="877350"/>
                      <a:ext cx="4425" cy="4425"/>
                    </a:xfrm>
                    <a:custGeom>
                      <a:rect b="b" l="l" r="r" t="t"/>
                      <a:pathLst>
                        <a:path extrusionOk="0" h="177" w="177">
                          <a:moveTo>
                            <a:pt x="177" y="80"/>
                          </a:moveTo>
                          <a:cubicBezTo>
                            <a:pt x="177" y="128"/>
                            <a:pt x="145" y="176"/>
                            <a:pt x="97" y="176"/>
                          </a:cubicBezTo>
                          <a:cubicBezTo>
                            <a:pt x="49" y="176"/>
                            <a:pt x="1" y="128"/>
                            <a:pt x="1" y="80"/>
                          </a:cubicBezTo>
                          <a:cubicBezTo>
                            <a:pt x="1" y="32"/>
                            <a:pt x="49" y="0"/>
                            <a:pt x="97" y="0"/>
                          </a:cubicBezTo>
                          <a:cubicBezTo>
                            <a:pt x="145" y="0"/>
                            <a:pt x="177" y="32"/>
                            <a:pt x="177" y="80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19" name="Google Shape;39019;p81"/>
                    <p:cNvSpPr/>
                    <p:nvPr/>
                  </p:nvSpPr>
                  <p:spPr>
                    <a:xfrm>
                      <a:off x="5749725" y="10213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1" y="97"/>
                          </a:moveTo>
                          <a:cubicBezTo>
                            <a:pt x="241" y="241"/>
                            <a:pt x="1" y="1"/>
                            <a:pt x="145" y="1"/>
                          </a:cubicBezTo>
                          <a:cubicBezTo>
                            <a:pt x="193" y="1"/>
                            <a:pt x="225" y="49"/>
                            <a:pt x="241" y="97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0" name="Google Shape;39020;p81"/>
                    <p:cNvSpPr/>
                    <p:nvPr/>
                  </p:nvSpPr>
                  <p:spPr>
                    <a:xfrm>
                      <a:off x="5527725" y="874950"/>
                      <a:ext cx="6025" cy="6025"/>
                    </a:xfrm>
                    <a:custGeom>
                      <a:rect b="b" l="l" r="r" t="t"/>
                      <a:pathLst>
                        <a:path extrusionOk="0" h="241" w="241">
                          <a:moveTo>
                            <a:pt x="240" y="96"/>
                          </a:moveTo>
                          <a:cubicBezTo>
                            <a:pt x="240" y="240"/>
                            <a:pt x="0" y="0"/>
                            <a:pt x="144" y="0"/>
                          </a:cubicBezTo>
                          <a:cubicBezTo>
                            <a:pt x="192" y="0"/>
                            <a:pt x="240" y="48"/>
                            <a:pt x="240" y="96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1" name="Google Shape;39021;p81"/>
                    <p:cNvSpPr/>
                    <p:nvPr/>
                  </p:nvSpPr>
                  <p:spPr>
                    <a:xfrm>
                      <a:off x="5418900" y="861350"/>
                      <a:ext cx="6025" cy="5625"/>
                    </a:xfrm>
                    <a:custGeom>
                      <a:rect b="b" l="l" r="r" t="t"/>
                      <a:pathLst>
                        <a:path extrusionOk="0" h="225" w="241">
                          <a:moveTo>
                            <a:pt x="241" y="64"/>
                          </a:moveTo>
                          <a:cubicBezTo>
                            <a:pt x="241" y="112"/>
                            <a:pt x="225" y="160"/>
                            <a:pt x="177" y="176"/>
                          </a:cubicBezTo>
                          <a:cubicBezTo>
                            <a:pt x="49" y="224"/>
                            <a:pt x="1" y="32"/>
                            <a:pt x="129" y="16"/>
                          </a:cubicBezTo>
                          <a:cubicBezTo>
                            <a:pt x="177" y="0"/>
                            <a:pt x="225" y="16"/>
                            <a:pt x="241" y="64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2" name="Google Shape;39022;p81"/>
                    <p:cNvSpPr/>
                    <p:nvPr/>
                  </p:nvSpPr>
                  <p:spPr>
                    <a:xfrm>
                      <a:off x="5634925" y="98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1" y="209"/>
                          </a:moveTo>
                          <a:cubicBezTo>
                            <a:pt x="481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97" y="1"/>
                            <a:pt x="273" y="1"/>
                          </a:cubicBezTo>
                          <a:cubicBezTo>
                            <a:pt x="385" y="1"/>
                            <a:pt x="481" y="97"/>
                            <a:pt x="481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3" name="Google Shape;39023;p81"/>
                    <p:cNvSpPr/>
                    <p:nvPr/>
                  </p:nvSpPr>
                  <p:spPr>
                    <a:xfrm>
                      <a:off x="5717725" y="1135775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2"/>
                          </a:moveTo>
                          <a:cubicBezTo>
                            <a:pt x="465" y="368"/>
                            <a:pt x="257" y="464"/>
                            <a:pt x="129" y="336"/>
                          </a:cubicBezTo>
                          <a:cubicBezTo>
                            <a:pt x="1" y="208"/>
                            <a:pt x="81" y="0"/>
                            <a:pt x="273" y="0"/>
                          </a:cubicBezTo>
                          <a:cubicBezTo>
                            <a:pt x="385" y="0"/>
                            <a:pt x="465" y="80"/>
                            <a:pt x="465" y="19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4" name="Google Shape;39024;p81"/>
                    <p:cNvSpPr/>
                    <p:nvPr/>
                  </p:nvSpPr>
                  <p:spPr>
                    <a:xfrm>
                      <a:off x="5316900" y="997350"/>
                      <a:ext cx="11625" cy="12025"/>
                    </a:xfrm>
                    <a:custGeom>
                      <a:rect b="b" l="l" r="r" t="t"/>
                      <a:pathLst>
                        <a:path extrusionOk="0" h="481" w="465">
                          <a:moveTo>
                            <a:pt x="465" y="209"/>
                          </a:moveTo>
                          <a:cubicBezTo>
                            <a:pt x="465" y="385"/>
                            <a:pt x="257" y="481"/>
                            <a:pt x="129" y="353"/>
                          </a:cubicBezTo>
                          <a:cubicBezTo>
                            <a:pt x="1" y="225"/>
                            <a:pt x="81" y="1"/>
                            <a:pt x="273" y="1"/>
                          </a:cubicBezTo>
                          <a:cubicBezTo>
                            <a:pt x="369" y="1"/>
                            <a:pt x="465" y="97"/>
                            <a:pt x="465" y="2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5" name="Google Shape;39025;p81"/>
                    <p:cNvSpPr/>
                    <p:nvPr/>
                  </p:nvSpPr>
                  <p:spPr>
                    <a:xfrm>
                      <a:off x="5331700" y="1124575"/>
                      <a:ext cx="12025" cy="11625"/>
                    </a:xfrm>
                    <a:custGeom>
                      <a:rect b="b" l="l" r="r" t="t"/>
                      <a:pathLst>
                        <a:path extrusionOk="0" h="465" w="481">
                          <a:moveTo>
                            <a:pt x="481" y="208"/>
                          </a:moveTo>
                          <a:cubicBezTo>
                            <a:pt x="481" y="384"/>
                            <a:pt x="257" y="464"/>
                            <a:pt x="129" y="352"/>
                          </a:cubicBezTo>
                          <a:cubicBezTo>
                            <a:pt x="1" y="224"/>
                            <a:pt x="97" y="0"/>
                            <a:pt x="273" y="0"/>
                          </a:cubicBezTo>
                          <a:cubicBezTo>
                            <a:pt x="385" y="0"/>
                            <a:pt x="481" y="96"/>
                            <a:pt x="481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6" name="Google Shape;39026;p81"/>
                    <p:cNvSpPr/>
                    <p:nvPr/>
                  </p:nvSpPr>
                  <p:spPr>
                    <a:xfrm>
                      <a:off x="5794150" y="906150"/>
                      <a:ext cx="12025" cy="12025"/>
                    </a:xfrm>
                    <a:custGeom>
                      <a:rect b="b" l="l" r="r" t="t"/>
                      <a:pathLst>
                        <a:path extrusionOk="0" h="481" w="481">
                          <a:moveTo>
                            <a:pt x="480" y="208"/>
                          </a:moveTo>
                          <a:cubicBezTo>
                            <a:pt x="480" y="384"/>
                            <a:pt x="256" y="480"/>
                            <a:pt x="128" y="352"/>
                          </a:cubicBezTo>
                          <a:cubicBezTo>
                            <a:pt x="0" y="224"/>
                            <a:pt x="96" y="0"/>
                            <a:pt x="272" y="0"/>
                          </a:cubicBezTo>
                          <a:cubicBezTo>
                            <a:pt x="384" y="0"/>
                            <a:pt x="480" y="96"/>
                            <a:pt x="480" y="20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7" name="Google Shape;39027;p81"/>
                    <p:cNvSpPr/>
                    <p:nvPr/>
                  </p:nvSpPr>
                  <p:spPr>
                    <a:xfrm>
                      <a:off x="5290500" y="924950"/>
                      <a:ext cx="11625" cy="11625"/>
                    </a:xfrm>
                    <a:custGeom>
                      <a:rect b="b" l="l" r="r" t="t"/>
                      <a:pathLst>
                        <a:path extrusionOk="0" h="465" w="465">
                          <a:moveTo>
                            <a:pt x="465" y="193"/>
                          </a:moveTo>
                          <a:cubicBezTo>
                            <a:pt x="465" y="369"/>
                            <a:pt x="257" y="465"/>
                            <a:pt x="129" y="337"/>
                          </a:cubicBezTo>
                          <a:cubicBezTo>
                            <a:pt x="1" y="209"/>
                            <a:pt x="97" y="0"/>
                            <a:pt x="273" y="0"/>
                          </a:cubicBezTo>
                          <a:cubicBezTo>
                            <a:pt x="385" y="0"/>
                            <a:pt x="465" y="81"/>
                            <a:pt x="465" y="193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28" name="Google Shape;39028;p81"/>
                    <p:cNvSpPr/>
                    <p:nvPr/>
                  </p:nvSpPr>
                  <p:spPr>
                    <a:xfrm>
                      <a:off x="5680925" y="826150"/>
                      <a:ext cx="43225" cy="43225"/>
                    </a:xfrm>
                    <a:custGeom>
                      <a:rect b="b" l="l" r="r" t="t"/>
                      <a:pathLst>
                        <a:path extrusionOk="0" h="1729" w="1729">
                          <a:moveTo>
                            <a:pt x="865" y="1728"/>
                          </a:moveTo>
                          <a:lnTo>
                            <a:pt x="865" y="1728"/>
                          </a:lnTo>
                          <a:cubicBezTo>
                            <a:pt x="865" y="1248"/>
                            <a:pt x="481" y="864"/>
                            <a:pt x="1" y="864"/>
                          </a:cubicBezTo>
                          <a:lnTo>
                            <a:pt x="1" y="864"/>
                          </a:lnTo>
                          <a:cubicBezTo>
                            <a:pt x="481" y="864"/>
                            <a:pt x="865" y="480"/>
                            <a:pt x="865" y="0"/>
                          </a:cubicBezTo>
                          <a:lnTo>
                            <a:pt x="865" y="0"/>
                          </a:lnTo>
                          <a:cubicBezTo>
                            <a:pt x="865" y="480"/>
                            <a:pt x="1265" y="864"/>
                            <a:pt x="1729" y="864"/>
                          </a:cubicBezTo>
                          <a:lnTo>
                            <a:pt x="1729" y="864"/>
                          </a:lnTo>
                          <a:cubicBezTo>
                            <a:pt x="1265" y="864"/>
                            <a:pt x="865" y="1248"/>
                            <a:pt x="865" y="1728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grpSp>
              <p:nvGrpSpPr>
                <p:cNvPr id="39029" name="Google Shape;39029;p81"/>
                <p:cNvGrpSpPr/>
                <p:nvPr/>
              </p:nvGrpSpPr>
              <p:grpSpPr>
                <a:xfrm rot="446386">
                  <a:off x="1421080" y="781885"/>
                  <a:ext cx="1240817" cy="665090"/>
                  <a:chOff x="5206900" y="826150"/>
                  <a:chExt cx="599275" cy="321250"/>
                </a:xfrm>
              </p:grpSpPr>
              <p:sp>
                <p:nvSpPr>
                  <p:cNvPr id="39030" name="Google Shape;39030;p8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1" name="Google Shape;39031;p8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2" name="Google Shape;39032;p8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3" name="Google Shape;39033;p8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4" name="Google Shape;39034;p8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5" name="Google Shape;39035;p8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6" name="Google Shape;39036;p8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7" name="Google Shape;39037;p8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8" name="Google Shape;39038;p8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39" name="Google Shape;39039;p8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0" name="Google Shape;39040;p8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1" name="Google Shape;39041;p8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2" name="Google Shape;39042;p8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3" name="Google Shape;39043;p8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  <p:grpSp>
              <p:nvGrpSpPr>
                <p:cNvPr id="39044" name="Google Shape;39044;p81"/>
                <p:cNvGrpSpPr/>
                <p:nvPr/>
              </p:nvGrpSpPr>
              <p:grpSpPr>
                <a:xfrm flipH="1" rot="-2528748">
                  <a:off x="-226338" y="-79824"/>
                  <a:ext cx="1240758" cy="665148"/>
                  <a:chOff x="5206900" y="826150"/>
                  <a:chExt cx="599275" cy="321250"/>
                </a:xfrm>
              </p:grpSpPr>
              <p:sp>
                <p:nvSpPr>
                  <p:cNvPr id="39045" name="Google Shape;39045;p81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6" name="Google Shape;39046;p81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7" name="Google Shape;39047;p81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8" name="Google Shape;39048;p81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49" name="Google Shape;39049;p81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0" name="Google Shape;39050;p81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1" name="Google Shape;39051;p81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2" name="Google Shape;39052;p81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3" name="Google Shape;39053;p81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4" name="Google Shape;39054;p81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5" name="Google Shape;39055;p81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6" name="Google Shape;39056;p81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7" name="Google Shape;39057;p81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sp>
                <p:nvSpPr>
                  <p:cNvPr id="39058" name="Google Shape;39058;p81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</p:grpSp>
          </p:grpSp>
          <p:grpSp>
            <p:nvGrpSpPr>
              <p:cNvPr id="39059" name="Google Shape;39059;p81"/>
              <p:cNvGrpSpPr/>
              <p:nvPr/>
            </p:nvGrpSpPr>
            <p:grpSpPr>
              <a:xfrm>
                <a:off x="-513630" y="35479"/>
                <a:ext cx="2745498" cy="1748548"/>
                <a:chOff x="1270425" y="2070325"/>
                <a:chExt cx="1769805" cy="1127150"/>
              </a:xfrm>
            </p:grpSpPr>
            <p:grpSp>
              <p:nvGrpSpPr>
                <p:cNvPr id="39060" name="Google Shape;39060;p81"/>
                <p:cNvGrpSpPr/>
                <p:nvPr/>
              </p:nvGrpSpPr>
              <p:grpSpPr>
                <a:xfrm>
                  <a:off x="1582562" y="2070325"/>
                  <a:ext cx="1123518" cy="1127150"/>
                  <a:chOff x="1582562" y="2070325"/>
                  <a:chExt cx="1123518" cy="1127150"/>
                </a:xfrm>
              </p:grpSpPr>
              <p:sp>
                <p:nvSpPr>
                  <p:cNvPr id="39061" name="Google Shape;39061;p81"/>
                  <p:cNvSpPr/>
                  <p:nvPr/>
                </p:nvSpPr>
                <p:spPr>
                  <a:xfrm>
                    <a:off x="1582562" y="2070325"/>
                    <a:ext cx="1123518" cy="1127150"/>
                  </a:xfrm>
                  <a:custGeom>
                    <a:rect b="b" l="l" r="r" t="t"/>
                    <a:pathLst>
                      <a:path extrusionOk="0" h="10241" w="10208">
                        <a:moveTo>
                          <a:pt x="5151" y="1"/>
                        </a:moveTo>
                        <a:cubicBezTo>
                          <a:pt x="2707" y="1"/>
                          <a:pt x="297" y="1732"/>
                          <a:pt x="34" y="4666"/>
                        </a:cubicBezTo>
                        <a:cubicBezTo>
                          <a:pt x="0" y="4732"/>
                          <a:pt x="0" y="4832"/>
                          <a:pt x="0" y="4932"/>
                        </a:cubicBezTo>
                        <a:lnTo>
                          <a:pt x="0" y="5133"/>
                        </a:lnTo>
                        <a:cubicBezTo>
                          <a:pt x="0" y="5433"/>
                          <a:pt x="34" y="5733"/>
                          <a:pt x="67" y="6033"/>
                        </a:cubicBezTo>
                        <a:cubicBezTo>
                          <a:pt x="167" y="6500"/>
                          <a:pt x="301" y="6967"/>
                          <a:pt x="534" y="7401"/>
                        </a:cubicBezTo>
                        <a:cubicBezTo>
                          <a:pt x="701" y="7734"/>
                          <a:pt x="901" y="8068"/>
                          <a:pt x="1168" y="8368"/>
                        </a:cubicBezTo>
                        <a:cubicBezTo>
                          <a:pt x="2223" y="9656"/>
                          <a:pt x="3657" y="10241"/>
                          <a:pt x="5071" y="10241"/>
                        </a:cubicBezTo>
                        <a:cubicBezTo>
                          <a:pt x="7504" y="10241"/>
                          <a:pt x="9879" y="8513"/>
                          <a:pt x="10174" y="5666"/>
                        </a:cubicBezTo>
                        <a:cubicBezTo>
                          <a:pt x="10208" y="5466"/>
                          <a:pt x="10208" y="5299"/>
                          <a:pt x="10208" y="5133"/>
                        </a:cubicBezTo>
                        <a:cubicBezTo>
                          <a:pt x="10208" y="5032"/>
                          <a:pt x="10208" y="4966"/>
                          <a:pt x="10208" y="4832"/>
                        </a:cubicBezTo>
                        <a:cubicBezTo>
                          <a:pt x="10208" y="4732"/>
                          <a:pt x="10208" y="4632"/>
                          <a:pt x="10174" y="4499"/>
                        </a:cubicBezTo>
                        <a:cubicBezTo>
                          <a:pt x="10174" y="4332"/>
                          <a:pt x="10141" y="4199"/>
                          <a:pt x="10108" y="4032"/>
                        </a:cubicBezTo>
                        <a:cubicBezTo>
                          <a:pt x="9974" y="3431"/>
                          <a:pt x="9707" y="2831"/>
                          <a:pt x="9374" y="2331"/>
                        </a:cubicBezTo>
                        <a:cubicBezTo>
                          <a:pt x="8337" y="729"/>
                          <a:pt x="6737" y="1"/>
                          <a:pt x="5151" y="1"/>
                        </a:cubicBezTo>
                        <a:close/>
                      </a:path>
                    </a:pathLst>
                  </a:custGeom>
                  <a:solidFill>
                    <a:srgbClr val="D4DCFF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marR="0" rtl="0" algn="l">
                      <a:lnSpc>
                        <a:spcPct val="100000"/>
                      </a:lnSpc>
                      <a:spcBef>
                        <a:spcPts val="0"/>
                      </a:spcBef>
                      <a:spcAft>
                        <a:spcPts val="0"/>
                      </a:spcAft>
                      <a:buClr>
                        <a:srgbClr val="000000"/>
                      </a:buClr>
                      <a:buSzPts val="1400"/>
                      <a:buFont typeface="Arial"/>
                      <a:buNone/>
                    </a:pPr>
                    <a:r>
                      <a:t/>
                    </a:r>
                    <a:endParaRPr b="0" i="0" sz="1400" u="none" cap="none" strike="noStrike">
                      <a:solidFill>
                        <a:srgbClr val="000000"/>
                      </a:solidFill>
                      <a:latin typeface="Arial"/>
                      <a:ea typeface="Arial"/>
                      <a:cs typeface="Arial"/>
                      <a:sym typeface="Arial"/>
                    </a:endParaRPr>
                  </a:p>
                </p:txBody>
              </p:sp>
              <p:grpSp>
                <p:nvGrpSpPr>
                  <p:cNvPr id="39062" name="Google Shape;39062;p81"/>
                  <p:cNvGrpSpPr/>
                  <p:nvPr/>
                </p:nvGrpSpPr>
                <p:grpSpPr>
                  <a:xfrm>
                    <a:off x="1582562" y="2073407"/>
                    <a:ext cx="1123518" cy="973062"/>
                    <a:chOff x="1582562" y="2073407"/>
                    <a:chExt cx="1123518" cy="973062"/>
                  </a:xfrm>
                </p:grpSpPr>
                <p:sp>
                  <p:nvSpPr>
                    <p:cNvPr id="39063" name="Google Shape;39063;p81"/>
                    <p:cNvSpPr/>
                    <p:nvPr/>
                  </p:nvSpPr>
                  <p:spPr>
                    <a:xfrm>
                      <a:off x="1674354" y="2073407"/>
                      <a:ext cx="939934" cy="253474"/>
                    </a:xfrm>
                    <a:custGeom>
                      <a:rect b="b" l="l" r="r" t="t"/>
                      <a:pathLst>
                        <a:path extrusionOk="0" h="2303" w="8540">
                          <a:moveTo>
                            <a:pt x="4270" y="1"/>
                          </a:moveTo>
                          <a:cubicBezTo>
                            <a:pt x="2635" y="1"/>
                            <a:pt x="1001" y="768"/>
                            <a:pt x="0" y="2303"/>
                          </a:cubicBezTo>
                          <a:cubicBezTo>
                            <a:pt x="167" y="2303"/>
                            <a:pt x="334" y="2303"/>
                            <a:pt x="501" y="2269"/>
                          </a:cubicBezTo>
                          <a:cubicBezTo>
                            <a:pt x="734" y="2169"/>
                            <a:pt x="968" y="2102"/>
                            <a:pt x="1234" y="2069"/>
                          </a:cubicBezTo>
                          <a:cubicBezTo>
                            <a:pt x="1735" y="1969"/>
                            <a:pt x="1802" y="1936"/>
                            <a:pt x="2335" y="1869"/>
                          </a:cubicBezTo>
                          <a:cubicBezTo>
                            <a:pt x="2869" y="1802"/>
                            <a:pt x="3203" y="1735"/>
                            <a:pt x="3703" y="1702"/>
                          </a:cubicBezTo>
                          <a:cubicBezTo>
                            <a:pt x="3870" y="1669"/>
                            <a:pt x="4045" y="1652"/>
                            <a:pt x="4220" y="1652"/>
                          </a:cubicBezTo>
                          <a:cubicBezTo>
                            <a:pt x="4395" y="1652"/>
                            <a:pt x="4570" y="1669"/>
                            <a:pt x="4737" y="1702"/>
                          </a:cubicBezTo>
                          <a:cubicBezTo>
                            <a:pt x="5104" y="1802"/>
                            <a:pt x="5404" y="1769"/>
                            <a:pt x="5738" y="1869"/>
                          </a:cubicBezTo>
                          <a:cubicBezTo>
                            <a:pt x="6005" y="2002"/>
                            <a:pt x="6271" y="2069"/>
                            <a:pt x="6538" y="2136"/>
                          </a:cubicBezTo>
                          <a:cubicBezTo>
                            <a:pt x="6972" y="2202"/>
                            <a:pt x="7406" y="2269"/>
                            <a:pt x="7839" y="2303"/>
                          </a:cubicBezTo>
                          <a:lnTo>
                            <a:pt x="8540" y="2303"/>
                          </a:lnTo>
                          <a:cubicBezTo>
                            <a:pt x="7539" y="768"/>
                            <a:pt x="5904" y="1"/>
                            <a:pt x="427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64" name="Google Shape;39064;p81"/>
                    <p:cNvSpPr/>
                    <p:nvPr/>
                  </p:nvSpPr>
                  <p:spPr>
                    <a:xfrm>
                      <a:off x="1582562" y="2513987"/>
                      <a:ext cx="1119886" cy="99276"/>
                    </a:xfrm>
                    <a:custGeom>
                      <a:rect b="b" l="l" r="r" t="t"/>
                      <a:pathLst>
                        <a:path extrusionOk="0" h="902" w="10175">
                          <a:moveTo>
                            <a:pt x="10108" y="1"/>
                          </a:moveTo>
                          <a:lnTo>
                            <a:pt x="8773" y="134"/>
                          </a:lnTo>
                          <a:cubicBezTo>
                            <a:pt x="8206" y="201"/>
                            <a:pt x="7572" y="234"/>
                            <a:pt x="6605" y="268"/>
                          </a:cubicBezTo>
                          <a:cubicBezTo>
                            <a:pt x="6105" y="268"/>
                            <a:pt x="5604" y="268"/>
                            <a:pt x="5104" y="201"/>
                          </a:cubicBezTo>
                          <a:cubicBezTo>
                            <a:pt x="4618" y="137"/>
                            <a:pt x="4118" y="114"/>
                            <a:pt x="3622" y="114"/>
                          </a:cubicBezTo>
                          <a:cubicBezTo>
                            <a:pt x="3335" y="114"/>
                            <a:pt x="3050" y="122"/>
                            <a:pt x="2769" y="134"/>
                          </a:cubicBezTo>
                          <a:cubicBezTo>
                            <a:pt x="2169" y="201"/>
                            <a:pt x="868" y="468"/>
                            <a:pt x="34" y="635"/>
                          </a:cubicBezTo>
                          <a:cubicBezTo>
                            <a:pt x="0" y="735"/>
                            <a:pt x="0" y="801"/>
                            <a:pt x="0" y="901"/>
                          </a:cubicBezTo>
                          <a:cubicBezTo>
                            <a:pt x="1068" y="768"/>
                            <a:pt x="3670" y="401"/>
                            <a:pt x="4137" y="401"/>
                          </a:cubicBezTo>
                          <a:cubicBezTo>
                            <a:pt x="4704" y="434"/>
                            <a:pt x="4804" y="468"/>
                            <a:pt x="5304" y="501"/>
                          </a:cubicBezTo>
                          <a:cubicBezTo>
                            <a:pt x="5638" y="534"/>
                            <a:pt x="6005" y="568"/>
                            <a:pt x="6372" y="568"/>
                          </a:cubicBezTo>
                          <a:cubicBezTo>
                            <a:pt x="6738" y="534"/>
                            <a:pt x="7706" y="568"/>
                            <a:pt x="8373" y="501"/>
                          </a:cubicBezTo>
                          <a:cubicBezTo>
                            <a:pt x="8707" y="468"/>
                            <a:pt x="9507" y="468"/>
                            <a:pt x="10174" y="468"/>
                          </a:cubicBezTo>
                          <a:cubicBezTo>
                            <a:pt x="10174" y="301"/>
                            <a:pt x="10141" y="168"/>
                            <a:pt x="10108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65" name="Google Shape;39065;p81"/>
                    <p:cNvSpPr/>
                    <p:nvPr/>
                  </p:nvSpPr>
                  <p:spPr>
                    <a:xfrm>
                      <a:off x="1582562" y="2576392"/>
                      <a:ext cx="1123518" cy="172688"/>
                    </a:xfrm>
                    <a:custGeom>
                      <a:rect b="b" l="l" r="r" t="t"/>
                      <a:pathLst>
                        <a:path extrusionOk="0" h="1569" w="10208">
                          <a:moveTo>
                            <a:pt x="4070" y="1"/>
                          </a:moveTo>
                          <a:cubicBezTo>
                            <a:pt x="3870" y="1"/>
                            <a:pt x="3670" y="1"/>
                            <a:pt x="3469" y="34"/>
                          </a:cubicBezTo>
                          <a:cubicBezTo>
                            <a:pt x="3169" y="101"/>
                            <a:pt x="2969" y="101"/>
                            <a:pt x="2836" y="134"/>
                          </a:cubicBezTo>
                          <a:cubicBezTo>
                            <a:pt x="2669" y="168"/>
                            <a:pt x="2369" y="168"/>
                            <a:pt x="2135" y="201"/>
                          </a:cubicBezTo>
                          <a:cubicBezTo>
                            <a:pt x="1902" y="234"/>
                            <a:pt x="1735" y="234"/>
                            <a:pt x="1535" y="268"/>
                          </a:cubicBezTo>
                          <a:cubicBezTo>
                            <a:pt x="1368" y="301"/>
                            <a:pt x="1401" y="301"/>
                            <a:pt x="1134" y="368"/>
                          </a:cubicBezTo>
                          <a:cubicBezTo>
                            <a:pt x="868" y="468"/>
                            <a:pt x="634" y="501"/>
                            <a:pt x="367" y="501"/>
                          </a:cubicBezTo>
                          <a:cubicBezTo>
                            <a:pt x="100" y="501"/>
                            <a:pt x="34" y="501"/>
                            <a:pt x="0" y="535"/>
                          </a:cubicBezTo>
                          <a:cubicBezTo>
                            <a:pt x="0" y="835"/>
                            <a:pt x="34" y="1135"/>
                            <a:pt x="67" y="1435"/>
                          </a:cubicBezTo>
                          <a:cubicBezTo>
                            <a:pt x="634" y="1235"/>
                            <a:pt x="1201" y="1102"/>
                            <a:pt x="1768" y="968"/>
                          </a:cubicBezTo>
                          <a:cubicBezTo>
                            <a:pt x="1935" y="952"/>
                            <a:pt x="2102" y="943"/>
                            <a:pt x="2269" y="943"/>
                          </a:cubicBezTo>
                          <a:cubicBezTo>
                            <a:pt x="2435" y="943"/>
                            <a:pt x="2602" y="952"/>
                            <a:pt x="2769" y="968"/>
                          </a:cubicBezTo>
                          <a:cubicBezTo>
                            <a:pt x="3069" y="1002"/>
                            <a:pt x="3369" y="1068"/>
                            <a:pt x="3670" y="1135"/>
                          </a:cubicBezTo>
                          <a:cubicBezTo>
                            <a:pt x="4070" y="1268"/>
                            <a:pt x="4470" y="1368"/>
                            <a:pt x="4904" y="1368"/>
                          </a:cubicBezTo>
                          <a:cubicBezTo>
                            <a:pt x="5771" y="1469"/>
                            <a:pt x="6071" y="1569"/>
                            <a:pt x="6672" y="1569"/>
                          </a:cubicBezTo>
                          <a:lnTo>
                            <a:pt x="7973" y="1569"/>
                          </a:lnTo>
                          <a:cubicBezTo>
                            <a:pt x="8133" y="1562"/>
                            <a:pt x="8267" y="1561"/>
                            <a:pt x="8382" y="1561"/>
                          </a:cubicBezTo>
                          <a:cubicBezTo>
                            <a:pt x="8509" y="1561"/>
                            <a:pt x="8613" y="1563"/>
                            <a:pt x="8704" y="1563"/>
                          </a:cubicBezTo>
                          <a:cubicBezTo>
                            <a:pt x="8982" y="1563"/>
                            <a:pt x="9146" y="1545"/>
                            <a:pt x="9474" y="1402"/>
                          </a:cubicBezTo>
                          <a:cubicBezTo>
                            <a:pt x="9807" y="1235"/>
                            <a:pt x="10041" y="1135"/>
                            <a:pt x="10174" y="1068"/>
                          </a:cubicBezTo>
                          <a:cubicBezTo>
                            <a:pt x="10208" y="868"/>
                            <a:pt x="10208" y="701"/>
                            <a:pt x="10208" y="535"/>
                          </a:cubicBezTo>
                          <a:cubicBezTo>
                            <a:pt x="10208" y="434"/>
                            <a:pt x="10208" y="368"/>
                            <a:pt x="10174" y="234"/>
                          </a:cubicBezTo>
                          <a:cubicBezTo>
                            <a:pt x="9774" y="334"/>
                            <a:pt x="9340" y="368"/>
                            <a:pt x="8907" y="368"/>
                          </a:cubicBezTo>
                          <a:cubicBezTo>
                            <a:pt x="8873" y="346"/>
                            <a:pt x="8829" y="338"/>
                            <a:pt x="8765" y="338"/>
                          </a:cubicBezTo>
                          <a:cubicBezTo>
                            <a:pt x="8636" y="338"/>
                            <a:pt x="8429" y="368"/>
                            <a:pt x="8073" y="368"/>
                          </a:cubicBezTo>
                          <a:cubicBezTo>
                            <a:pt x="7906" y="379"/>
                            <a:pt x="7728" y="383"/>
                            <a:pt x="7565" y="383"/>
                          </a:cubicBezTo>
                          <a:cubicBezTo>
                            <a:pt x="7239" y="383"/>
                            <a:pt x="6972" y="368"/>
                            <a:pt x="6972" y="368"/>
                          </a:cubicBezTo>
                          <a:cubicBezTo>
                            <a:pt x="6972" y="368"/>
                            <a:pt x="6271" y="301"/>
                            <a:pt x="6038" y="268"/>
                          </a:cubicBezTo>
                          <a:cubicBezTo>
                            <a:pt x="5771" y="268"/>
                            <a:pt x="4303" y="1"/>
                            <a:pt x="407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  <p:sp>
                  <p:nvSpPr>
                    <p:cNvPr id="39066" name="Google Shape;39066;p81"/>
                    <p:cNvSpPr/>
                    <p:nvPr/>
                  </p:nvSpPr>
                  <p:spPr>
                    <a:xfrm>
                      <a:off x="1641335" y="2884787"/>
                      <a:ext cx="903173" cy="161682"/>
                    </a:xfrm>
                    <a:custGeom>
                      <a:rect b="b" l="l" r="r" t="t"/>
                      <a:pathLst>
                        <a:path extrusionOk="0" h="1469" w="8206">
                          <a:moveTo>
                            <a:pt x="0" y="1"/>
                          </a:moveTo>
                          <a:cubicBezTo>
                            <a:pt x="167" y="334"/>
                            <a:pt x="400" y="668"/>
                            <a:pt x="634" y="968"/>
                          </a:cubicBezTo>
                          <a:cubicBezTo>
                            <a:pt x="1001" y="1002"/>
                            <a:pt x="1801" y="1135"/>
                            <a:pt x="2302" y="1202"/>
                          </a:cubicBezTo>
                          <a:cubicBezTo>
                            <a:pt x="2835" y="1302"/>
                            <a:pt x="3069" y="1369"/>
                            <a:pt x="3503" y="1435"/>
                          </a:cubicBezTo>
                          <a:cubicBezTo>
                            <a:pt x="3658" y="1457"/>
                            <a:pt x="3795" y="1469"/>
                            <a:pt x="3962" y="1469"/>
                          </a:cubicBezTo>
                          <a:cubicBezTo>
                            <a:pt x="4296" y="1469"/>
                            <a:pt x="4748" y="1424"/>
                            <a:pt x="5704" y="1335"/>
                          </a:cubicBezTo>
                          <a:cubicBezTo>
                            <a:pt x="6605" y="1235"/>
                            <a:pt x="7472" y="902"/>
                            <a:pt x="8206" y="368"/>
                          </a:cubicBezTo>
                          <a:lnTo>
                            <a:pt x="8206" y="368"/>
                          </a:lnTo>
                          <a:cubicBezTo>
                            <a:pt x="7447" y="874"/>
                            <a:pt x="6475" y="977"/>
                            <a:pt x="5669" y="977"/>
                          </a:cubicBezTo>
                          <a:cubicBezTo>
                            <a:pt x="5518" y="977"/>
                            <a:pt x="5374" y="973"/>
                            <a:pt x="5237" y="968"/>
                          </a:cubicBezTo>
                          <a:cubicBezTo>
                            <a:pt x="4603" y="935"/>
                            <a:pt x="3970" y="801"/>
                            <a:pt x="3402" y="568"/>
                          </a:cubicBezTo>
                          <a:cubicBezTo>
                            <a:pt x="2602" y="368"/>
                            <a:pt x="1801" y="201"/>
                            <a:pt x="1001" y="101"/>
                          </a:cubicBezTo>
                          <a:cubicBezTo>
                            <a:pt x="667" y="34"/>
                            <a:pt x="334" y="1"/>
                            <a:pt x="0" y="1"/>
                          </a:cubicBezTo>
                          <a:close/>
                        </a:path>
                      </a:pathLst>
                    </a:custGeom>
                    <a:solidFill>
                      <a:srgbClr val="708EC0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marR="0" rtl="0" algn="l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>
                          <a:srgbClr val="000000"/>
                        </a:buClr>
                        <a:buSzPts val="1400"/>
                        <a:buFont typeface="Arial"/>
                        <a:buNone/>
                      </a:pPr>
                      <a:r>
                        <a:t/>
                      </a:r>
                      <a:endParaRPr b="0" i="0" sz="1400" u="none" cap="none" strike="noStrike">
                        <a:solidFill>
                          <a:srgbClr val="000000"/>
                        </a:solidFill>
                        <a:latin typeface="Arial"/>
                        <a:ea typeface="Arial"/>
                        <a:cs typeface="Arial"/>
                        <a:sym typeface="Arial"/>
                      </a:endParaRPr>
                    </a:p>
                  </p:txBody>
                </p:sp>
              </p:grpSp>
            </p:grpSp>
            <p:sp>
              <p:nvSpPr>
                <p:cNvPr id="39067" name="Google Shape;39067;p81"/>
                <p:cNvSpPr/>
                <p:nvPr/>
              </p:nvSpPr>
              <p:spPr>
                <a:xfrm>
                  <a:off x="1270425" y="2115341"/>
                  <a:ext cx="1769805" cy="1045154"/>
                </a:xfrm>
                <a:custGeom>
                  <a:rect b="b" l="l" r="r" t="t"/>
                  <a:pathLst>
                    <a:path extrusionOk="0" h="9496" w="16080">
                      <a:moveTo>
                        <a:pt x="14796" y="0"/>
                      </a:moveTo>
                      <a:cubicBezTo>
                        <a:pt x="14054" y="0"/>
                        <a:pt x="12845" y="340"/>
                        <a:pt x="11376" y="954"/>
                      </a:cubicBezTo>
                      <a:lnTo>
                        <a:pt x="11476" y="1054"/>
                      </a:lnTo>
                      <a:cubicBezTo>
                        <a:pt x="12860" y="478"/>
                        <a:pt x="13989" y="156"/>
                        <a:pt x="14631" y="156"/>
                      </a:cubicBezTo>
                      <a:cubicBezTo>
                        <a:pt x="14917" y="156"/>
                        <a:pt x="15106" y="220"/>
                        <a:pt x="15178" y="354"/>
                      </a:cubicBezTo>
                      <a:cubicBezTo>
                        <a:pt x="15612" y="1088"/>
                        <a:pt x="12677" y="3589"/>
                        <a:pt x="8640" y="5958"/>
                      </a:cubicBezTo>
                      <a:cubicBezTo>
                        <a:pt x="5382" y="7885"/>
                        <a:pt x="2368" y="9128"/>
                        <a:pt x="1124" y="9128"/>
                      </a:cubicBezTo>
                      <a:cubicBezTo>
                        <a:pt x="840" y="9128"/>
                        <a:pt x="649" y="9063"/>
                        <a:pt x="568" y="8927"/>
                      </a:cubicBezTo>
                      <a:cubicBezTo>
                        <a:pt x="301" y="8460"/>
                        <a:pt x="1302" y="7359"/>
                        <a:pt x="3003" y="6024"/>
                      </a:cubicBezTo>
                      <a:lnTo>
                        <a:pt x="2970" y="5891"/>
                      </a:lnTo>
                      <a:cubicBezTo>
                        <a:pt x="1068" y="7359"/>
                        <a:pt x="1" y="8660"/>
                        <a:pt x="335" y="9227"/>
                      </a:cubicBezTo>
                      <a:cubicBezTo>
                        <a:pt x="440" y="9409"/>
                        <a:pt x="692" y="9496"/>
                        <a:pt x="1065" y="9496"/>
                      </a:cubicBezTo>
                      <a:cubicBezTo>
                        <a:pt x="2464" y="9496"/>
                        <a:pt x="5554" y="8274"/>
                        <a:pt x="8874" y="6325"/>
                      </a:cubicBezTo>
                      <a:cubicBezTo>
                        <a:pt x="13077" y="3890"/>
                        <a:pt x="16079" y="1188"/>
                        <a:pt x="15545" y="287"/>
                      </a:cubicBezTo>
                      <a:cubicBezTo>
                        <a:pt x="15443" y="93"/>
                        <a:pt x="15183" y="0"/>
                        <a:pt x="14796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058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9068" name="Google Shape;39068;p81"/>
            <p:cNvGrpSpPr/>
            <p:nvPr/>
          </p:nvGrpSpPr>
          <p:grpSpPr>
            <a:xfrm>
              <a:off x="817141" y="1560564"/>
              <a:ext cx="523502" cy="523554"/>
              <a:chOff x="3311753" y="2087385"/>
              <a:chExt cx="1108880" cy="1108990"/>
            </a:xfrm>
          </p:grpSpPr>
          <p:sp>
            <p:nvSpPr>
              <p:cNvPr id="39069" name="Google Shape;39069;p81"/>
              <p:cNvSpPr/>
              <p:nvPr/>
            </p:nvSpPr>
            <p:spPr>
              <a:xfrm>
                <a:off x="3311753" y="2087385"/>
                <a:ext cx="1108880" cy="1108990"/>
              </a:xfrm>
              <a:custGeom>
                <a:rect b="b" l="l" r="r" t="t"/>
                <a:pathLst>
                  <a:path extrusionOk="0" h="10076" w="10075">
                    <a:moveTo>
                      <a:pt x="5107" y="1"/>
                    </a:moveTo>
                    <a:cubicBezTo>
                      <a:pt x="2533" y="1"/>
                      <a:pt x="1" y="1935"/>
                      <a:pt x="1" y="5044"/>
                    </a:cubicBezTo>
                    <a:cubicBezTo>
                      <a:pt x="1" y="5344"/>
                      <a:pt x="34" y="5645"/>
                      <a:pt x="101" y="5978"/>
                    </a:cubicBezTo>
                    <a:cubicBezTo>
                      <a:pt x="134" y="6178"/>
                      <a:pt x="201" y="6379"/>
                      <a:pt x="267" y="6579"/>
                    </a:cubicBezTo>
                    <a:cubicBezTo>
                      <a:pt x="998" y="8862"/>
                      <a:pt x="3030" y="10075"/>
                      <a:pt x="5074" y="10075"/>
                    </a:cubicBezTo>
                    <a:cubicBezTo>
                      <a:pt x="6763" y="10075"/>
                      <a:pt x="8460" y="9248"/>
                      <a:pt x="9441" y="7513"/>
                    </a:cubicBezTo>
                    <a:cubicBezTo>
                      <a:pt x="9707" y="7079"/>
                      <a:pt x="9874" y="6579"/>
                      <a:pt x="9974" y="6078"/>
                    </a:cubicBezTo>
                    <a:cubicBezTo>
                      <a:pt x="10041" y="5745"/>
                      <a:pt x="10074" y="5378"/>
                      <a:pt x="10074" y="5044"/>
                    </a:cubicBezTo>
                    <a:lnTo>
                      <a:pt x="10074" y="4978"/>
                    </a:lnTo>
                    <a:cubicBezTo>
                      <a:pt x="10074" y="3977"/>
                      <a:pt x="9774" y="3043"/>
                      <a:pt x="9240" y="2242"/>
                    </a:cubicBezTo>
                    <a:cubicBezTo>
                      <a:pt x="8204" y="694"/>
                      <a:pt x="6648" y="1"/>
                      <a:pt x="510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9070" name="Google Shape;39070;p81"/>
              <p:cNvGrpSpPr/>
              <p:nvPr/>
            </p:nvGrpSpPr>
            <p:grpSpPr>
              <a:xfrm>
                <a:off x="3311753" y="2087385"/>
                <a:ext cx="1108880" cy="1108990"/>
                <a:chOff x="3311753" y="2087385"/>
                <a:chExt cx="1108880" cy="1108990"/>
              </a:xfrm>
            </p:grpSpPr>
            <p:sp>
              <p:nvSpPr>
                <p:cNvPr id="39071" name="Google Shape;39071;p81"/>
                <p:cNvSpPr/>
                <p:nvPr/>
              </p:nvSpPr>
              <p:spPr>
                <a:xfrm>
                  <a:off x="3311753" y="2087385"/>
                  <a:ext cx="1108880" cy="680186"/>
                </a:xfrm>
                <a:custGeom>
                  <a:rect b="b" l="l" r="r" t="t"/>
                  <a:pathLst>
                    <a:path extrusionOk="0" h="6180" w="10075">
                      <a:moveTo>
                        <a:pt x="5093" y="1"/>
                      </a:moveTo>
                      <a:cubicBezTo>
                        <a:pt x="2520" y="1"/>
                        <a:pt x="1" y="1935"/>
                        <a:pt x="1" y="5044"/>
                      </a:cubicBezTo>
                      <a:cubicBezTo>
                        <a:pt x="1" y="5344"/>
                        <a:pt x="34" y="5645"/>
                        <a:pt x="67" y="5978"/>
                      </a:cubicBezTo>
                      <a:cubicBezTo>
                        <a:pt x="668" y="6045"/>
                        <a:pt x="1335" y="6078"/>
                        <a:pt x="1335" y="6078"/>
                      </a:cubicBezTo>
                      <a:cubicBezTo>
                        <a:pt x="1585" y="6062"/>
                        <a:pt x="1844" y="6053"/>
                        <a:pt x="2106" y="6053"/>
                      </a:cubicBezTo>
                      <a:cubicBezTo>
                        <a:pt x="2369" y="6053"/>
                        <a:pt x="2636" y="6062"/>
                        <a:pt x="2903" y="6078"/>
                      </a:cubicBezTo>
                      <a:cubicBezTo>
                        <a:pt x="3158" y="6101"/>
                        <a:pt x="3447" y="6108"/>
                        <a:pt x="3719" y="6108"/>
                      </a:cubicBezTo>
                      <a:cubicBezTo>
                        <a:pt x="4263" y="6108"/>
                        <a:pt x="4737" y="6078"/>
                        <a:pt x="4737" y="6078"/>
                      </a:cubicBezTo>
                      <a:cubicBezTo>
                        <a:pt x="4737" y="6078"/>
                        <a:pt x="5838" y="6112"/>
                        <a:pt x="6405" y="6145"/>
                      </a:cubicBezTo>
                      <a:cubicBezTo>
                        <a:pt x="6583" y="6156"/>
                        <a:pt x="6750" y="6160"/>
                        <a:pt x="6893" y="6160"/>
                      </a:cubicBezTo>
                      <a:cubicBezTo>
                        <a:pt x="7180" y="6160"/>
                        <a:pt x="7372" y="6145"/>
                        <a:pt x="7372" y="6145"/>
                      </a:cubicBezTo>
                      <a:cubicBezTo>
                        <a:pt x="7526" y="6169"/>
                        <a:pt x="7676" y="6180"/>
                        <a:pt x="7824" y="6180"/>
                      </a:cubicBezTo>
                      <a:cubicBezTo>
                        <a:pt x="8094" y="6180"/>
                        <a:pt x="8360" y="6143"/>
                        <a:pt x="8640" y="6078"/>
                      </a:cubicBezTo>
                      <a:cubicBezTo>
                        <a:pt x="8758" y="6046"/>
                        <a:pt x="8879" y="6034"/>
                        <a:pt x="8998" y="6034"/>
                      </a:cubicBezTo>
                      <a:cubicBezTo>
                        <a:pt x="9351" y="6034"/>
                        <a:pt x="9687" y="6140"/>
                        <a:pt x="9858" y="6140"/>
                      </a:cubicBezTo>
                      <a:cubicBezTo>
                        <a:pt x="9925" y="6140"/>
                        <a:pt x="9967" y="6124"/>
                        <a:pt x="9974" y="6078"/>
                      </a:cubicBezTo>
                      <a:cubicBezTo>
                        <a:pt x="10041" y="5745"/>
                        <a:pt x="10074" y="5378"/>
                        <a:pt x="10074" y="5044"/>
                      </a:cubicBezTo>
                      <a:lnTo>
                        <a:pt x="10074" y="4978"/>
                      </a:lnTo>
                      <a:lnTo>
                        <a:pt x="9474" y="5044"/>
                      </a:lnTo>
                      <a:lnTo>
                        <a:pt x="7573" y="5578"/>
                      </a:lnTo>
                      <a:lnTo>
                        <a:pt x="6038" y="5578"/>
                      </a:lnTo>
                      <a:cubicBezTo>
                        <a:pt x="4904" y="5578"/>
                        <a:pt x="5371" y="5545"/>
                        <a:pt x="3737" y="5311"/>
                      </a:cubicBezTo>
                      <a:cubicBezTo>
                        <a:pt x="2069" y="5078"/>
                        <a:pt x="3970" y="5178"/>
                        <a:pt x="4103" y="5044"/>
                      </a:cubicBezTo>
                      <a:cubicBezTo>
                        <a:pt x="4204" y="4911"/>
                        <a:pt x="3737" y="4544"/>
                        <a:pt x="3737" y="4544"/>
                      </a:cubicBezTo>
                      <a:cubicBezTo>
                        <a:pt x="3737" y="4544"/>
                        <a:pt x="2496" y="4406"/>
                        <a:pt x="2020" y="4406"/>
                      </a:cubicBezTo>
                      <a:cubicBezTo>
                        <a:pt x="1972" y="4406"/>
                        <a:pt x="1932" y="4407"/>
                        <a:pt x="1902" y="4410"/>
                      </a:cubicBezTo>
                      <a:cubicBezTo>
                        <a:pt x="1888" y="4412"/>
                        <a:pt x="1872" y="4413"/>
                        <a:pt x="1855" y="4413"/>
                      </a:cubicBezTo>
                      <a:cubicBezTo>
                        <a:pt x="1499" y="4413"/>
                        <a:pt x="463" y="4093"/>
                        <a:pt x="367" y="3743"/>
                      </a:cubicBezTo>
                      <a:cubicBezTo>
                        <a:pt x="301" y="3376"/>
                        <a:pt x="734" y="3243"/>
                        <a:pt x="1268" y="2776"/>
                      </a:cubicBezTo>
                      <a:cubicBezTo>
                        <a:pt x="1768" y="2342"/>
                        <a:pt x="1835" y="2542"/>
                        <a:pt x="2602" y="2309"/>
                      </a:cubicBezTo>
                      <a:cubicBezTo>
                        <a:pt x="3034" y="2165"/>
                        <a:pt x="3253" y="2138"/>
                        <a:pt x="3734" y="2138"/>
                      </a:cubicBezTo>
                      <a:cubicBezTo>
                        <a:pt x="4031" y="2138"/>
                        <a:pt x="4428" y="2148"/>
                        <a:pt x="5037" y="2148"/>
                      </a:cubicBezTo>
                      <a:cubicBezTo>
                        <a:pt x="5271" y="2148"/>
                        <a:pt x="5536" y="2146"/>
                        <a:pt x="5838" y="2142"/>
                      </a:cubicBezTo>
                      <a:cubicBezTo>
                        <a:pt x="6449" y="2125"/>
                        <a:pt x="6783" y="2119"/>
                        <a:pt x="6964" y="2119"/>
                      </a:cubicBezTo>
                      <a:cubicBezTo>
                        <a:pt x="7371" y="2119"/>
                        <a:pt x="7000" y="2149"/>
                        <a:pt x="7243" y="2149"/>
                      </a:cubicBezTo>
                      <a:cubicBezTo>
                        <a:pt x="7305" y="2149"/>
                        <a:pt x="7407" y="2147"/>
                        <a:pt x="7573" y="2142"/>
                      </a:cubicBezTo>
                      <a:cubicBezTo>
                        <a:pt x="7714" y="2134"/>
                        <a:pt x="7854" y="2130"/>
                        <a:pt x="7993" y="2130"/>
                      </a:cubicBezTo>
                      <a:cubicBezTo>
                        <a:pt x="8409" y="2130"/>
                        <a:pt x="8815" y="2167"/>
                        <a:pt x="9240" y="2242"/>
                      </a:cubicBezTo>
                      <a:cubicBezTo>
                        <a:pt x="8191" y="694"/>
                        <a:pt x="6633" y="1"/>
                        <a:pt x="5093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72" name="Google Shape;39072;p81"/>
                <p:cNvSpPr/>
                <p:nvPr/>
              </p:nvSpPr>
              <p:spPr>
                <a:xfrm>
                  <a:off x="3341140" y="2811376"/>
                  <a:ext cx="1009713" cy="384999"/>
                </a:xfrm>
                <a:custGeom>
                  <a:rect b="b" l="l" r="r" t="t"/>
                  <a:pathLst>
                    <a:path extrusionOk="0" h="3498" w="9174">
                      <a:moveTo>
                        <a:pt x="0" y="1"/>
                      </a:moveTo>
                      <a:lnTo>
                        <a:pt x="0" y="1"/>
                      </a:lnTo>
                      <a:cubicBezTo>
                        <a:pt x="731" y="2284"/>
                        <a:pt x="2763" y="3497"/>
                        <a:pt x="4807" y="3497"/>
                      </a:cubicBezTo>
                      <a:cubicBezTo>
                        <a:pt x="6496" y="3497"/>
                        <a:pt x="8193" y="2670"/>
                        <a:pt x="9174" y="935"/>
                      </a:cubicBezTo>
                      <a:lnTo>
                        <a:pt x="9174" y="935"/>
                      </a:lnTo>
                      <a:lnTo>
                        <a:pt x="8907" y="968"/>
                      </a:lnTo>
                      <a:cubicBezTo>
                        <a:pt x="8006" y="1102"/>
                        <a:pt x="8240" y="1168"/>
                        <a:pt x="7339" y="1435"/>
                      </a:cubicBezTo>
                      <a:cubicBezTo>
                        <a:pt x="6925" y="1542"/>
                        <a:pt x="6695" y="1586"/>
                        <a:pt x="6469" y="1586"/>
                      </a:cubicBezTo>
                      <a:cubicBezTo>
                        <a:pt x="6204" y="1586"/>
                        <a:pt x="5945" y="1525"/>
                        <a:pt x="5404" y="1435"/>
                      </a:cubicBezTo>
                      <a:cubicBezTo>
                        <a:pt x="4437" y="1268"/>
                        <a:pt x="4937" y="1402"/>
                        <a:pt x="4203" y="1001"/>
                      </a:cubicBezTo>
                      <a:cubicBezTo>
                        <a:pt x="3670" y="701"/>
                        <a:pt x="3069" y="434"/>
                        <a:pt x="2502" y="234"/>
                      </a:cubicBezTo>
                      <a:cubicBezTo>
                        <a:pt x="2092" y="93"/>
                        <a:pt x="1784" y="65"/>
                        <a:pt x="1478" y="65"/>
                      </a:cubicBezTo>
                      <a:cubicBezTo>
                        <a:pt x="1284" y="65"/>
                        <a:pt x="1091" y="76"/>
                        <a:pt x="874" y="76"/>
                      </a:cubicBezTo>
                      <a:cubicBezTo>
                        <a:pt x="627" y="76"/>
                        <a:pt x="348" y="62"/>
                        <a:pt x="0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9073" name="Google Shape;39073;p81"/>
          <p:cNvGrpSpPr/>
          <p:nvPr/>
        </p:nvGrpSpPr>
        <p:grpSpPr>
          <a:xfrm rot="10800000">
            <a:off x="7444910" y="2998430"/>
            <a:ext cx="1699099" cy="2145070"/>
            <a:chOff x="5693311" y="2702404"/>
            <a:chExt cx="1699099" cy="2145070"/>
          </a:xfrm>
        </p:grpSpPr>
        <p:sp>
          <p:nvSpPr>
            <p:cNvPr id="39074" name="Google Shape;39074;p81"/>
            <p:cNvSpPr/>
            <p:nvPr/>
          </p:nvSpPr>
          <p:spPr>
            <a:xfrm rot="4957066">
              <a:off x="6543597" y="3442831"/>
              <a:ext cx="349209" cy="349905"/>
            </a:xfrm>
            <a:custGeom>
              <a:rect b="b" l="l" r="r" t="t"/>
              <a:pathLst>
                <a:path extrusionOk="0" h="18092" w="18056">
                  <a:moveTo>
                    <a:pt x="6695" y="1472"/>
                  </a:moveTo>
                  <a:cubicBezTo>
                    <a:pt x="6713" y="1486"/>
                    <a:pt x="6734" y="1495"/>
                    <a:pt x="6757" y="1495"/>
                  </a:cubicBezTo>
                  <a:cubicBezTo>
                    <a:pt x="6764" y="1495"/>
                    <a:pt x="6771" y="1494"/>
                    <a:pt x="6778" y="1492"/>
                  </a:cubicBezTo>
                  <a:cubicBezTo>
                    <a:pt x="6751" y="1486"/>
                    <a:pt x="6723" y="1479"/>
                    <a:pt x="6695" y="1472"/>
                  </a:cubicBezTo>
                  <a:close/>
                  <a:moveTo>
                    <a:pt x="13763" y="3827"/>
                  </a:moveTo>
                  <a:lnTo>
                    <a:pt x="13763" y="3827"/>
                  </a:lnTo>
                  <a:cubicBezTo>
                    <a:pt x="14709" y="4623"/>
                    <a:pt x="15616" y="5469"/>
                    <a:pt x="16535" y="6265"/>
                  </a:cubicBezTo>
                  <a:lnTo>
                    <a:pt x="14104" y="4106"/>
                  </a:lnTo>
                  <a:cubicBezTo>
                    <a:pt x="14006" y="3995"/>
                    <a:pt x="13890" y="3903"/>
                    <a:pt x="13763" y="3827"/>
                  </a:cubicBezTo>
                  <a:close/>
                  <a:moveTo>
                    <a:pt x="3092" y="0"/>
                  </a:moveTo>
                  <a:cubicBezTo>
                    <a:pt x="2894" y="0"/>
                    <a:pt x="2699" y="26"/>
                    <a:pt x="2493" y="64"/>
                  </a:cubicBezTo>
                  <a:cubicBezTo>
                    <a:pt x="2067" y="185"/>
                    <a:pt x="1702" y="459"/>
                    <a:pt x="1429" y="824"/>
                  </a:cubicBezTo>
                  <a:cubicBezTo>
                    <a:pt x="547" y="1918"/>
                    <a:pt x="274" y="3377"/>
                    <a:pt x="760" y="4714"/>
                  </a:cubicBezTo>
                  <a:cubicBezTo>
                    <a:pt x="882" y="4988"/>
                    <a:pt x="942" y="5261"/>
                    <a:pt x="882" y="5565"/>
                  </a:cubicBezTo>
                  <a:cubicBezTo>
                    <a:pt x="790" y="5778"/>
                    <a:pt x="638" y="5961"/>
                    <a:pt x="486" y="6113"/>
                  </a:cubicBezTo>
                  <a:cubicBezTo>
                    <a:pt x="0" y="6751"/>
                    <a:pt x="334" y="7663"/>
                    <a:pt x="730" y="8392"/>
                  </a:cubicBezTo>
                  <a:cubicBezTo>
                    <a:pt x="1672" y="10064"/>
                    <a:pt x="2888" y="11614"/>
                    <a:pt x="4316" y="12921"/>
                  </a:cubicBezTo>
                  <a:cubicBezTo>
                    <a:pt x="5684" y="14076"/>
                    <a:pt x="7113" y="15170"/>
                    <a:pt x="8663" y="16113"/>
                  </a:cubicBezTo>
                  <a:cubicBezTo>
                    <a:pt x="9392" y="16660"/>
                    <a:pt x="10183" y="17116"/>
                    <a:pt x="11034" y="17511"/>
                  </a:cubicBezTo>
                  <a:cubicBezTo>
                    <a:pt x="11917" y="17881"/>
                    <a:pt x="12853" y="18091"/>
                    <a:pt x="13818" y="18091"/>
                  </a:cubicBezTo>
                  <a:cubicBezTo>
                    <a:pt x="13882" y="18091"/>
                    <a:pt x="13947" y="18090"/>
                    <a:pt x="14013" y="18088"/>
                  </a:cubicBezTo>
                  <a:cubicBezTo>
                    <a:pt x="15259" y="18088"/>
                    <a:pt x="16596" y="17724"/>
                    <a:pt x="17326" y="16721"/>
                  </a:cubicBezTo>
                  <a:cubicBezTo>
                    <a:pt x="17842" y="15930"/>
                    <a:pt x="18055" y="14958"/>
                    <a:pt x="17873" y="14015"/>
                  </a:cubicBezTo>
                  <a:cubicBezTo>
                    <a:pt x="17690" y="13104"/>
                    <a:pt x="17386" y="12192"/>
                    <a:pt x="16931" y="11371"/>
                  </a:cubicBezTo>
                  <a:cubicBezTo>
                    <a:pt x="15715" y="8848"/>
                    <a:pt x="14225" y="6265"/>
                    <a:pt x="11824" y="4836"/>
                  </a:cubicBezTo>
                  <a:cubicBezTo>
                    <a:pt x="11034" y="4380"/>
                    <a:pt x="10213" y="4015"/>
                    <a:pt x="9362" y="3772"/>
                  </a:cubicBezTo>
                  <a:cubicBezTo>
                    <a:pt x="8799" y="3591"/>
                    <a:pt x="8183" y="3442"/>
                    <a:pt x="7589" y="3442"/>
                  </a:cubicBezTo>
                  <a:cubicBezTo>
                    <a:pt x="7189" y="3442"/>
                    <a:pt x="6799" y="3509"/>
                    <a:pt x="6444" y="3681"/>
                  </a:cubicBezTo>
                  <a:cubicBezTo>
                    <a:pt x="5228" y="4258"/>
                    <a:pt x="4803" y="5900"/>
                    <a:pt x="5167" y="7207"/>
                  </a:cubicBezTo>
                  <a:cubicBezTo>
                    <a:pt x="5563" y="8483"/>
                    <a:pt x="6505" y="9547"/>
                    <a:pt x="7447" y="10489"/>
                  </a:cubicBezTo>
                  <a:cubicBezTo>
                    <a:pt x="8055" y="11097"/>
                    <a:pt x="8693" y="11645"/>
                    <a:pt x="9392" y="12161"/>
                  </a:cubicBezTo>
                  <a:cubicBezTo>
                    <a:pt x="9879" y="12556"/>
                    <a:pt x="10456" y="12800"/>
                    <a:pt x="11095" y="12921"/>
                  </a:cubicBezTo>
                  <a:cubicBezTo>
                    <a:pt x="11207" y="12944"/>
                    <a:pt x="11320" y="12955"/>
                    <a:pt x="11434" y="12955"/>
                  </a:cubicBezTo>
                  <a:cubicBezTo>
                    <a:pt x="11932" y="12955"/>
                    <a:pt x="12425" y="12740"/>
                    <a:pt x="12797" y="12344"/>
                  </a:cubicBezTo>
                  <a:cubicBezTo>
                    <a:pt x="13192" y="11797"/>
                    <a:pt x="13253" y="11067"/>
                    <a:pt x="12979" y="10459"/>
                  </a:cubicBezTo>
                  <a:cubicBezTo>
                    <a:pt x="12706" y="9851"/>
                    <a:pt x="12250" y="9334"/>
                    <a:pt x="11672" y="8970"/>
                  </a:cubicBezTo>
                  <a:cubicBezTo>
                    <a:pt x="11464" y="8824"/>
                    <a:pt x="11213" y="8692"/>
                    <a:pt x="10978" y="8692"/>
                  </a:cubicBezTo>
                  <a:cubicBezTo>
                    <a:pt x="10870" y="8692"/>
                    <a:pt x="10765" y="8720"/>
                    <a:pt x="10669" y="8787"/>
                  </a:cubicBezTo>
                  <a:cubicBezTo>
                    <a:pt x="11050" y="8289"/>
                    <a:pt x="10526" y="7508"/>
                    <a:pt x="9916" y="7508"/>
                  </a:cubicBezTo>
                  <a:cubicBezTo>
                    <a:pt x="9893" y="7508"/>
                    <a:pt x="9871" y="7509"/>
                    <a:pt x="9848" y="7511"/>
                  </a:cubicBezTo>
                  <a:cubicBezTo>
                    <a:pt x="9210" y="7632"/>
                    <a:pt x="8784" y="8210"/>
                    <a:pt x="8845" y="8879"/>
                  </a:cubicBezTo>
                  <a:cubicBezTo>
                    <a:pt x="8936" y="9517"/>
                    <a:pt x="9301" y="10064"/>
                    <a:pt x="9848" y="10398"/>
                  </a:cubicBezTo>
                  <a:cubicBezTo>
                    <a:pt x="10046" y="10550"/>
                    <a:pt x="10327" y="10649"/>
                    <a:pt x="10574" y="10649"/>
                  </a:cubicBezTo>
                  <a:cubicBezTo>
                    <a:pt x="10821" y="10649"/>
                    <a:pt x="11034" y="10550"/>
                    <a:pt x="11095" y="10307"/>
                  </a:cubicBezTo>
                  <a:cubicBezTo>
                    <a:pt x="11216" y="9973"/>
                    <a:pt x="10882" y="9669"/>
                    <a:pt x="10578" y="9456"/>
                  </a:cubicBezTo>
                  <a:cubicBezTo>
                    <a:pt x="10766" y="9369"/>
                    <a:pt x="10961" y="9329"/>
                    <a:pt x="11152" y="9329"/>
                  </a:cubicBezTo>
                  <a:cubicBezTo>
                    <a:pt x="11762" y="9329"/>
                    <a:pt x="12331" y="9743"/>
                    <a:pt x="12493" y="10368"/>
                  </a:cubicBezTo>
                  <a:cubicBezTo>
                    <a:pt x="12706" y="11219"/>
                    <a:pt x="12128" y="12040"/>
                    <a:pt x="11247" y="12100"/>
                  </a:cubicBezTo>
                  <a:cubicBezTo>
                    <a:pt x="11209" y="12103"/>
                    <a:pt x="11172" y="12105"/>
                    <a:pt x="11136" y="12105"/>
                  </a:cubicBezTo>
                  <a:cubicBezTo>
                    <a:pt x="10422" y="12105"/>
                    <a:pt x="9791" y="11557"/>
                    <a:pt x="9271" y="11037"/>
                  </a:cubicBezTo>
                  <a:cubicBezTo>
                    <a:pt x="8268" y="10125"/>
                    <a:pt x="7356" y="9122"/>
                    <a:pt x="6535" y="8027"/>
                  </a:cubicBezTo>
                  <a:cubicBezTo>
                    <a:pt x="6201" y="7632"/>
                    <a:pt x="5988" y="7116"/>
                    <a:pt x="5958" y="6568"/>
                  </a:cubicBezTo>
                  <a:cubicBezTo>
                    <a:pt x="5958" y="5657"/>
                    <a:pt x="6839" y="4897"/>
                    <a:pt x="7751" y="4745"/>
                  </a:cubicBezTo>
                  <a:cubicBezTo>
                    <a:pt x="7880" y="4728"/>
                    <a:pt x="8009" y="4719"/>
                    <a:pt x="8137" y="4719"/>
                  </a:cubicBezTo>
                  <a:cubicBezTo>
                    <a:pt x="8919" y="4719"/>
                    <a:pt x="9691" y="5018"/>
                    <a:pt x="10395" y="5383"/>
                  </a:cubicBezTo>
                  <a:cubicBezTo>
                    <a:pt x="13982" y="7328"/>
                    <a:pt x="16383" y="10885"/>
                    <a:pt x="16809" y="14958"/>
                  </a:cubicBezTo>
                  <a:cubicBezTo>
                    <a:pt x="16870" y="15262"/>
                    <a:pt x="16809" y="15626"/>
                    <a:pt x="16596" y="15900"/>
                  </a:cubicBezTo>
                  <a:cubicBezTo>
                    <a:pt x="16231" y="16295"/>
                    <a:pt x="15563" y="16082"/>
                    <a:pt x="15046" y="16295"/>
                  </a:cubicBezTo>
                  <a:cubicBezTo>
                    <a:pt x="14833" y="16417"/>
                    <a:pt x="14681" y="16599"/>
                    <a:pt x="14438" y="16721"/>
                  </a:cubicBezTo>
                  <a:cubicBezTo>
                    <a:pt x="14238" y="16838"/>
                    <a:pt x="14010" y="16883"/>
                    <a:pt x="13773" y="16883"/>
                  </a:cubicBezTo>
                  <a:cubicBezTo>
                    <a:pt x="13398" y="16883"/>
                    <a:pt x="12998" y="16771"/>
                    <a:pt x="12645" y="16660"/>
                  </a:cubicBezTo>
                  <a:cubicBezTo>
                    <a:pt x="8207" y="15110"/>
                    <a:pt x="3982" y="12404"/>
                    <a:pt x="1702" y="8301"/>
                  </a:cubicBezTo>
                  <a:cubicBezTo>
                    <a:pt x="2341" y="7632"/>
                    <a:pt x="2432" y="6629"/>
                    <a:pt x="1915" y="5869"/>
                  </a:cubicBezTo>
                  <a:cubicBezTo>
                    <a:pt x="2249" y="5413"/>
                    <a:pt x="1885" y="4775"/>
                    <a:pt x="1763" y="4228"/>
                  </a:cubicBezTo>
                  <a:cubicBezTo>
                    <a:pt x="1520" y="3103"/>
                    <a:pt x="2371" y="1979"/>
                    <a:pt x="3404" y="1523"/>
                  </a:cubicBezTo>
                  <a:cubicBezTo>
                    <a:pt x="3902" y="1324"/>
                    <a:pt x="4433" y="1244"/>
                    <a:pt x="4970" y="1244"/>
                  </a:cubicBezTo>
                  <a:cubicBezTo>
                    <a:pt x="5551" y="1244"/>
                    <a:pt x="6138" y="1337"/>
                    <a:pt x="6695" y="1472"/>
                  </a:cubicBezTo>
                  <a:lnTo>
                    <a:pt x="6695" y="1472"/>
                  </a:lnTo>
                  <a:cubicBezTo>
                    <a:pt x="6610" y="1404"/>
                    <a:pt x="6598" y="1200"/>
                    <a:pt x="6718" y="1128"/>
                  </a:cubicBezTo>
                  <a:cubicBezTo>
                    <a:pt x="6794" y="1097"/>
                    <a:pt x="6877" y="1082"/>
                    <a:pt x="6961" y="1082"/>
                  </a:cubicBezTo>
                  <a:cubicBezTo>
                    <a:pt x="7044" y="1082"/>
                    <a:pt x="7128" y="1097"/>
                    <a:pt x="7204" y="1128"/>
                  </a:cubicBezTo>
                  <a:cubicBezTo>
                    <a:pt x="9180" y="1796"/>
                    <a:pt x="11003" y="2830"/>
                    <a:pt x="12614" y="4167"/>
                  </a:cubicBezTo>
                  <a:cubicBezTo>
                    <a:pt x="12557" y="3852"/>
                    <a:pt x="12905" y="3618"/>
                    <a:pt x="13226" y="3618"/>
                  </a:cubicBezTo>
                  <a:cubicBezTo>
                    <a:pt x="13245" y="3618"/>
                    <a:pt x="13264" y="3618"/>
                    <a:pt x="13283" y="3620"/>
                  </a:cubicBezTo>
                  <a:cubicBezTo>
                    <a:pt x="13448" y="3670"/>
                    <a:pt x="13612" y="3737"/>
                    <a:pt x="13763" y="3827"/>
                  </a:cubicBezTo>
                  <a:lnTo>
                    <a:pt x="13763" y="3827"/>
                  </a:lnTo>
                  <a:cubicBezTo>
                    <a:pt x="12143" y="2465"/>
                    <a:pt x="10408" y="1247"/>
                    <a:pt x="8298" y="672"/>
                  </a:cubicBezTo>
                  <a:cubicBezTo>
                    <a:pt x="6718" y="307"/>
                    <a:pt x="5076" y="64"/>
                    <a:pt x="3465" y="33"/>
                  </a:cubicBezTo>
                  <a:cubicBezTo>
                    <a:pt x="3337" y="10"/>
                    <a:pt x="3214" y="0"/>
                    <a:pt x="3092" y="0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075" name="Google Shape;39075;p81"/>
            <p:cNvGrpSpPr/>
            <p:nvPr/>
          </p:nvGrpSpPr>
          <p:grpSpPr>
            <a:xfrm flipH="1">
              <a:off x="5693311" y="2702404"/>
              <a:ext cx="1699099" cy="2145070"/>
              <a:chOff x="146217" y="2712579"/>
              <a:chExt cx="1552965" cy="1960400"/>
            </a:xfrm>
          </p:grpSpPr>
          <p:grpSp>
            <p:nvGrpSpPr>
              <p:cNvPr id="39076" name="Google Shape;39076;p81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9077" name="Google Shape;39077;p8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78" name="Google Shape;39078;p8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79" name="Google Shape;39079;p8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0" name="Google Shape;39080;p8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1" name="Google Shape;39081;p8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2" name="Google Shape;39082;p8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3" name="Google Shape;39083;p8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4" name="Google Shape;39084;p8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5" name="Google Shape;39085;p8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6" name="Google Shape;39086;p8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7" name="Google Shape;39087;p8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8" name="Google Shape;39088;p8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89" name="Google Shape;39089;p8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0" name="Google Shape;39090;p8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091" name="Google Shape;39091;p81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9092" name="Google Shape;39092;p8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3" name="Google Shape;39093;p8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4" name="Google Shape;39094;p8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5" name="Google Shape;39095;p8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6" name="Google Shape;39096;p8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7" name="Google Shape;39097;p8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8" name="Google Shape;39098;p8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099" name="Google Shape;39099;p8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0" name="Google Shape;39100;p8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1" name="Google Shape;39101;p8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2" name="Google Shape;39102;p8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3" name="Google Shape;39103;p8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4" name="Google Shape;39104;p8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5" name="Google Shape;39105;p8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106" name="Google Shape;39106;p81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9107" name="Google Shape;39107;p81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8" name="Google Shape;39108;p81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09" name="Google Shape;39109;p81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0" name="Google Shape;39110;p81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1" name="Google Shape;39111;p81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2" name="Google Shape;39112;p81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3" name="Google Shape;39113;p81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4" name="Google Shape;39114;p81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5" name="Google Shape;39115;p81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6" name="Google Shape;39116;p81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7" name="Google Shape;39117;p81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8" name="Google Shape;39118;p81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19" name="Google Shape;39119;p81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120" name="Google Shape;39120;p81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3213" name="Shape 321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214" name="Google Shape;3214;p9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3215" name="Google Shape;3215;p9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216" name="Google Shape;3216;p9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3217" name="Google Shape;3217;p9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8" name="Google Shape;3218;p9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19" name="Google Shape;3219;p9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0" name="Google Shape;3220;p9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1" name="Google Shape;3221;p9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2" name="Google Shape;3222;p9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3" name="Google Shape;3223;p9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4" name="Google Shape;3224;p9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5" name="Google Shape;3225;p9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6" name="Google Shape;3226;p9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7" name="Google Shape;3227;p9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8" name="Google Shape;3228;p9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29" name="Google Shape;3229;p9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0" name="Google Shape;3230;p9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1" name="Google Shape;3231;p9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2" name="Google Shape;3232;p9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3" name="Google Shape;3233;p9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4" name="Google Shape;3234;p9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5" name="Google Shape;3235;p9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6" name="Google Shape;3236;p9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7" name="Google Shape;3237;p9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8" name="Google Shape;3238;p9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39" name="Google Shape;3239;p9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0" name="Google Shape;3240;p9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1" name="Google Shape;3241;p9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242" name="Google Shape;3242;p9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3243" name="Google Shape;3243;p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4" name="Google Shape;3244;p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5" name="Google Shape;3245;p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6" name="Google Shape;3246;p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7" name="Google Shape;3247;p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8" name="Google Shape;3248;p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49" name="Google Shape;3249;p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0" name="Google Shape;3250;p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1" name="Google Shape;3251;p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2" name="Google Shape;3252;p9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3" name="Google Shape;3253;p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4" name="Google Shape;3254;p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5" name="Google Shape;3255;p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6" name="Google Shape;3256;p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7" name="Google Shape;3257;p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8" name="Google Shape;3258;p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59" name="Google Shape;3259;p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0" name="Google Shape;3260;p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1" name="Google Shape;3261;p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2" name="Google Shape;3262;p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3" name="Google Shape;3263;p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4" name="Google Shape;3264;p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5" name="Google Shape;3265;p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6" name="Google Shape;3266;p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7" name="Google Shape;3267;p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268" name="Google Shape;3268;p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269" name="Google Shape;3269;p9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0" name="Google Shape;3270;p9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9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9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3" name="Google Shape;3273;p9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4" name="Google Shape;3274;p9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9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9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9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9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9" name="Google Shape;3279;p9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0" name="Google Shape;3280;p9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1" name="Google Shape;3281;p9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2" name="Google Shape;3282;p9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3" name="Google Shape;3283;p9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4" name="Google Shape;3284;p9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5" name="Google Shape;3285;p9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9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9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8" name="Google Shape;3288;p9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9" name="Google Shape;3289;p9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9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9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9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9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4" name="Google Shape;3294;p9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5" name="Google Shape;3295;p9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9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9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9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9" name="Google Shape;3299;p9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0" name="Google Shape;3300;p9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9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9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9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4" name="Google Shape;3304;p9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5" name="Google Shape;3305;p9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9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9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9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9" name="Google Shape;3309;p9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0" name="Google Shape;3310;p9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9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9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9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4" name="Google Shape;3314;p9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5" name="Google Shape;3315;p9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6" name="Google Shape;3316;p9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7" name="Google Shape;3317;p9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8" name="Google Shape;3318;p9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9" name="Google Shape;3319;p9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0" name="Google Shape;3320;p9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1" name="Google Shape;3321;p9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2" name="Google Shape;3322;p9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3" name="Google Shape;3323;p9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4" name="Google Shape;3324;p9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5" name="Google Shape;3325;p9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6" name="Google Shape;3326;p9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9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8" name="Google Shape;3328;p9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9" name="Google Shape;3329;p9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9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9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2" name="Google Shape;3332;p9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3" name="Google Shape;3333;p9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9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9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6" name="Google Shape;3336;p9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7" name="Google Shape;3337;p9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9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9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9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1" name="Google Shape;3341;p9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2" name="Google Shape;3342;p9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3" name="Google Shape;3343;p9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4" name="Google Shape;3344;p9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5" name="Google Shape;3345;p9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6" name="Google Shape;3346;p9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7" name="Google Shape;3347;p9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8" name="Google Shape;3348;p9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9" name="Google Shape;3349;p9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9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9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9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3" name="Google Shape;3353;p9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4" name="Google Shape;3354;p9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5" name="Google Shape;3355;p9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9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9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9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9" name="Google Shape;3359;p9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0" name="Google Shape;3360;p9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9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9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9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9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5" name="Google Shape;3365;p9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6" name="Google Shape;3366;p9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9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9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369" name="Google Shape;3369;p9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3370" name="Google Shape;3370;p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1" name="Google Shape;3371;p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2" name="Google Shape;3372;p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3" name="Google Shape;3373;p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4" name="Google Shape;3374;p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5" name="Google Shape;3375;p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6" name="Google Shape;3376;p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7" name="Google Shape;3377;p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8" name="Google Shape;3378;p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79" name="Google Shape;3379;p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0" name="Google Shape;3380;p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1" name="Google Shape;3381;p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2" name="Google Shape;3382;p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3" name="Google Shape;3383;p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4" name="Google Shape;3384;p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5" name="Google Shape;3385;p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6" name="Google Shape;3386;p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7" name="Google Shape;3387;p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8" name="Google Shape;3388;p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89" name="Google Shape;3389;p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0" name="Google Shape;3390;p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1" name="Google Shape;3391;p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2" name="Google Shape;3392;p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3" name="Google Shape;3393;p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4" name="Google Shape;3394;p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395" name="Google Shape;3395;p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396" name="Google Shape;3396;p9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9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9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9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9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01" name="Google Shape;3401;p9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402" name="Google Shape;3402;p9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3" name="Google Shape;3403;p9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4" name="Google Shape;3404;p9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5" name="Google Shape;3405;p9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6" name="Google Shape;3406;p9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7" name="Google Shape;3407;p9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8" name="Google Shape;3408;p9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9" name="Google Shape;3409;p9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0" name="Google Shape;3410;p9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1" name="Google Shape;3411;p9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2" name="Google Shape;3412;p9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3" name="Google Shape;3413;p9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4" name="Google Shape;3414;p9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5" name="Google Shape;3415;p9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6" name="Google Shape;3416;p9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7" name="Google Shape;3417;p9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8" name="Google Shape;3418;p9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19" name="Google Shape;3419;p9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0" name="Google Shape;3420;p9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1" name="Google Shape;3421;p9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2" name="Google Shape;3422;p9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3" name="Google Shape;3423;p9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4" name="Google Shape;3424;p9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5" name="Google Shape;3425;p9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6" name="Google Shape;3426;p9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27" name="Google Shape;3427;p9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28" name="Google Shape;3428;p9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29" name="Google Shape;3429;p9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3430" name="Google Shape;3430;p9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1" name="Google Shape;3431;p9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2" name="Google Shape;3432;p9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3" name="Google Shape;3433;p9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4" name="Google Shape;3434;p9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5" name="Google Shape;3435;p9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6" name="Google Shape;3436;p9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7" name="Google Shape;3437;p9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8" name="Google Shape;3438;p9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39" name="Google Shape;3439;p9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0" name="Google Shape;3440;p9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1" name="Google Shape;3441;p9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2" name="Google Shape;3442;p9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3" name="Google Shape;3443;p9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4" name="Google Shape;3444;p9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5" name="Google Shape;3445;p9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6" name="Google Shape;3446;p9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7" name="Google Shape;3447;p9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8" name="Google Shape;3448;p9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49" name="Google Shape;3449;p9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0" name="Google Shape;3450;p9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1" name="Google Shape;3451;p9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2" name="Google Shape;3452;p9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3" name="Google Shape;3453;p9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4" name="Google Shape;3454;p9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5" name="Google Shape;3455;p9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3456" name="Google Shape;3456;p9"/>
          <p:cNvGrpSpPr/>
          <p:nvPr/>
        </p:nvGrpSpPr>
        <p:grpSpPr>
          <a:xfrm>
            <a:off x="7367733" y="196366"/>
            <a:ext cx="1699100" cy="2145071"/>
            <a:chOff x="7367733" y="196366"/>
            <a:chExt cx="1699100" cy="2145071"/>
          </a:xfrm>
        </p:grpSpPr>
        <p:grpSp>
          <p:nvGrpSpPr>
            <p:cNvPr id="3457" name="Google Shape;3457;p9"/>
            <p:cNvGrpSpPr/>
            <p:nvPr/>
          </p:nvGrpSpPr>
          <p:grpSpPr>
            <a:xfrm flipH="1">
              <a:off x="7367733" y="196366"/>
              <a:ext cx="1699100" cy="2145071"/>
              <a:chOff x="146217" y="2712579"/>
              <a:chExt cx="1552966" cy="1960401"/>
            </a:xfrm>
          </p:grpSpPr>
          <p:grpSp>
            <p:nvGrpSpPr>
              <p:cNvPr id="3458" name="Google Shape;3458;p9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459" name="Google Shape;3459;p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0" name="Google Shape;3460;p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1" name="Google Shape;3461;p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2" name="Google Shape;3462;p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3" name="Google Shape;3463;p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4" name="Google Shape;3464;p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5" name="Google Shape;3465;p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6" name="Google Shape;3466;p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7" name="Google Shape;3467;p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8" name="Google Shape;3468;p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69" name="Google Shape;3469;p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0" name="Google Shape;3470;p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1" name="Google Shape;3471;p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2" name="Google Shape;3472;p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73" name="Google Shape;3473;p9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474" name="Google Shape;3474;p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5" name="Google Shape;3475;p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6" name="Google Shape;3476;p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7" name="Google Shape;3477;p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8" name="Google Shape;3478;p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79" name="Google Shape;3479;p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0" name="Google Shape;3480;p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1" name="Google Shape;3481;p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2" name="Google Shape;3482;p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3" name="Google Shape;3483;p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4" name="Google Shape;3484;p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5" name="Google Shape;3485;p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6" name="Google Shape;3486;p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7" name="Google Shape;3487;p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88" name="Google Shape;3488;p9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489" name="Google Shape;3489;p9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0" name="Google Shape;3490;p9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1" name="Google Shape;3491;p9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2" name="Google Shape;3492;p9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3" name="Google Shape;3493;p9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4" name="Google Shape;3494;p9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5" name="Google Shape;3495;p9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6" name="Google Shape;3496;p9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7" name="Google Shape;3497;p9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8" name="Google Shape;3498;p9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9" name="Google Shape;3499;p9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0" name="Google Shape;3500;p9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1" name="Google Shape;3501;p9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2" name="Google Shape;3502;p9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503" name="Google Shape;3503;p9"/>
            <p:cNvGrpSpPr/>
            <p:nvPr/>
          </p:nvGrpSpPr>
          <p:grpSpPr>
            <a:xfrm>
              <a:off x="7920143" y="332346"/>
              <a:ext cx="611894" cy="953110"/>
              <a:chOff x="7920143" y="332346"/>
              <a:chExt cx="611894" cy="953110"/>
            </a:xfrm>
          </p:grpSpPr>
          <p:grpSp>
            <p:nvGrpSpPr>
              <p:cNvPr id="3504" name="Google Shape;3504;p9"/>
              <p:cNvGrpSpPr/>
              <p:nvPr/>
            </p:nvGrpSpPr>
            <p:grpSpPr>
              <a:xfrm>
                <a:off x="7925836" y="1010231"/>
                <a:ext cx="262134" cy="275226"/>
                <a:chOff x="1063586" y="401894"/>
                <a:chExt cx="262134" cy="275226"/>
              </a:xfrm>
            </p:grpSpPr>
            <p:sp>
              <p:nvSpPr>
                <p:cNvPr id="3505" name="Google Shape;3505;p9"/>
                <p:cNvSpPr/>
                <p:nvPr/>
              </p:nvSpPr>
              <p:spPr>
                <a:xfrm>
                  <a:off x="1063586" y="548421"/>
                  <a:ext cx="82520" cy="84445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506" name="Google Shape;3506;p9"/>
                <p:cNvGrpSpPr/>
                <p:nvPr/>
              </p:nvGrpSpPr>
              <p:grpSpPr>
                <a:xfrm>
                  <a:off x="1241304" y="608348"/>
                  <a:ext cx="84416" cy="68771"/>
                  <a:chOff x="1241304" y="608348"/>
                  <a:chExt cx="84416" cy="68771"/>
                </a:xfrm>
              </p:grpSpPr>
              <p:sp>
                <p:nvSpPr>
                  <p:cNvPr id="3507" name="Google Shape;3507;p9"/>
                  <p:cNvSpPr/>
                  <p:nvPr/>
                </p:nvSpPr>
                <p:spPr>
                  <a:xfrm>
                    <a:off x="1241304" y="608348"/>
                    <a:ext cx="84416" cy="68771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08" name="Google Shape;3508;p9"/>
                  <p:cNvSpPr/>
                  <p:nvPr/>
                </p:nvSpPr>
                <p:spPr>
                  <a:xfrm rot="1446749">
                    <a:off x="1253704" y="622868"/>
                    <a:ext cx="53594" cy="43667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509" name="Google Shape;3509;p9"/>
                <p:cNvGrpSpPr/>
                <p:nvPr/>
              </p:nvGrpSpPr>
              <p:grpSpPr>
                <a:xfrm>
                  <a:off x="1146109" y="401894"/>
                  <a:ext cx="171173" cy="146520"/>
                  <a:chOff x="1146109" y="401894"/>
                  <a:chExt cx="171173" cy="146520"/>
                </a:xfrm>
              </p:grpSpPr>
              <p:sp>
                <p:nvSpPr>
                  <p:cNvPr id="3510" name="Google Shape;3510;p9"/>
                  <p:cNvSpPr/>
                  <p:nvPr/>
                </p:nvSpPr>
                <p:spPr>
                  <a:xfrm>
                    <a:off x="1146109" y="401894"/>
                    <a:ext cx="171173" cy="146520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grpSp>
                <p:nvGrpSpPr>
                  <p:cNvPr id="3511" name="Google Shape;3511;p9"/>
                  <p:cNvGrpSpPr/>
                  <p:nvPr/>
                </p:nvGrpSpPr>
                <p:grpSpPr>
                  <a:xfrm>
                    <a:off x="1167199" y="418649"/>
                    <a:ext cx="111953" cy="108115"/>
                    <a:chOff x="1167199" y="418649"/>
                    <a:chExt cx="111953" cy="108115"/>
                  </a:xfrm>
                </p:grpSpPr>
                <p:sp>
                  <p:nvSpPr>
                    <p:cNvPr id="3512" name="Google Shape;3512;p9"/>
                    <p:cNvSpPr/>
                    <p:nvPr/>
                  </p:nvSpPr>
                  <p:spPr>
                    <a:xfrm rot="10526915">
                      <a:off x="1169905" y="421851"/>
                      <a:ext cx="83539" cy="71520"/>
                    </a:xfrm>
                    <a:custGeom>
                      <a:rect b="b" l="l" r="r" t="t"/>
                      <a:pathLst>
                        <a:path extrusionOk="0" h="4945" w="5777">
                          <a:moveTo>
                            <a:pt x="512" y="2352"/>
                          </a:moveTo>
                          <a:cubicBezTo>
                            <a:pt x="976" y="3104"/>
                            <a:pt x="1536" y="3792"/>
                            <a:pt x="2160" y="4400"/>
                          </a:cubicBezTo>
                          <a:cubicBezTo>
                            <a:pt x="2320" y="4576"/>
                            <a:pt x="2512" y="4704"/>
                            <a:pt x="2736" y="4800"/>
                          </a:cubicBezTo>
                          <a:cubicBezTo>
                            <a:pt x="3152" y="4944"/>
                            <a:pt x="3616" y="4752"/>
                            <a:pt x="4032" y="4560"/>
                          </a:cubicBezTo>
                          <a:lnTo>
                            <a:pt x="5008" y="4096"/>
                          </a:lnTo>
                          <a:cubicBezTo>
                            <a:pt x="5185" y="4016"/>
                            <a:pt x="5345" y="3920"/>
                            <a:pt x="5473" y="3792"/>
                          </a:cubicBezTo>
                          <a:cubicBezTo>
                            <a:pt x="5729" y="3536"/>
                            <a:pt x="5761" y="3136"/>
                            <a:pt x="5761" y="2784"/>
                          </a:cubicBezTo>
                          <a:cubicBezTo>
                            <a:pt x="5777" y="2288"/>
                            <a:pt x="5777" y="1728"/>
                            <a:pt x="5457" y="1360"/>
                          </a:cubicBezTo>
                          <a:cubicBezTo>
                            <a:pt x="5249" y="1136"/>
                            <a:pt x="4992" y="976"/>
                            <a:pt x="4704" y="880"/>
                          </a:cubicBezTo>
                          <a:cubicBezTo>
                            <a:pt x="3680" y="416"/>
                            <a:pt x="2528" y="0"/>
                            <a:pt x="1408" y="432"/>
                          </a:cubicBezTo>
                          <a:cubicBezTo>
                            <a:pt x="592" y="752"/>
                            <a:pt x="0" y="1520"/>
                            <a:pt x="512" y="2352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13" name="Google Shape;3513;p9"/>
                    <p:cNvSpPr/>
                    <p:nvPr/>
                  </p:nvSpPr>
                  <p:spPr>
                    <a:xfrm rot="6620808">
                      <a:off x="1179769" y="452836"/>
                      <a:ext cx="63818" cy="65318"/>
                    </a:xfrm>
                    <a:custGeom>
                      <a:rect b="b" l="l" r="r" t="t"/>
                      <a:pathLst>
                        <a:path extrusionOk="0" h="2850" w="2785">
                          <a:moveTo>
                            <a:pt x="80" y="1409"/>
                          </a:moveTo>
                          <a:cubicBezTo>
                            <a:pt x="32" y="1457"/>
                            <a:pt x="0" y="1521"/>
                            <a:pt x="0" y="1601"/>
                          </a:cubicBezTo>
                          <a:cubicBezTo>
                            <a:pt x="16" y="1681"/>
                            <a:pt x="64" y="1745"/>
                            <a:pt x="128" y="1809"/>
                          </a:cubicBezTo>
                          <a:lnTo>
                            <a:pt x="1040" y="2705"/>
                          </a:lnTo>
                          <a:cubicBezTo>
                            <a:pt x="1088" y="2769"/>
                            <a:pt x="1168" y="2817"/>
                            <a:pt x="1248" y="2849"/>
                          </a:cubicBezTo>
                          <a:cubicBezTo>
                            <a:pt x="1360" y="2849"/>
                            <a:pt x="1472" y="2817"/>
                            <a:pt x="1552" y="2753"/>
                          </a:cubicBezTo>
                          <a:cubicBezTo>
                            <a:pt x="2048" y="2385"/>
                            <a:pt x="2320" y="1809"/>
                            <a:pt x="2560" y="1249"/>
                          </a:cubicBezTo>
                          <a:cubicBezTo>
                            <a:pt x="2672" y="993"/>
                            <a:pt x="2784" y="689"/>
                            <a:pt x="2640" y="449"/>
                          </a:cubicBezTo>
                          <a:cubicBezTo>
                            <a:pt x="2400" y="49"/>
                            <a:pt x="1520" y="1"/>
                            <a:pt x="1136" y="161"/>
                          </a:cubicBezTo>
                          <a:cubicBezTo>
                            <a:pt x="704" y="369"/>
                            <a:pt x="336" y="1025"/>
                            <a:pt x="80" y="1409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  <p:sp>
                  <p:nvSpPr>
                    <p:cNvPr id="3514" name="Google Shape;3514;p9"/>
                    <p:cNvSpPr/>
                    <p:nvPr/>
                  </p:nvSpPr>
                  <p:spPr>
                    <a:xfrm rot="1447158">
                      <a:off x="1204983" y="439347"/>
                      <a:ext cx="66059" cy="53830"/>
                    </a:xfrm>
                    <a:custGeom>
                      <a:rect b="b" l="l" r="r" t="t"/>
                      <a:pathLst>
                        <a:path extrusionOk="0" h="2321" w="2849">
                          <a:moveTo>
                            <a:pt x="561" y="1521"/>
                          </a:moveTo>
                          <a:cubicBezTo>
                            <a:pt x="833" y="1969"/>
                            <a:pt x="1345" y="2177"/>
                            <a:pt x="1841" y="2273"/>
                          </a:cubicBezTo>
                          <a:cubicBezTo>
                            <a:pt x="2033" y="2321"/>
                            <a:pt x="2225" y="2321"/>
                            <a:pt x="2401" y="2241"/>
                          </a:cubicBezTo>
                          <a:cubicBezTo>
                            <a:pt x="2545" y="2129"/>
                            <a:pt x="2641" y="2001"/>
                            <a:pt x="2689" y="1841"/>
                          </a:cubicBezTo>
                          <a:cubicBezTo>
                            <a:pt x="2769" y="1585"/>
                            <a:pt x="2817" y="1329"/>
                            <a:pt x="2833" y="1073"/>
                          </a:cubicBezTo>
                          <a:cubicBezTo>
                            <a:pt x="2849" y="865"/>
                            <a:pt x="2801" y="641"/>
                            <a:pt x="2689" y="449"/>
                          </a:cubicBezTo>
                          <a:cubicBezTo>
                            <a:pt x="2497" y="177"/>
                            <a:pt x="2177" y="17"/>
                            <a:pt x="1841" y="17"/>
                          </a:cubicBezTo>
                          <a:cubicBezTo>
                            <a:pt x="1041" y="1"/>
                            <a:pt x="1" y="609"/>
                            <a:pt x="561" y="1521"/>
                          </a:cubicBezTo>
                          <a:close/>
                        </a:path>
                      </a:pathLst>
                    </a:custGeom>
                    <a:solidFill>
                      <a:srgbClr val="E7A662"/>
                    </a:solidFill>
                    <a:ln>
                      <a:noFill/>
                    </a:ln>
                  </p:spPr>
                  <p:txBody>
                    <a:bodyPr anchorCtr="0" anchor="ctr" bIns="91425" lIns="91425" spcFirstLastPara="1" rIns="91425" wrap="square" tIns="91425">
                      <a:noAutofit/>
                    </a:bodyPr>
                    <a:lstStyle/>
                    <a:p>
                      <a:pPr indent="0" lvl="0" marL="0" rtl="0" algn="l"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t/>
                      </a:r>
                      <a:endParaRPr/>
                    </a:p>
                  </p:txBody>
                </p:sp>
              </p:grpSp>
            </p:grpSp>
          </p:grpSp>
          <p:grpSp>
            <p:nvGrpSpPr>
              <p:cNvPr id="3515" name="Google Shape;3515;p9"/>
              <p:cNvGrpSpPr/>
              <p:nvPr/>
            </p:nvGrpSpPr>
            <p:grpSpPr>
              <a:xfrm>
                <a:off x="7920143" y="332346"/>
                <a:ext cx="611894" cy="715202"/>
                <a:chOff x="7920143" y="332346"/>
                <a:chExt cx="611894" cy="715202"/>
              </a:xfrm>
            </p:grpSpPr>
            <p:sp>
              <p:nvSpPr>
                <p:cNvPr id="3516" name="Google Shape;3516;p9"/>
                <p:cNvSpPr/>
                <p:nvPr/>
              </p:nvSpPr>
              <p:spPr>
                <a:xfrm rot="-3261661">
                  <a:off x="8416538" y="639068"/>
                  <a:ext cx="95677" cy="97910"/>
                </a:xfrm>
                <a:custGeom>
                  <a:rect b="b" l="l" r="r" t="t"/>
                  <a:pathLst>
                    <a:path extrusionOk="0" h="2850" w="2785">
                      <a:moveTo>
                        <a:pt x="80" y="1409"/>
                      </a:moveTo>
                      <a:cubicBezTo>
                        <a:pt x="32" y="1457"/>
                        <a:pt x="0" y="1521"/>
                        <a:pt x="0" y="1601"/>
                      </a:cubicBezTo>
                      <a:cubicBezTo>
                        <a:pt x="16" y="1681"/>
                        <a:pt x="64" y="1745"/>
                        <a:pt x="128" y="1809"/>
                      </a:cubicBezTo>
                      <a:lnTo>
                        <a:pt x="1040" y="2705"/>
                      </a:lnTo>
                      <a:cubicBezTo>
                        <a:pt x="1088" y="2769"/>
                        <a:pt x="1168" y="2817"/>
                        <a:pt x="1248" y="2849"/>
                      </a:cubicBezTo>
                      <a:cubicBezTo>
                        <a:pt x="1360" y="2849"/>
                        <a:pt x="1472" y="2817"/>
                        <a:pt x="1552" y="2753"/>
                      </a:cubicBezTo>
                      <a:cubicBezTo>
                        <a:pt x="2048" y="2385"/>
                        <a:pt x="2320" y="1809"/>
                        <a:pt x="2560" y="1249"/>
                      </a:cubicBezTo>
                      <a:cubicBezTo>
                        <a:pt x="2672" y="993"/>
                        <a:pt x="2784" y="689"/>
                        <a:pt x="2640" y="449"/>
                      </a:cubicBezTo>
                      <a:cubicBezTo>
                        <a:pt x="2400" y="49"/>
                        <a:pt x="1520" y="1"/>
                        <a:pt x="1136" y="161"/>
                      </a:cubicBezTo>
                      <a:cubicBezTo>
                        <a:pt x="704" y="369"/>
                        <a:pt x="336" y="1025"/>
                        <a:pt x="80" y="1409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17" name="Google Shape;3517;p9"/>
                <p:cNvSpPr/>
                <p:nvPr/>
              </p:nvSpPr>
              <p:spPr>
                <a:xfrm>
                  <a:off x="8015237" y="332346"/>
                  <a:ext cx="421673" cy="380997"/>
                </a:xfrm>
                <a:custGeom>
                  <a:rect b="b" l="l" r="r" t="t"/>
                  <a:pathLst>
                    <a:path extrusionOk="0" h="11090" w="12274">
                      <a:moveTo>
                        <a:pt x="624" y="7825"/>
                      </a:moveTo>
                      <a:cubicBezTo>
                        <a:pt x="960" y="8417"/>
                        <a:pt x="1520" y="8817"/>
                        <a:pt x="2016" y="9297"/>
                      </a:cubicBezTo>
                      <a:cubicBezTo>
                        <a:pt x="2465" y="9729"/>
                        <a:pt x="2865" y="10241"/>
                        <a:pt x="3425" y="10529"/>
                      </a:cubicBezTo>
                      <a:cubicBezTo>
                        <a:pt x="3825" y="10689"/>
                        <a:pt x="4241" y="10801"/>
                        <a:pt x="4657" y="10833"/>
                      </a:cubicBezTo>
                      <a:cubicBezTo>
                        <a:pt x="5521" y="10961"/>
                        <a:pt x="6417" y="11089"/>
                        <a:pt x="7265" y="10881"/>
                      </a:cubicBezTo>
                      <a:cubicBezTo>
                        <a:pt x="8193" y="10641"/>
                        <a:pt x="8961" y="10017"/>
                        <a:pt x="9681" y="9393"/>
                      </a:cubicBezTo>
                      <a:cubicBezTo>
                        <a:pt x="10753" y="8481"/>
                        <a:pt x="11873" y="7425"/>
                        <a:pt x="12081" y="6033"/>
                      </a:cubicBezTo>
                      <a:cubicBezTo>
                        <a:pt x="12273" y="4849"/>
                        <a:pt x="11761" y="3665"/>
                        <a:pt x="10993" y="2752"/>
                      </a:cubicBezTo>
                      <a:cubicBezTo>
                        <a:pt x="10225" y="1840"/>
                        <a:pt x="9233" y="1184"/>
                        <a:pt x="8241" y="528"/>
                      </a:cubicBezTo>
                      <a:cubicBezTo>
                        <a:pt x="7841" y="272"/>
                        <a:pt x="7393" y="0"/>
                        <a:pt x="6913" y="32"/>
                      </a:cubicBezTo>
                      <a:cubicBezTo>
                        <a:pt x="6257" y="64"/>
                        <a:pt x="5793" y="656"/>
                        <a:pt x="5345" y="1136"/>
                      </a:cubicBezTo>
                      <a:cubicBezTo>
                        <a:pt x="4209" y="2352"/>
                        <a:pt x="2561" y="2544"/>
                        <a:pt x="1424" y="3553"/>
                      </a:cubicBezTo>
                      <a:cubicBezTo>
                        <a:pt x="448" y="4449"/>
                        <a:pt x="0" y="6673"/>
                        <a:pt x="624" y="7825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518" name="Google Shape;3518;p9"/>
                <p:cNvGrpSpPr/>
                <p:nvPr/>
              </p:nvGrpSpPr>
              <p:grpSpPr>
                <a:xfrm>
                  <a:off x="7920143" y="760581"/>
                  <a:ext cx="198469" cy="169885"/>
                  <a:chOff x="7920143" y="760581"/>
                  <a:chExt cx="198469" cy="169885"/>
                </a:xfrm>
              </p:grpSpPr>
              <p:sp>
                <p:nvSpPr>
                  <p:cNvPr id="3519" name="Google Shape;3519;p9"/>
                  <p:cNvSpPr/>
                  <p:nvPr/>
                </p:nvSpPr>
                <p:spPr>
                  <a:xfrm>
                    <a:off x="7920143" y="760581"/>
                    <a:ext cx="198469" cy="169885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20" name="Google Shape;3520;p9"/>
                  <p:cNvSpPr/>
                  <p:nvPr/>
                </p:nvSpPr>
                <p:spPr>
                  <a:xfrm>
                    <a:off x="7954080" y="786290"/>
                    <a:ext cx="97877" cy="118456"/>
                  </a:xfrm>
                  <a:custGeom>
                    <a:rect b="b" l="l" r="r" t="t"/>
                    <a:pathLst>
                      <a:path extrusionOk="0" h="6897" w="5698">
                        <a:moveTo>
                          <a:pt x="337" y="3040"/>
                        </a:moveTo>
                        <a:cubicBezTo>
                          <a:pt x="513" y="3264"/>
                          <a:pt x="721" y="3472"/>
                          <a:pt x="961" y="3649"/>
                        </a:cubicBezTo>
                        <a:cubicBezTo>
                          <a:pt x="1505" y="4161"/>
                          <a:pt x="1713" y="4913"/>
                          <a:pt x="2049" y="5585"/>
                        </a:cubicBezTo>
                        <a:cubicBezTo>
                          <a:pt x="2385" y="6257"/>
                          <a:pt x="2993" y="6897"/>
                          <a:pt x="3745" y="6833"/>
                        </a:cubicBezTo>
                        <a:cubicBezTo>
                          <a:pt x="4193" y="6753"/>
                          <a:pt x="4593" y="6481"/>
                          <a:pt x="4833" y="6065"/>
                        </a:cubicBezTo>
                        <a:cubicBezTo>
                          <a:pt x="5041" y="5665"/>
                          <a:pt x="5201" y="5233"/>
                          <a:pt x="5297" y="4785"/>
                        </a:cubicBezTo>
                        <a:cubicBezTo>
                          <a:pt x="5521" y="3937"/>
                          <a:pt x="5697" y="2928"/>
                          <a:pt x="5121" y="2272"/>
                        </a:cubicBezTo>
                        <a:cubicBezTo>
                          <a:pt x="4897" y="2032"/>
                          <a:pt x="4593" y="1872"/>
                          <a:pt x="4417" y="1584"/>
                        </a:cubicBezTo>
                        <a:cubicBezTo>
                          <a:pt x="4241" y="1280"/>
                          <a:pt x="4289" y="864"/>
                          <a:pt x="4097" y="544"/>
                        </a:cubicBezTo>
                        <a:cubicBezTo>
                          <a:pt x="3873" y="128"/>
                          <a:pt x="3329" y="0"/>
                          <a:pt x="2865" y="0"/>
                        </a:cubicBezTo>
                        <a:cubicBezTo>
                          <a:pt x="2129" y="0"/>
                          <a:pt x="993" y="256"/>
                          <a:pt x="561" y="912"/>
                        </a:cubicBezTo>
                        <a:cubicBezTo>
                          <a:pt x="225" y="1408"/>
                          <a:pt x="1" y="2544"/>
                          <a:pt x="337" y="304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521" name="Google Shape;3521;p9"/>
                <p:cNvSpPr/>
                <p:nvPr/>
              </p:nvSpPr>
              <p:spPr>
                <a:xfrm>
                  <a:off x="8318661" y="810602"/>
                  <a:ext cx="195755" cy="236946"/>
                </a:xfrm>
                <a:custGeom>
                  <a:rect b="b" l="l" r="r" t="t"/>
                  <a:pathLst>
                    <a:path extrusionOk="0" h="6897" w="5698">
                      <a:moveTo>
                        <a:pt x="337" y="3040"/>
                      </a:moveTo>
                      <a:cubicBezTo>
                        <a:pt x="513" y="3264"/>
                        <a:pt x="721" y="3472"/>
                        <a:pt x="961" y="3649"/>
                      </a:cubicBezTo>
                      <a:cubicBezTo>
                        <a:pt x="1505" y="4161"/>
                        <a:pt x="1713" y="4913"/>
                        <a:pt x="2049" y="5585"/>
                      </a:cubicBezTo>
                      <a:cubicBezTo>
                        <a:pt x="2385" y="6257"/>
                        <a:pt x="2993" y="6897"/>
                        <a:pt x="3745" y="6833"/>
                      </a:cubicBezTo>
                      <a:cubicBezTo>
                        <a:pt x="4193" y="6753"/>
                        <a:pt x="4593" y="6481"/>
                        <a:pt x="4833" y="6065"/>
                      </a:cubicBezTo>
                      <a:cubicBezTo>
                        <a:pt x="5041" y="5665"/>
                        <a:pt x="5201" y="5233"/>
                        <a:pt x="5297" y="4785"/>
                      </a:cubicBezTo>
                      <a:cubicBezTo>
                        <a:pt x="5521" y="3937"/>
                        <a:pt x="5697" y="2928"/>
                        <a:pt x="5121" y="2272"/>
                      </a:cubicBezTo>
                      <a:cubicBezTo>
                        <a:pt x="4897" y="2032"/>
                        <a:pt x="4593" y="1872"/>
                        <a:pt x="4417" y="1584"/>
                      </a:cubicBezTo>
                      <a:cubicBezTo>
                        <a:pt x="4241" y="1280"/>
                        <a:pt x="4289" y="864"/>
                        <a:pt x="4097" y="544"/>
                      </a:cubicBezTo>
                      <a:cubicBezTo>
                        <a:pt x="3873" y="128"/>
                        <a:pt x="3329" y="0"/>
                        <a:pt x="2865" y="0"/>
                      </a:cubicBezTo>
                      <a:cubicBezTo>
                        <a:pt x="2129" y="0"/>
                        <a:pt x="993" y="256"/>
                        <a:pt x="561" y="912"/>
                      </a:cubicBezTo>
                      <a:cubicBezTo>
                        <a:pt x="225" y="1408"/>
                        <a:pt x="1" y="2544"/>
                        <a:pt x="337" y="3040"/>
                      </a:cubicBezTo>
                      <a:close/>
                    </a:path>
                  </a:pathLst>
                </a:custGeom>
                <a:solidFill>
                  <a:srgbClr val="FFD69C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522" name="Google Shape;3522;p9"/>
                <p:cNvGrpSpPr/>
                <p:nvPr/>
              </p:nvGrpSpPr>
              <p:grpSpPr>
                <a:xfrm>
                  <a:off x="8207076" y="945274"/>
                  <a:ext cx="97879" cy="79738"/>
                  <a:chOff x="8207076" y="945274"/>
                  <a:chExt cx="97879" cy="79738"/>
                </a:xfrm>
              </p:grpSpPr>
              <p:sp>
                <p:nvSpPr>
                  <p:cNvPr id="3523" name="Google Shape;3523;p9"/>
                  <p:cNvSpPr/>
                  <p:nvPr/>
                </p:nvSpPr>
                <p:spPr>
                  <a:xfrm>
                    <a:off x="8207076" y="945274"/>
                    <a:ext cx="97877" cy="79738"/>
                  </a:xfrm>
                  <a:custGeom>
                    <a:rect b="b" l="l" r="r" t="t"/>
                    <a:pathLst>
                      <a:path extrusionOk="0" h="2321" w="2849">
                        <a:moveTo>
                          <a:pt x="561" y="1521"/>
                        </a:moveTo>
                        <a:cubicBezTo>
                          <a:pt x="833" y="1969"/>
                          <a:pt x="1345" y="2177"/>
                          <a:pt x="1841" y="2273"/>
                        </a:cubicBezTo>
                        <a:cubicBezTo>
                          <a:pt x="2033" y="2321"/>
                          <a:pt x="2225" y="2321"/>
                          <a:pt x="2401" y="2241"/>
                        </a:cubicBezTo>
                        <a:cubicBezTo>
                          <a:pt x="2545" y="2129"/>
                          <a:pt x="2641" y="2001"/>
                          <a:pt x="2689" y="1841"/>
                        </a:cubicBezTo>
                        <a:cubicBezTo>
                          <a:pt x="2769" y="1585"/>
                          <a:pt x="2817" y="1329"/>
                          <a:pt x="2833" y="1073"/>
                        </a:cubicBezTo>
                        <a:cubicBezTo>
                          <a:pt x="2849" y="865"/>
                          <a:pt x="2801" y="641"/>
                          <a:pt x="2689" y="449"/>
                        </a:cubicBezTo>
                        <a:cubicBezTo>
                          <a:pt x="2497" y="177"/>
                          <a:pt x="2177" y="17"/>
                          <a:pt x="1841" y="17"/>
                        </a:cubicBezTo>
                        <a:cubicBezTo>
                          <a:pt x="1041" y="1"/>
                          <a:pt x="1" y="609"/>
                          <a:pt x="561" y="1521"/>
                        </a:cubicBezTo>
                        <a:close/>
                      </a:path>
                    </a:pathLst>
                  </a:custGeom>
                  <a:solidFill>
                    <a:srgbClr val="FFD69C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524" name="Google Shape;3524;p9"/>
                  <p:cNvSpPr/>
                  <p:nvPr/>
                </p:nvSpPr>
                <p:spPr>
                  <a:xfrm rot="2700000">
                    <a:off x="8245618" y="956203"/>
                    <a:ext cx="45547" cy="57869"/>
                  </a:xfrm>
                  <a:custGeom>
                    <a:rect b="b" l="l" r="r" t="t"/>
                    <a:pathLst>
                      <a:path extrusionOk="0" h="4945" w="5777">
                        <a:moveTo>
                          <a:pt x="512" y="2352"/>
                        </a:moveTo>
                        <a:cubicBezTo>
                          <a:pt x="976" y="3104"/>
                          <a:pt x="1536" y="3792"/>
                          <a:pt x="2160" y="4400"/>
                        </a:cubicBezTo>
                        <a:cubicBezTo>
                          <a:pt x="2320" y="4576"/>
                          <a:pt x="2512" y="4704"/>
                          <a:pt x="2736" y="4800"/>
                        </a:cubicBezTo>
                        <a:cubicBezTo>
                          <a:pt x="3152" y="4944"/>
                          <a:pt x="3616" y="4752"/>
                          <a:pt x="4032" y="4560"/>
                        </a:cubicBezTo>
                        <a:lnTo>
                          <a:pt x="5008" y="4096"/>
                        </a:lnTo>
                        <a:cubicBezTo>
                          <a:pt x="5185" y="4016"/>
                          <a:pt x="5345" y="3920"/>
                          <a:pt x="5473" y="3792"/>
                        </a:cubicBezTo>
                        <a:cubicBezTo>
                          <a:pt x="5729" y="3536"/>
                          <a:pt x="5761" y="3136"/>
                          <a:pt x="5761" y="2784"/>
                        </a:cubicBezTo>
                        <a:cubicBezTo>
                          <a:pt x="5777" y="2288"/>
                          <a:pt x="5777" y="1728"/>
                          <a:pt x="5457" y="1360"/>
                        </a:cubicBezTo>
                        <a:cubicBezTo>
                          <a:pt x="5249" y="1136"/>
                          <a:pt x="4992" y="976"/>
                          <a:pt x="4704" y="880"/>
                        </a:cubicBezTo>
                        <a:cubicBezTo>
                          <a:pt x="3680" y="416"/>
                          <a:pt x="2528" y="0"/>
                          <a:pt x="1408" y="432"/>
                        </a:cubicBezTo>
                        <a:cubicBezTo>
                          <a:pt x="592" y="752"/>
                          <a:pt x="0" y="1520"/>
                          <a:pt x="512" y="235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</p:grpSp>
      <p:sp>
        <p:nvSpPr>
          <p:cNvPr id="3525" name="Google Shape;3525;p9"/>
          <p:cNvSpPr txBox="1"/>
          <p:nvPr>
            <p:ph type="title"/>
          </p:nvPr>
        </p:nvSpPr>
        <p:spPr>
          <a:xfrm>
            <a:off x="5438050" y="2961536"/>
            <a:ext cx="21708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31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3526" name="Google Shape;3526;p9"/>
          <p:cNvSpPr txBox="1"/>
          <p:nvPr>
            <p:ph idx="1" type="subTitle"/>
          </p:nvPr>
        </p:nvSpPr>
        <p:spPr>
          <a:xfrm>
            <a:off x="5438050" y="3514842"/>
            <a:ext cx="2170800" cy="58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4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3527" name="Google Shape;3527;p9"/>
          <p:cNvSpPr txBox="1"/>
          <p:nvPr>
            <p:ph hasCustomPrompt="1" idx="2" type="title"/>
          </p:nvPr>
        </p:nvSpPr>
        <p:spPr>
          <a:xfrm>
            <a:off x="543805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3">
  <p:cSld name="CUSTOM_6_1_1">
    <p:spTree>
      <p:nvGrpSpPr>
        <p:cNvPr id="39121" name="Shape 391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122" name="Google Shape;39122;p82"/>
          <p:cNvGrpSpPr/>
          <p:nvPr/>
        </p:nvGrpSpPr>
        <p:grpSpPr>
          <a:xfrm>
            <a:off x="176625" y="110350"/>
            <a:ext cx="8790773" cy="4922812"/>
            <a:chOff x="131601" y="118425"/>
            <a:chExt cx="8790773" cy="4922812"/>
          </a:xfrm>
        </p:grpSpPr>
        <p:sp>
          <p:nvSpPr>
            <p:cNvPr id="39123" name="Google Shape;39123;p82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124" name="Google Shape;39124;p82"/>
            <p:cNvGrpSpPr/>
            <p:nvPr/>
          </p:nvGrpSpPr>
          <p:grpSpPr>
            <a:xfrm>
              <a:off x="131600" y="1884558"/>
              <a:ext cx="2122449" cy="3112715"/>
              <a:chOff x="131601" y="1884558"/>
              <a:chExt cx="2122449" cy="3112715"/>
            </a:xfrm>
          </p:grpSpPr>
          <p:sp>
            <p:nvSpPr>
              <p:cNvPr id="39125" name="Google Shape;39125;p82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6" name="Google Shape;39126;p82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7" name="Google Shape;39127;p82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8" name="Google Shape;39128;p82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29" name="Google Shape;39129;p82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0" name="Google Shape;39130;p82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1" name="Google Shape;39131;p82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2" name="Google Shape;39132;p82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3" name="Google Shape;39133;p82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4" name="Google Shape;39134;p82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5" name="Google Shape;39135;p82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6" name="Google Shape;39136;p82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7" name="Google Shape;39137;p82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8" name="Google Shape;39138;p82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39" name="Google Shape;39139;p82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0" name="Google Shape;39140;p82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1" name="Google Shape;39141;p82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2" name="Google Shape;39142;p82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3" name="Google Shape;39143;p82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4" name="Google Shape;39144;p82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5" name="Google Shape;39145;p82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6" name="Google Shape;39146;p82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7" name="Google Shape;39147;p82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8" name="Google Shape;39148;p82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49" name="Google Shape;39149;p82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150" name="Google Shape;39150;p82"/>
            <p:cNvGrpSpPr/>
            <p:nvPr/>
          </p:nvGrpSpPr>
          <p:grpSpPr>
            <a:xfrm flipH="1">
              <a:off x="2342550" y="2567965"/>
              <a:ext cx="3964145" cy="1455822"/>
              <a:chOff x="3233388" y="140740"/>
              <a:chExt cx="3964145" cy="1455822"/>
            </a:xfrm>
          </p:grpSpPr>
          <p:sp>
            <p:nvSpPr>
              <p:cNvPr id="39151" name="Google Shape;39151;p8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2" name="Google Shape;39152;p8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3" name="Google Shape;39153;p8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4" name="Google Shape;39154;p8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5" name="Google Shape;39155;p8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6" name="Google Shape;39156;p8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7" name="Google Shape;39157;p8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8" name="Google Shape;39158;p8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59" name="Google Shape;39159;p8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0" name="Google Shape;39160;p82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1" name="Google Shape;39161;p8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2" name="Google Shape;39162;p8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3" name="Google Shape;39163;p8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4" name="Google Shape;39164;p8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5" name="Google Shape;39165;p8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6" name="Google Shape;39166;p8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7" name="Google Shape;39167;p8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8" name="Google Shape;39168;p8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69" name="Google Shape;39169;p8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0" name="Google Shape;39170;p8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1" name="Google Shape;39171;p8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2" name="Google Shape;39172;p8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3" name="Google Shape;39173;p8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4" name="Google Shape;39174;p8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5" name="Google Shape;39175;p8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176" name="Google Shape;39176;p8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177" name="Google Shape;39177;p82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8" name="Google Shape;39178;p82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79" name="Google Shape;39179;p82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0" name="Google Shape;39180;p82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1" name="Google Shape;39181;p82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2" name="Google Shape;39182;p82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3" name="Google Shape;39183;p82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4" name="Google Shape;39184;p82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5" name="Google Shape;39185;p82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6" name="Google Shape;39186;p82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7" name="Google Shape;39187;p82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8" name="Google Shape;39188;p82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89" name="Google Shape;39189;p82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0" name="Google Shape;39190;p82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1" name="Google Shape;39191;p82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2" name="Google Shape;39192;p82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3" name="Google Shape;39193;p82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4" name="Google Shape;39194;p82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5" name="Google Shape;39195;p82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6" name="Google Shape;39196;p82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7" name="Google Shape;39197;p82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8" name="Google Shape;39198;p82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199" name="Google Shape;39199;p82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0" name="Google Shape;39200;p82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1" name="Google Shape;39201;p82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2" name="Google Shape;39202;p82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3" name="Google Shape;39203;p82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4" name="Google Shape;39204;p82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5" name="Google Shape;39205;p82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6" name="Google Shape;39206;p82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7" name="Google Shape;39207;p82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8" name="Google Shape;39208;p82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09" name="Google Shape;39209;p82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0" name="Google Shape;39210;p82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1" name="Google Shape;39211;p82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2" name="Google Shape;39212;p82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3" name="Google Shape;39213;p82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4" name="Google Shape;39214;p82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5" name="Google Shape;39215;p82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6" name="Google Shape;39216;p82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7" name="Google Shape;39217;p82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8" name="Google Shape;39218;p82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19" name="Google Shape;39219;p82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0" name="Google Shape;39220;p82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1" name="Google Shape;39221;p82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2" name="Google Shape;39222;p82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3" name="Google Shape;39223;p82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4" name="Google Shape;39224;p82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5" name="Google Shape;39225;p82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6" name="Google Shape;39226;p82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7" name="Google Shape;39227;p82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8" name="Google Shape;39228;p82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29" name="Google Shape;39229;p82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0" name="Google Shape;39230;p82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1" name="Google Shape;39231;p82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2" name="Google Shape;39232;p82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3" name="Google Shape;39233;p82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4" name="Google Shape;39234;p82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5" name="Google Shape;39235;p82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6" name="Google Shape;39236;p82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7" name="Google Shape;39237;p82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8" name="Google Shape;39238;p82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39" name="Google Shape;39239;p82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0" name="Google Shape;39240;p82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1" name="Google Shape;39241;p82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2" name="Google Shape;39242;p82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3" name="Google Shape;39243;p82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4" name="Google Shape;39244;p82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5" name="Google Shape;39245;p82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6" name="Google Shape;39246;p82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7" name="Google Shape;39247;p82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8" name="Google Shape;39248;p82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49" name="Google Shape;39249;p82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0" name="Google Shape;39250;p82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1" name="Google Shape;39251;p82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2" name="Google Shape;39252;p82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3" name="Google Shape;39253;p82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4" name="Google Shape;39254;p82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5" name="Google Shape;39255;p82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6" name="Google Shape;39256;p82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7" name="Google Shape;39257;p82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8" name="Google Shape;39258;p82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59" name="Google Shape;39259;p82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0" name="Google Shape;39260;p82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1" name="Google Shape;39261;p82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2" name="Google Shape;39262;p82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3" name="Google Shape;39263;p82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4" name="Google Shape;39264;p82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5" name="Google Shape;39265;p82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6" name="Google Shape;39266;p82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7" name="Google Shape;39267;p82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8" name="Google Shape;39268;p82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69" name="Google Shape;39269;p82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0" name="Google Shape;39270;p82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1" name="Google Shape;39271;p82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2" name="Google Shape;39272;p82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3" name="Google Shape;39273;p82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4" name="Google Shape;39274;p82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5" name="Google Shape;39275;p82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276" name="Google Shape;39276;p82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277" name="Google Shape;39277;p82"/>
            <p:cNvGrpSpPr/>
            <p:nvPr/>
          </p:nvGrpSpPr>
          <p:grpSpPr>
            <a:xfrm rot="5400000">
              <a:off x="6199787" y="1372589"/>
              <a:ext cx="3964145" cy="1455822"/>
              <a:chOff x="3233388" y="140740"/>
              <a:chExt cx="3964145" cy="1455822"/>
            </a:xfrm>
          </p:grpSpPr>
          <p:sp>
            <p:nvSpPr>
              <p:cNvPr id="39278" name="Google Shape;39278;p8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79" name="Google Shape;39279;p8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0" name="Google Shape;39280;p8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1" name="Google Shape;39281;p8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2" name="Google Shape;39282;p8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3" name="Google Shape;39283;p8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4" name="Google Shape;39284;p8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5" name="Google Shape;39285;p8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6" name="Google Shape;39286;p8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7" name="Google Shape;39287;p8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8" name="Google Shape;39288;p8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89" name="Google Shape;39289;p8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0" name="Google Shape;39290;p8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1" name="Google Shape;39291;p8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2" name="Google Shape;39292;p8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3" name="Google Shape;39293;p8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4" name="Google Shape;39294;p8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5" name="Google Shape;39295;p8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6" name="Google Shape;39296;p8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7" name="Google Shape;39297;p8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8" name="Google Shape;39298;p8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299" name="Google Shape;39299;p8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0" name="Google Shape;39300;p8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1" name="Google Shape;39301;p8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2" name="Google Shape;39302;p8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03" name="Google Shape;39303;p8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304" name="Google Shape;39304;p82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5" name="Google Shape;39305;p82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6" name="Google Shape;39306;p82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7" name="Google Shape;39307;p82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08" name="Google Shape;39308;p82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309" name="Google Shape;39309;p82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9310" name="Google Shape;39310;p82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1" name="Google Shape;39311;p82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2" name="Google Shape;39312;p82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3" name="Google Shape;39313;p82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4" name="Google Shape;39314;p82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5" name="Google Shape;39315;p82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6" name="Google Shape;39316;p82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7" name="Google Shape;39317;p82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8" name="Google Shape;39318;p82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19" name="Google Shape;39319;p82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0" name="Google Shape;39320;p82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1" name="Google Shape;39321;p82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2" name="Google Shape;39322;p82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3" name="Google Shape;39323;p82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4" name="Google Shape;39324;p82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5" name="Google Shape;39325;p82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6" name="Google Shape;39326;p82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7" name="Google Shape;39327;p82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8" name="Google Shape;39328;p82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29" name="Google Shape;39329;p82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0" name="Google Shape;39330;p82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1" name="Google Shape;39331;p82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2" name="Google Shape;39332;p82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3" name="Google Shape;39333;p82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4" name="Google Shape;39334;p82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5" name="Google Shape;39335;p82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sp>
          <p:nvSpPr>
            <p:cNvPr id="39336" name="Google Shape;39336;p82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372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grpSp>
          <p:nvGrpSpPr>
            <p:cNvPr id="39337" name="Google Shape;39337;p82"/>
            <p:cNvGrpSpPr/>
            <p:nvPr/>
          </p:nvGrpSpPr>
          <p:grpSpPr>
            <a:xfrm>
              <a:off x="3327013" y="140740"/>
              <a:ext cx="3964145" cy="1455822"/>
              <a:chOff x="3233388" y="140740"/>
              <a:chExt cx="3964145" cy="1455822"/>
            </a:xfrm>
          </p:grpSpPr>
          <p:sp>
            <p:nvSpPr>
              <p:cNvPr id="39338" name="Google Shape;39338;p82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39" name="Google Shape;39339;p82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0" name="Google Shape;39340;p82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1" name="Google Shape;39341;p82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2" name="Google Shape;39342;p82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3" name="Google Shape;39343;p82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4" name="Google Shape;39344;p82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5" name="Google Shape;39345;p82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6" name="Google Shape;39346;p82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7" name="Google Shape;39347;p82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8" name="Google Shape;39348;p82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49" name="Google Shape;39349;p82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0" name="Google Shape;39350;p82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1" name="Google Shape;39351;p82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2" name="Google Shape;39352;p82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3" name="Google Shape;39353;p82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4" name="Google Shape;39354;p82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5" name="Google Shape;39355;p82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6" name="Google Shape;39356;p82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7" name="Google Shape;39357;p82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8" name="Google Shape;39358;p82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59" name="Google Shape;39359;p82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0" name="Google Shape;39360;p82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1" name="Google Shape;39361;p82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2" name="Google Shape;39362;p82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363" name="Google Shape;39363;p82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372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9364" name="Google Shape;39364;p82"/>
          <p:cNvGrpSpPr/>
          <p:nvPr/>
        </p:nvGrpSpPr>
        <p:grpSpPr>
          <a:xfrm flipH="1" rot="2871252">
            <a:off x="-245518" y="3148519"/>
            <a:ext cx="1240758" cy="665148"/>
            <a:chOff x="5206900" y="826150"/>
            <a:chExt cx="599275" cy="321250"/>
          </a:xfrm>
        </p:grpSpPr>
        <p:sp>
          <p:nvSpPr>
            <p:cNvPr id="39365" name="Google Shape;39365;p82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6" name="Google Shape;39366;p82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7" name="Google Shape;39367;p82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8" name="Google Shape;39368;p82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69" name="Google Shape;39369;p82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0" name="Google Shape;39370;p82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1" name="Google Shape;39371;p82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2" name="Google Shape;39372;p82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3" name="Google Shape;39373;p82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4" name="Google Shape;39374;p82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5" name="Google Shape;39375;p82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6" name="Google Shape;39376;p82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7" name="Google Shape;39377;p82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78" name="Google Shape;39378;p82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379" name="Google Shape;39379;p82"/>
          <p:cNvGrpSpPr/>
          <p:nvPr/>
        </p:nvGrpSpPr>
        <p:grpSpPr>
          <a:xfrm flipH="1" rot="6433525">
            <a:off x="1366373" y="4081001"/>
            <a:ext cx="1240716" cy="665175"/>
            <a:chOff x="5206900" y="826150"/>
            <a:chExt cx="599275" cy="321250"/>
          </a:xfrm>
        </p:grpSpPr>
        <p:sp>
          <p:nvSpPr>
            <p:cNvPr id="39380" name="Google Shape;39380;p82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1" name="Google Shape;39381;p82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2" name="Google Shape;39382;p82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3" name="Google Shape;39383;p82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4" name="Google Shape;39384;p82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5" name="Google Shape;39385;p82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6" name="Google Shape;39386;p82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7" name="Google Shape;39387;p82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8" name="Google Shape;39388;p82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89" name="Google Shape;39389;p82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0" name="Google Shape;39390;p82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1" name="Google Shape;39391;p82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2" name="Google Shape;39392;p82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3" name="Google Shape;39393;p82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394" name="Google Shape;39394;p82"/>
          <p:cNvGrpSpPr/>
          <p:nvPr/>
        </p:nvGrpSpPr>
        <p:grpSpPr>
          <a:xfrm rot="-9943409">
            <a:off x="1263956" y="3737276"/>
            <a:ext cx="1240826" cy="665092"/>
            <a:chOff x="5206900" y="826150"/>
            <a:chExt cx="599275" cy="321250"/>
          </a:xfrm>
        </p:grpSpPr>
        <p:sp>
          <p:nvSpPr>
            <p:cNvPr id="39395" name="Google Shape;39395;p82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6" name="Google Shape;39396;p82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7" name="Google Shape;39397;p82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8" name="Google Shape;39398;p82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399" name="Google Shape;39399;p82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0" name="Google Shape;39400;p82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1" name="Google Shape;39401;p82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2" name="Google Shape;39402;p82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3" name="Google Shape;39403;p82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4" name="Google Shape;39404;p82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5" name="Google Shape;39405;p82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6" name="Google Shape;39406;p82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7" name="Google Shape;39407;p82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08" name="Google Shape;39408;p82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09" name="Google Shape;39409;p82"/>
          <p:cNvGrpSpPr/>
          <p:nvPr/>
        </p:nvGrpSpPr>
        <p:grpSpPr>
          <a:xfrm flipH="1" rot="5400000">
            <a:off x="57272" y="1922378"/>
            <a:ext cx="1699099" cy="2145070"/>
            <a:chOff x="146217" y="2712579"/>
            <a:chExt cx="1552965" cy="1960400"/>
          </a:xfrm>
        </p:grpSpPr>
        <p:grpSp>
          <p:nvGrpSpPr>
            <p:cNvPr id="39410" name="Google Shape;39410;p82"/>
            <p:cNvGrpSpPr/>
            <p:nvPr/>
          </p:nvGrpSpPr>
          <p:grpSpPr>
            <a:xfrm>
              <a:off x="146217" y="2712579"/>
              <a:ext cx="1134008" cy="607901"/>
              <a:chOff x="5206900" y="826150"/>
              <a:chExt cx="599275" cy="321250"/>
            </a:xfrm>
          </p:grpSpPr>
          <p:sp>
            <p:nvSpPr>
              <p:cNvPr id="39411" name="Google Shape;39411;p82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2" name="Google Shape;39412;p82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3" name="Google Shape;39413;p82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4" name="Google Shape;39414;p82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5" name="Google Shape;39415;p82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6" name="Google Shape;39416;p82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7" name="Google Shape;39417;p82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8" name="Google Shape;39418;p82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19" name="Google Shape;39419;p82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0" name="Google Shape;39420;p82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1" name="Google Shape;39421;p82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2" name="Google Shape;39422;p82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3" name="Google Shape;39423;p82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4" name="Google Shape;39424;p82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425" name="Google Shape;39425;p82"/>
            <p:cNvGrpSpPr/>
            <p:nvPr/>
          </p:nvGrpSpPr>
          <p:grpSpPr>
            <a:xfrm rot="-9256633">
              <a:off x="489429" y="3110262"/>
              <a:ext cx="1134020" cy="607908"/>
              <a:chOff x="5206900" y="826150"/>
              <a:chExt cx="599275" cy="321250"/>
            </a:xfrm>
          </p:grpSpPr>
          <p:sp>
            <p:nvSpPr>
              <p:cNvPr id="39426" name="Google Shape;39426;p82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7" name="Google Shape;39427;p82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8" name="Google Shape;39428;p82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29" name="Google Shape;39429;p82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0" name="Google Shape;39430;p82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1" name="Google Shape;39431;p82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2" name="Google Shape;39432;p82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3" name="Google Shape;39433;p82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4" name="Google Shape;39434;p82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5" name="Google Shape;39435;p82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6" name="Google Shape;39436;p82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7" name="Google Shape;39437;p82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8" name="Google Shape;39438;p82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39" name="Google Shape;39439;p82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  <p:grpSp>
          <p:nvGrpSpPr>
            <p:cNvPr id="39440" name="Google Shape;39440;p82"/>
            <p:cNvGrpSpPr/>
            <p:nvPr/>
          </p:nvGrpSpPr>
          <p:grpSpPr>
            <a:xfrm flipH="1" rot="7120513">
              <a:off x="538618" y="3725726"/>
              <a:ext cx="1133997" cy="607895"/>
              <a:chOff x="5206900" y="826150"/>
              <a:chExt cx="599275" cy="321250"/>
            </a:xfrm>
          </p:grpSpPr>
          <p:sp>
            <p:nvSpPr>
              <p:cNvPr id="39441" name="Google Shape;39441;p82"/>
              <p:cNvSpPr/>
              <p:nvPr/>
            </p:nvSpPr>
            <p:spPr>
              <a:xfrm>
                <a:off x="5206900" y="828950"/>
                <a:ext cx="25225" cy="25625"/>
              </a:xfrm>
              <a:custGeom>
                <a:rect b="b" l="l" r="r" t="t"/>
                <a:pathLst>
                  <a:path extrusionOk="0" h="1025" w="1009">
                    <a:moveTo>
                      <a:pt x="1008" y="448"/>
                    </a:moveTo>
                    <a:cubicBezTo>
                      <a:pt x="1008" y="832"/>
                      <a:pt x="544" y="1024"/>
                      <a:pt x="272" y="752"/>
                    </a:cubicBezTo>
                    <a:cubicBezTo>
                      <a:pt x="0" y="480"/>
                      <a:pt x="192" y="0"/>
                      <a:pt x="576" y="0"/>
                    </a:cubicBezTo>
                    <a:cubicBezTo>
                      <a:pt x="816" y="0"/>
                      <a:pt x="1008" y="208"/>
                      <a:pt x="1008" y="44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2" name="Google Shape;39442;p82"/>
              <p:cNvSpPr/>
              <p:nvPr/>
            </p:nvSpPr>
            <p:spPr>
              <a:xfrm>
                <a:off x="5468125" y="1067750"/>
                <a:ext cx="25625" cy="25225"/>
              </a:xfrm>
              <a:custGeom>
                <a:rect b="b" l="l" r="r" t="t"/>
                <a:pathLst>
                  <a:path extrusionOk="0" h="1009" w="1025">
                    <a:moveTo>
                      <a:pt x="1024" y="433"/>
                    </a:moveTo>
                    <a:cubicBezTo>
                      <a:pt x="1024" y="817"/>
                      <a:pt x="560" y="1009"/>
                      <a:pt x="288" y="737"/>
                    </a:cubicBezTo>
                    <a:cubicBezTo>
                      <a:pt x="0" y="465"/>
                      <a:pt x="208" y="1"/>
                      <a:pt x="592" y="1"/>
                    </a:cubicBezTo>
                    <a:cubicBezTo>
                      <a:pt x="832" y="1"/>
                      <a:pt x="1024" y="193"/>
                      <a:pt x="1024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3" name="Google Shape;39443;p82"/>
              <p:cNvSpPr/>
              <p:nvPr/>
            </p:nvSpPr>
            <p:spPr>
              <a:xfrm>
                <a:off x="5679325" y="1085750"/>
                <a:ext cx="25625" cy="25650"/>
              </a:xfrm>
              <a:custGeom>
                <a:rect b="b" l="l" r="r" t="t"/>
                <a:pathLst>
                  <a:path extrusionOk="0" h="1026" w="1025">
                    <a:moveTo>
                      <a:pt x="1025" y="433"/>
                    </a:moveTo>
                    <a:cubicBezTo>
                      <a:pt x="1025" y="833"/>
                      <a:pt x="545" y="1025"/>
                      <a:pt x="273" y="753"/>
                    </a:cubicBezTo>
                    <a:cubicBezTo>
                      <a:pt x="1" y="481"/>
                      <a:pt x="193" y="1"/>
                      <a:pt x="577" y="1"/>
                    </a:cubicBezTo>
                    <a:cubicBezTo>
                      <a:pt x="817" y="1"/>
                      <a:pt x="1025" y="193"/>
                      <a:pt x="1025" y="43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4" name="Google Shape;39444;p82"/>
              <p:cNvSpPr/>
              <p:nvPr/>
            </p:nvSpPr>
            <p:spPr>
              <a:xfrm>
                <a:off x="5318900" y="877350"/>
                <a:ext cx="4425" cy="4425"/>
              </a:xfrm>
              <a:custGeom>
                <a:rect b="b" l="l" r="r" t="t"/>
                <a:pathLst>
                  <a:path extrusionOk="0" h="177" w="177">
                    <a:moveTo>
                      <a:pt x="177" y="80"/>
                    </a:moveTo>
                    <a:cubicBezTo>
                      <a:pt x="177" y="128"/>
                      <a:pt x="145" y="176"/>
                      <a:pt x="97" y="176"/>
                    </a:cubicBezTo>
                    <a:cubicBezTo>
                      <a:pt x="49" y="176"/>
                      <a:pt x="1" y="128"/>
                      <a:pt x="1" y="80"/>
                    </a:cubicBezTo>
                    <a:cubicBezTo>
                      <a:pt x="1" y="32"/>
                      <a:pt x="49" y="0"/>
                      <a:pt x="97" y="0"/>
                    </a:cubicBezTo>
                    <a:cubicBezTo>
                      <a:pt x="145" y="0"/>
                      <a:pt x="177" y="32"/>
                      <a:pt x="177" y="8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5" name="Google Shape;39445;p82"/>
              <p:cNvSpPr/>
              <p:nvPr/>
            </p:nvSpPr>
            <p:spPr>
              <a:xfrm>
                <a:off x="5749725" y="10213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1" y="97"/>
                    </a:moveTo>
                    <a:cubicBezTo>
                      <a:pt x="241" y="241"/>
                      <a:pt x="1" y="1"/>
                      <a:pt x="145" y="1"/>
                    </a:cubicBezTo>
                    <a:cubicBezTo>
                      <a:pt x="193" y="1"/>
                      <a:pt x="225" y="49"/>
                      <a:pt x="241" y="97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6" name="Google Shape;39446;p82"/>
              <p:cNvSpPr/>
              <p:nvPr/>
            </p:nvSpPr>
            <p:spPr>
              <a:xfrm>
                <a:off x="5527725" y="874950"/>
                <a:ext cx="6025" cy="6025"/>
              </a:xfrm>
              <a:custGeom>
                <a:rect b="b" l="l" r="r" t="t"/>
                <a:pathLst>
                  <a:path extrusionOk="0" h="241" w="241">
                    <a:moveTo>
                      <a:pt x="240" y="96"/>
                    </a:moveTo>
                    <a:cubicBezTo>
                      <a:pt x="240" y="240"/>
                      <a:pt x="0" y="0"/>
                      <a:pt x="144" y="0"/>
                    </a:cubicBezTo>
                    <a:cubicBezTo>
                      <a:pt x="192" y="0"/>
                      <a:pt x="240" y="48"/>
                      <a:pt x="240" y="96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7" name="Google Shape;39447;p82"/>
              <p:cNvSpPr/>
              <p:nvPr/>
            </p:nvSpPr>
            <p:spPr>
              <a:xfrm>
                <a:off x="5418900" y="861350"/>
                <a:ext cx="6025" cy="5625"/>
              </a:xfrm>
              <a:custGeom>
                <a:rect b="b" l="l" r="r" t="t"/>
                <a:pathLst>
                  <a:path extrusionOk="0" h="225" w="241">
                    <a:moveTo>
                      <a:pt x="241" y="64"/>
                    </a:moveTo>
                    <a:cubicBezTo>
                      <a:pt x="241" y="112"/>
                      <a:pt x="225" y="160"/>
                      <a:pt x="177" y="176"/>
                    </a:cubicBezTo>
                    <a:cubicBezTo>
                      <a:pt x="49" y="224"/>
                      <a:pt x="1" y="32"/>
                      <a:pt x="129" y="16"/>
                    </a:cubicBezTo>
                    <a:cubicBezTo>
                      <a:pt x="177" y="0"/>
                      <a:pt x="225" y="16"/>
                      <a:pt x="241" y="64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8" name="Google Shape;39448;p82"/>
              <p:cNvSpPr/>
              <p:nvPr/>
            </p:nvSpPr>
            <p:spPr>
              <a:xfrm>
                <a:off x="5634925" y="98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1" y="209"/>
                    </a:moveTo>
                    <a:cubicBezTo>
                      <a:pt x="481" y="385"/>
                      <a:pt x="257" y="481"/>
                      <a:pt x="129" y="353"/>
                    </a:cubicBezTo>
                    <a:cubicBezTo>
                      <a:pt x="1" y="225"/>
                      <a:pt x="97" y="1"/>
                      <a:pt x="273" y="1"/>
                    </a:cubicBezTo>
                    <a:cubicBezTo>
                      <a:pt x="385" y="1"/>
                      <a:pt x="481" y="97"/>
                      <a:pt x="481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49" name="Google Shape;39449;p82"/>
              <p:cNvSpPr/>
              <p:nvPr/>
            </p:nvSpPr>
            <p:spPr>
              <a:xfrm>
                <a:off x="5717725" y="1135775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2"/>
                    </a:moveTo>
                    <a:cubicBezTo>
                      <a:pt x="465" y="368"/>
                      <a:pt x="257" y="464"/>
                      <a:pt x="129" y="336"/>
                    </a:cubicBezTo>
                    <a:cubicBezTo>
                      <a:pt x="1" y="208"/>
                      <a:pt x="81" y="0"/>
                      <a:pt x="273" y="0"/>
                    </a:cubicBezTo>
                    <a:cubicBezTo>
                      <a:pt x="385" y="0"/>
                      <a:pt x="465" y="80"/>
                      <a:pt x="465" y="192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0" name="Google Shape;39450;p82"/>
              <p:cNvSpPr/>
              <p:nvPr/>
            </p:nvSpPr>
            <p:spPr>
              <a:xfrm>
                <a:off x="5316900" y="997350"/>
                <a:ext cx="11625" cy="12025"/>
              </a:xfrm>
              <a:custGeom>
                <a:rect b="b" l="l" r="r" t="t"/>
                <a:pathLst>
                  <a:path extrusionOk="0" h="481" w="465">
                    <a:moveTo>
                      <a:pt x="465" y="209"/>
                    </a:moveTo>
                    <a:cubicBezTo>
                      <a:pt x="465" y="385"/>
                      <a:pt x="257" y="481"/>
                      <a:pt x="129" y="353"/>
                    </a:cubicBezTo>
                    <a:cubicBezTo>
                      <a:pt x="1" y="225"/>
                      <a:pt x="81" y="1"/>
                      <a:pt x="273" y="1"/>
                    </a:cubicBezTo>
                    <a:cubicBezTo>
                      <a:pt x="369" y="1"/>
                      <a:pt x="465" y="97"/>
                      <a:pt x="465" y="209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1" name="Google Shape;39451;p82"/>
              <p:cNvSpPr/>
              <p:nvPr/>
            </p:nvSpPr>
            <p:spPr>
              <a:xfrm>
                <a:off x="5331700" y="1124575"/>
                <a:ext cx="12025" cy="11625"/>
              </a:xfrm>
              <a:custGeom>
                <a:rect b="b" l="l" r="r" t="t"/>
                <a:pathLst>
                  <a:path extrusionOk="0" h="465" w="481">
                    <a:moveTo>
                      <a:pt x="481" y="208"/>
                    </a:moveTo>
                    <a:cubicBezTo>
                      <a:pt x="481" y="384"/>
                      <a:pt x="257" y="464"/>
                      <a:pt x="129" y="352"/>
                    </a:cubicBezTo>
                    <a:cubicBezTo>
                      <a:pt x="1" y="224"/>
                      <a:pt x="97" y="0"/>
                      <a:pt x="273" y="0"/>
                    </a:cubicBezTo>
                    <a:cubicBezTo>
                      <a:pt x="385" y="0"/>
                      <a:pt x="481" y="96"/>
                      <a:pt x="481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2" name="Google Shape;39452;p82"/>
              <p:cNvSpPr/>
              <p:nvPr/>
            </p:nvSpPr>
            <p:spPr>
              <a:xfrm>
                <a:off x="5794150" y="906150"/>
                <a:ext cx="12025" cy="12025"/>
              </a:xfrm>
              <a:custGeom>
                <a:rect b="b" l="l" r="r" t="t"/>
                <a:pathLst>
                  <a:path extrusionOk="0" h="481" w="481">
                    <a:moveTo>
                      <a:pt x="480" y="208"/>
                    </a:moveTo>
                    <a:cubicBezTo>
                      <a:pt x="480" y="384"/>
                      <a:pt x="256" y="480"/>
                      <a:pt x="128" y="352"/>
                    </a:cubicBezTo>
                    <a:cubicBezTo>
                      <a:pt x="0" y="224"/>
                      <a:pt x="96" y="0"/>
                      <a:pt x="272" y="0"/>
                    </a:cubicBezTo>
                    <a:cubicBezTo>
                      <a:pt x="384" y="0"/>
                      <a:pt x="480" y="96"/>
                      <a:pt x="480" y="20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3" name="Google Shape;39453;p82"/>
              <p:cNvSpPr/>
              <p:nvPr/>
            </p:nvSpPr>
            <p:spPr>
              <a:xfrm>
                <a:off x="5290500" y="924950"/>
                <a:ext cx="11625" cy="11625"/>
              </a:xfrm>
              <a:custGeom>
                <a:rect b="b" l="l" r="r" t="t"/>
                <a:pathLst>
                  <a:path extrusionOk="0" h="465" w="465">
                    <a:moveTo>
                      <a:pt x="465" y="193"/>
                    </a:moveTo>
                    <a:cubicBezTo>
                      <a:pt x="465" y="369"/>
                      <a:pt x="257" y="465"/>
                      <a:pt x="129" y="337"/>
                    </a:cubicBezTo>
                    <a:cubicBezTo>
                      <a:pt x="1" y="209"/>
                      <a:pt x="97" y="0"/>
                      <a:pt x="273" y="0"/>
                    </a:cubicBezTo>
                    <a:cubicBezTo>
                      <a:pt x="385" y="0"/>
                      <a:pt x="465" y="81"/>
                      <a:pt x="465" y="193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39454" name="Google Shape;39454;p82"/>
              <p:cNvSpPr/>
              <p:nvPr/>
            </p:nvSpPr>
            <p:spPr>
              <a:xfrm>
                <a:off x="5680925" y="826150"/>
                <a:ext cx="43225" cy="43225"/>
              </a:xfrm>
              <a:custGeom>
                <a:rect b="b" l="l" r="r" t="t"/>
                <a:pathLst>
                  <a:path extrusionOk="0" h="1729" w="1729">
                    <a:moveTo>
                      <a:pt x="865" y="1728"/>
                    </a:moveTo>
                    <a:lnTo>
                      <a:pt x="865" y="1728"/>
                    </a:lnTo>
                    <a:cubicBezTo>
                      <a:pt x="865" y="1248"/>
                      <a:pt x="481" y="864"/>
                      <a:pt x="1" y="864"/>
                    </a:cubicBezTo>
                    <a:lnTo>
                      <a:pt x="1" y="864"/>
                    </a:lnTo>
                    <a:cubicBezTo>
                      <a:pt x="481" y="864"/>
                      <a:pt x="865" y="480"/>
                      <a:pt x="865" y="0"/>
                    </a:cubicBezTo>
                    <a:lnTo>
                      <a:pt x="865" y="0"/>
                    </a:lnTo>
                    <a:cubicBezTo>
                      <a:pt x="865" y="480"/>
                      <a:pt x="1265" y="864"/>
                      <a:pt x="1729" y="864"/>
                    </a:cubicBezTo>
                    <a:lnTo>
                      <a:pt x="1729" y="864"/>
                    </a:lnTo>
                    <a:cubicBezTo>
                      <a:pt x="1265" y="864"/>
                      <a:pt x="865" y="1248"/>
                      <a:pt x="865" y="1728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</p:grpSp>
      </p:grpSp>
      <p:grpSp>
        <p:nvGrpSpPr>
          <p:cNvPr id="39455" name="Google Shape;39455;p82"/>
          <p:cNvGrpSpPr/>
          <p:nvPr/>
        </p:nvGrpSpPr>
        <p:grpSpPr>
          <a:xfrm rot="5846386">
            <a:off x="454872" y="4197233"/>
            <a:ext cx="1240817" cy="665090"/>
            <a:chOff x="5206900" y="826150"/>
            <a:chExt cx="599275" cy="321250"/>
          </a:xfrm>
        </p:grpSpPr>
        <p:sp>
          <p:nvSpPr>
            <p:cNvPr id="39456" name="Google Shape;39456;p82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7" name="Google Shape;39457;p82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8" name="Google Shape;39458;p82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59" name="Google Shape;39459;p82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0" name="Google Shape;39460;p82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1" name="Google Shape;39461;p82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2" name="Google Shape;39462;p82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3" name="Google Shape;39463;p82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4" name="Google Shape;39464;p82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5" name="Google Shape;39465;p82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6" name="Google Shape;39466;p82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7" name="Google Shape;39467;p82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8" name="Google Shape;39468;p82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69" name="Google Shape;39469;p82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70" name="Google Shape;39470;p82"/>
          <p:cNvGrpSpPr/>
          <p:nvPr/>
        </p:nvGrpSpPr>
        <p:grpSpPr>
          <a:xfrm flipH="1" rot="6300046">
            <a:off x="-304291" y="4197212"/>
            <a:ext cx="1240773" cy="665134"/>
            <a:chOff x="5206900" y="826150"/>
            <a:chExt cx="599275" cy="321250"/>
          </a:xfrm>
        </p:grpSpPr>
        <p:sp>
          <p:nvSpPr>
            <p:cNvPr id="39471" name="Google Shape;39471;p82"/>
            <p:cNvSpPr/>
            <p:nvPr/>
          </p:nvSpPr>
          <p:spPr>
            <a:xfrm>
              <a:off x="5206900" y="828950"/>
              <a:ext cx="25225" cy="25625"/>
            </a:xfrm>
            <a:custGeom>
              <a:rect b="b" l="l" r="r" t="t"/>
              <a:pathLst>
                <a:path extrusionOk="0" h="1025" w="1009">
                  <a:moveTo>
                    <a:pt x="1008" y="448"/>
                  </a:moveTo>
                  <a:cubicBezTo>
                    <a:pt x="1008" y="832"/>
                    <a:pt x="544" y="1024"/>
                    <a:pt x="272" y="752"/>
                  </a:cubicBezTo>
                  <a:cubicBezTo>
                    <a:pt x="0" y="480"/>
                    <a:pt x="192" y="0"/>
                    <a:pt x="576" y="0"/>
                  </a:cubicBezTo>
                  <a:cubicBezTo>
                    <a:pt x="816" y="0"/>
                    <a:pt x="1008" y="208"/>
                    <a:pt x="1008" y="44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2" name="Google Shape;39472;p82"/>
            <p:cNvSpPr/>
            <p:nvPr/>
          </p:nvSpPr>
          <p:spPr>
            <a:xfrm>
              <a:off x="5468125" y="1067750"/>
              <a:ext cx="25625" cy="25225"/>
            </a:xfrm>
            <a:custGeom>
              <a:rect b="b" l="l" r="r" t="t"/>
              <a:pathLst>
                <a:path extrusionOk="0" h="1009" w="1025">
                  <a:moveTo>
                    <a:pt x="1024" y="433"/>
                  </a:moveTo>
                  <a:cubicBezTo>
                    <a:pt x="1024" y="817"/>
                    <a:pt x="560" y="1009"/>
                    <a:pt x="288" y="737"/>
                  </a:cubicBezTo>
                  <a:cubicBezTo>
                    <a:pt x="0" y="465"/>
                    <a:pt x="208" y="1"/>
                    <a:pt x="592" y="1"/>
                  </a:cubicBezTo>
                  <a:cubicBezTo>
                    <a:pt x="832" y="1"/>
                    <a:pt x="1024" y="193"/>
                    <a:pt x="1024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3" name="Google Shape;39473;p82"/>
            <p:cNvSpPr/>
            <p:nvPr/>
          </p:nvSpPr>
          <p:spPr>
            <a:xfrm>
              <a:off x="5679325" y="1085750"/>
              <a:ext cx="25625" cy="25650"/>
            </a:xfrm>
            <a:custGeom>
              <a:rect b="b" l="l" r="r" t="t"/>
              <a:pathLst>
                <a:path extrusionOk="0" h="1026" w="1025">
                  <a:moveTo>
                    <a:pt x="1025" y="433"/>
                  </a:moveTo>
                  <a:cubicBezTo>
                    <a:pt x="1025" y="833"/>
                    <a:pt x="545" y="1025"/>
                    <a:pt x="273" y="753"/>
                  </a:cubicBezTo>
                  <a:cubicBezTo>
                    <a:pt x="1" y="481"/>
                    <a:pt x="193" y="1"/>
                    <a:pt x="577" y="1"/>
                  </a:cubicBezTo>
                  <a:cubicBezTo>
                    <a:pt x="817" y="1"/>
                    <a:pt x="1025" y="193"/>
                    <a:pt x="1025" y="43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4" name="Google Shape;39474;p82"/>
            <p:cNvSpPr/>
            <p:nvPr/>
          </p:nvSpPr>
          <p:spPr>
            <a:xfrm>
              <a:off x="5318900" y="877350"/>
              <a:ext cx="4425" cy="4425"/>
            </a:xfrm>
            <a:custGeom>
              <a:rect b="b" l="l" r="r" t="t"/>
              <a:pathLst>
                <a:path extrusionOk="0" h="177" w="177">
                  <a:moveTo>
                    <a:pt x="177" y="80"/>
                  </a:moveTo>
                  <a:cubicBezTo>
                    <a:pt x="177" y="128"/>
                    <a:pt x="145" y="176"/>
                    <a:pt x="97" y="176"/>
                  </a:cubicBezTo>
                  <a:cubicBezTo>
                    <a:pt x="49" y="176"/>
                    <a:pt x="1" y="128"/>
                    <a:pt x="1" y="80"/>
                  </a:cubicBezTo>
                  <a:cubicBezTo>
                    <a:pt x="1" y="32"/>
                    <a:pt x="49" y="0"/>
                    <a:pt x="97" y="0"/>
                  </a:cubicBezTo>
                  <a:cubicBezTo>
                    <a:pt x="145" y="0"/>
                    <a:pt x="177" y="32"/>
                    <a:pt x="177" y="80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5" name="Google Shape;39475;p82"/>
            <p:cNvSpPr/>
            <p:nvPr/>
          </p:nvSpPr>
          <p:spPr>
            <a:xfrm>
              <a:off x="5749725" y="10213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1" y="97"/>
                  </a:moveTo>
                  <a:cubicBezTo>
                    <a:pt x="241" y="241"/>
                    <a:pt x="1" y="1"/>
                    <a:pt x="145" y="1"/>
                  </a:cubicBezTo>
                  <a:cubicBezTo>
                    <a:pt x="193" y="1"/>
                    <a:pt x="225" y="49"/>
                    <a:pt x="241" y="97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6" name="Google Shape;39476;p82"/>
            <p:cNvSpPr/>
            <p:nvPr/>
          </p:nvSpPr>
          <p:spPr>
            <a:xfrm>
              <a:off x="5527725" y="874950"/>
              <a:ext cx="6025" cy="6025"/>
            </a:xfrm>
            <a:custGeom>
              <a:rect b="b" l="l" r="r" t="t"/>
              <a:pathLst>
                <a:path extrusionOk="0" h="241" w="241">
                  <a:moveTo>
                    <a:pt x="240" y="96"/>
                  </a:moveTo>
                  <a:cubicBezTo>
                    <a:pt x="240" y="240"/>
                    <a:pt x="0" y="0"/>
                    <a:pt x="144" y="0"/>
                  </a:cubicBezTo>
                  <a:cubicBezTo>
                    <a:pt x="192" y="0"/>
                    <a:pt x="240" y="48"/>
                    <a:pt x="240" y="96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7" name="Google Shape;39477;p82"/>
            <p:cNvSpPr/>
            <p:nvPr/>
          </p:nvSpPr>
          <p:spPr>
            <a:xfrm>
              <a:off x="5418900" y="861350"/>
              <a:ext cx="6025" cy="5625"/>
            </a:xfrm>
            <a:custGeom>
              <a:rect b="b" l="l" r="r" t="t"/>
              <a:pathLst>
                <a:path extrusionOk="0" h="225" w="241">
                  <a:moveTo>
                    <a:pt x="241" y="64"/>
                  </a:moveTo>
                  <a:cubicBezTo>
                    <a:pt x="241" y="112"/>
                    <a:pt x="225" y="160"/>
                    <a:pt x="177" y="176"/>
                  </a:cubicBezTo>
                  <a:cubicBezTo>
                    <a:pt x="49" y="224"/>
                    <a:pt x="1" y="32"/>
                    <a:pt x="129" y="16"/>
                  </a:cubicBezTo>
                  <a:cubicBezTo>
                    <a:pt x="177" y="0"/>
                    <a:pt x="225" y="16"/>
                    <a:pt x="241" y="64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8" name="Google Shape;39478;p82"/>
            <p:cNvSpPr/>
            <p:nvPr/>
          </p:nvSpPr>
          <p:spPr>
            <a:xfrm>
              <a:off x="5634925" y="98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1" y="209"/>
                  </a:moveTo>
                  <a:cubicBezTo>
                    <a:pt x="481" y="385"/>
                    <a:pt x="257" y="481"/>
                    <a:pt x="129" y="353"/>
                  </a:cubicBezTo>
                  <a:cubicBezTo>
                    <a:pt x="1" y="225"/>
                    <a:pt x="97" y="1"/>
                    <a:pt x="273" y="1"/>
                  </a:cubicBezTo>
                  <a:cubicBezTo>
                    <a:pt x="385" y="1"/>
                    <a:pt x="481" y="97"/>
                    <a:pt x="481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79" name="Google Shape;39479;p82"/>
            <p:cNvSpPr/>
            <p:nvPr/>
          </p:nvSpPr>
          <p:spPr>
            <a:xfrm>
              <a:off x="5717725" y="1135775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2"/>
                  </a:moveTo>
                  <a:cubicBezTo>
                    <a:pt x="465" y="368"/>
                    <a:pt x="257" y="464"/>
                    <a:pt x="129" y="336"/>
                  </a:cubicBezTo>
                  <a:cubicBezTo>
                    <a:pt x="1" y="208"/>
                    <a:pt x="81" y="0"/>
                    <a:pt x="273" y="0"/>
                  </a:cubicBezTo>
                  <a:cubicBezTo>
                    <a:pt x="385" y="0"/>
                    <a:pt x="465" y="80"/>
                    <a:pt x="465" y="192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0" name="Google Shape;39480;p82"/>
            <p:cNvSpPr/>
            <p:nvPr/>
          </p:nvSpPr>
          <p:spPr>
            <a:xfrm>
              <a:off x="5316900" y="997350"/>
              <a:ext cx="11625" cy="12025"/>
            </a:xfrm>
            <a:custGeom>
              <a:rect b="b" l="l" r="r" t="t"/>
              <a:pathLst>
                <a:path extrusionOk="0" h="481" w="465">
                  <a:moveTo>
                    <a:pt x="465" y="209"/>
                  </a:moveTo>
                  <a:cubicBezTo>
                    <a:pt x="465" y="385"/>
                    <a:pt x="257" y="481"/>
                    <a:pt x="129" y="353"/>
                  </a:cubicBezTo>
                  <a:cubicBezTo>
                    <a:pt x="1" y="225"/>
                    <a:pt x="81" y="1"/>
                    <a:pt x="273" y="1"/>
                  </a:cubicBezTo>
                  <a:cubicBezTo>
                    <a:pt x="369" y="1"/>
                    <a:pt x="465" y="97"/>
                    <a:pt x="465" y="2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1" name="Google Shape;39481;p82"/>
            <p:cNvSpPr/>
            <p:nvPr/>
          </p:nvSpPr>
          <p:spPr>
            <a:xfrm>
              <a:off x="5331700" y="1124575"/>
              <a:ext cx="12025" cy="11625"/>
            </a:xfrm>
            <a:custGeom>
              <a:rect b="b" l="l" r="r" t="t"/>
              <a:pathLst>
                <a:path extrusionOk="0" h="465" w="481">
                  <a:moveTo>
                    <a:pt x="481" y="208"/>
                  </a:moveTo>
                  <a:cubicBezTo>
                    <a:pt x="481" y="384"/>
                    <a:pt x="257" y="464"/>
                    <a:pt x="129" y="352"/>
                  </a:cubicBezTo>
                  <a:cubicBezTo>
                    <a:pt x="1" y="224"/>
                    <a:pt x="97" y="0"/>
                    <a:pt x="273" y="0"/>
                  </a:cubicBezTo>
                  <a:cubicBezTo>
                    <a:pt x="385" y="0"/>
                    <a:pt x="481" y="96"/>
                    <a:pt x="481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2" name="Google Shape;39482;p82"/>
            <p:cNvSpPr/>
            <p:nvPr/>
          </p:nvSpPr>
          <p:spPr>
            <a:xfrm>
              <a:off x="5794150" y="906150"/>
              <a:ext cx="12025" cy="12025"/>
            </a:xfrm>
            <a:custGeom>
              <a:rect b="b" l="l" r="r" t="t"/>
              <a:pathLst>
                <a:path extrusionOk="0" h="481" w="481">
                  <a:moveTo>
                    <a:pt x="480" y="208"/>
                  </a:moveTo>
                  <a:cubicBezTo>
                    <a:pt x="480" y="384"/>
                    <a:pt x="256" y="480"/>
                    <a:pt x="128" y="352"/>
                  </a:cubicBezTo>
                  <a:cubicBezTo>
                    <a:pt x="0" y="224"/>
                    <a:pt x="96" y="0"/>
                    <a:pt x="272" y="0"/>
                  </a:cubicBezTo>
                  <a:cubicBezTo>
                    <a:pt x="384" y="0"/>
                    <a:pt x="480" y="96"/>
                    <a:pt x="480" y="20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3" name="Google Shape;39483;p82"/>
            <p:cNvSpPr/>
            <p:nvPr/>
          </p:nvSpPr>
          <p:spPr>
            <a:xfrm>
              <a:off x="5290500" y="924950"/>
              <a:ext cx="11625" cy="11625"/>
            </a:xfrm>
            <a:custGeom>
              <a:rect b="b" l="l" r="r" t="t"/>
              <a:pathLst>
                <a:path extrusionOk="0" h="465" w="465">
                  <a:moveTo>
                    <a:pt x="465" y="193"/>
                  </a:moveTo>
                  <a:cubicBezTo>
                    <a:pt x="465" y="369"/>
                    <a:pt x="257" y="465"/>
                    <a:pt x="129" y="337"/>
                  </a:cubicBezTo>
                  <a:cubicBezTo>
                    <a:pt x="1" y="209"/>
                    <a:pt x="97" y="0"/>
                    <a:pt x="273" y="0"/>
                  </a:cubicBezTo>
                  <a:cubicBezTo>
                    <a:pt x="385" y="0"/>
                    <a:pt x="465" y="81"/>
                    <a:pt x="465" y="193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4" name="Google Shape;39484;p82"/>
            <p:cNvSpPr/>
            <p:nvPr/>
          </p:nvSpPr>
          <p:spPr>
            <a:xfrm>
              <a:off x="5680925" y="826150"/>
              <a:ext cx="43225" cy="43225"/>
            </a:xfrm>
            <a:custGeom>
              <a:rect b="b" l="l" r="r" t="t"/>
              <a:pathLst>
                <a:path extrusionOk="0" h="1729" w="1729">
                  <a:moveTo>
                    <a:pt x="865" y="1728"/>
                  </a:moveTo>
                  <a:lnTo>
                    <a:pt x="865" y="1728"/>
                  </a:lnTo>
                  <a:cubicBezTo>
                    <a:pt x="865" y="1248"/>
                    <a:pt x="481" y="864"/>
                    <a:pt x="1" y="864"/>
                  </a:cubicBezTo>
                  <a:lnTo>
                    <a:pt x="1" y="864"/>
                  </a:lnTo>
                  <a:cubicBezTo>
                    <a:pt x="481" y="864"/>
                    <a:pt x="865" y="480"/>
                    <a:pt x="865" y="0"/>
                  </a:cubicBezTo>
                  <a:lnTo>
                    <a:pt x="865" y="0"/>
                  </a:lnTo>
                  <a:cubicBezTo>
                    <a:pt x="865" y="480"/>
                    <a:pt x="1265" y="864"/>
                    <a:pt x="1729" y="864"/>
                  </a:cubicBezTo>
                  <a:lnTo>
                    <a:pt x="1729" y="864"/>
                  </a:lnTo>
                  <a:cubicBezTo>
                    <a:pt x="1265" y="864"/>
                    <a:pt x="865" y="1248"/>
                    <a:pt x="865" y="1728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85" name="Google Shape;39485;p82"/>
          <p:cNvGrpSpPr/>
          <p:nvPr/>
        </p:nvGrpSpPr>
        <p:grpSpPr>
          <a:xfrm rot="-8939904">
            <a:off x="828401" y="3356468"/>
            <a:ext cx="494025" cy="594555"/>
            <a:chOff x="4815275" y="840950"/>
            <a:chExt cx="432450" cy="520450"/>
          </a:xfrm>
        </p:grpSpPr>
        <p:sp>
          <p:nvSpPr>
            <p:cNvPr id="39486" name="Google Shape;39486;p82"/>
            <p:cNvSpPr/>
            <p:nvPr/>
          </p:nvSpPr>
          <p:spPr>
            <a:xfrm>
              <a:off x="4884475" y="840950"/>
              <a:ext cx="306850" cy="277250"/>
            </a:xfrm>
            <a:custGeom>
              <a:rect b="b" l="l" r="r" t="t"/>
              <a:pathLst>
                <a:path extrusionOk="0" h="11090" w="12274">
                  <a:moveTo>
                    <a:pt x="624" y="7825"/>
                  </a:moveTo>
                  <a:cubicBezTo>
                    <a:pt x="960" y="8417"/>
                    <a:pt x="1520" y="8817"/>
                    <a:pt x="2016" y="9297"/>
                  </a:cubicBezTo>
                  <a:cubicBezTo>
                    <a:pt x="2465" y="9729"/>
                    <a:pt x="2865" y="10241"/>
                    <a:pt x="3425" y="10529"/>
                  </a:cubicBezTo>
                  <a:cubicBezTo>
                    <a:pt x="3825" y="10689"/>
                    <a:pt x="4241" y="10801"/>
                    <a:pt x="4657" y="10833"/>
                  </a:cubicBezTo>
                  <a:cubicBezTo>
                    <a:pt x="5521" y="10961"/>
                    <a:pt x="6417" y="11089"/>
                    <a:pt x="7265" y="10881"/>
                  </a:cubicBezTo>
                  <a:cubicBezTo>
                    <a:pt x="8193" y="10641"/>
                    <a:pt x="8961" y="10017"/>
                    <a:pt x="9681" y="9393"/>
                  </a:cubicBezTo>
                  <a:cubicBezTo>
                    <a:pt x="10753" y="8481"/>
                    <a:pt x="11873" y="7425"/>
                    <a:pt x="12081" y="6033"/>
                  </a:cubicBezTo>
                  <a:cubicBezTo>
                    <a:pt x="12273" y="4849"/>
                    <a:pt x="11761" y="3665"/>
                    <a:pt x="10993" y="2752"/>
                  </a:cubicBezTo>
                  <a:cubicBezTo>
                    <a:pt x="10225" y="1840"/>
                    <a:pt x="9233" y="1184"/>
                    <a:pt x="8241" y="528"/>
                  </a:cubicBezTo>
                  <a:cubicBezTo>
                    <a:pt x="7841" y="272"/>
                    <a:pt x="7393" y="0"/>
                    <a:pt x="6913" y="32"/>
                  </a:cubicBezTo>
                  <a:cubicBezTo>
                    <a:pt x="6257" y="64"/>
                    <a:pt x="5793" y="656"/>
                    <a:pt x="5345" y="1136"/>
                  </a:cubicBezTo>
                  <a:cubicBezTo>
                    <a:pt x="4209" y="2352"/>
                    <a:pt x="2561" y="2544"/>
                    <a:pt x="1424" y="3553"/>
                  </a:cubicBezTo>
                  <a:cubicBezTo>
                    <a:pt x="448" y="4449"/>
                    <a:pt x="0" y="6673"/>
                    <a:pt x="624" y="7825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7" name="Google Shape;39487;p82"/>
            <p:cNvSpPr/>
            <p:nvPr/>
          </p:nvSpPr>
          <p:spPr>
            <a:xfrm>
              <a:off x="4815275" y="1152575"/>
              <a:ext cx="144425" cy="123625"/>
            </a:xfrm>
            <a:custGeom>
              <a:rect b="b" l="l" r="r" t="t"/>
              <a:pathLst>
                <a:path extrusionOk="0" h="4945" w="5777">
                  <a:moveTo>
                    <a:pt x="512" y="2352"/>
                  </a:moveTo>
                  <a:cubicBezTo>
                    <a:pt x="976" y="3104"/>
                    <a:pt x="1536" y="3792"/>
                    <a:pt x="2160" y="4400"/>
                  </a:cubicBezTo>
                  <a:cubicBezTo>
                    <a:pt x="2320" y="4576"/>
                    <a:pt x="2512" y="4704"/>
                    <a:pt x="2736" y="4800"/>
                  </a:cubicBezTo>
                  <a:cubicBezTo>
                    <a:pt x="3152" y="4944"/>
                    <a:pt x="3616" y="4752"/>
                    <a:pt x="4032" y="4560"/>
                  </a:cubicBezTo>
                  <a:lnTo>
                    <a:pt x="5008" y="4096"/>
                  </a:lnTo>
                  <a:cubicBezTo>
                    <a:pt x="5185" y="4016"/>
                    <a:pt x="5345" y="3920"/>
                    <a:pt x="5473" y="3792"/>
                  </a:cubicBezTo>
                  <a:cubicBezTo>
                    <a:pt x="5729" y="3536"/>
                    <a:pt x="5761" y="3136"/>
                    <a:pt x="5761" y="2784"/>
                  </a:cubicBezTo>
                  <a:cubicBezTo>
                    <a:pt x="5777" y="2288"/>
                    <a:pt x="5777" y="1728"/>
                    <a:pt x="5457" y="1360"/>
                  </a:cubicBezTo>
                  <a:cubicBezTo>
                    <a:pt x="5249" y="1136"/>
                    <a:pt x="4992" y="976"/>
                    <a:pt x="4704" y="880"/>
                  </a:cubicBezTo>
                  <a:cubicBezTo>
                    <a:pt x="3680" y="416"/>
                    <a:pt x="2528" y="0"/>
                    <a:pt x="1408" y="432"/>
                  </a:cubicBezTo>
                  <a:cubicBezTo>
                    <a:pt x="592" y="752"/>
                    <a:pt x="0" y="1520"/>
                    <a:pt x="512" y="2352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8" name="Google Shape;39488;p82"/>
            <p:cNvSpPr/>
            <p:nvPr/>
          </p:nvSpPr>
          <p:spPr>
            <a:xfrm>
              <a:off x="5105275" y="1188975"/>
              <a:ext cx="142450" cy="172425"/>
            </a:xfrm>
            <a:custGeom>
              <a:rect b="b" l="l" r="r" t="t"/>
              <a:pathLst>
                <a:path extrusionOk="0" h="6897" w="5698">
                  <a:moveTo>
                    <a:pt x="337" y="3040"/>
                  </a:moveTo>
                  <a:cubicBezTo>
                    <a:pt x="513" y="3264"/>
                    <a:pt x="721" y="3472"/>
                    <a:pt x="961" y="3649"/>
                  </a:cubicBezTo>
                  <a:cubicBezTo>
                    <a:pt x="1505" y="4161"/>
                    <a:pt x="1713" y="4913"/>
                    <a:pt x="2049" y="5585"/>
                  </a:cubicBezTo>
                  <a:cubicBezTo>
                    <a:pt x="2385" y="6257"/>
                    <a:pt x="2993" y="6897"/>
                    <a:pt x="3745" y="6833"/>
                  </a:cubicBezTo>
                  <a:cubicBezTo>
                    <a:pt x="4193" y="6753"/>
                    <a:pt x="4593" y="6481"/>
                    <a:pt x="4833" y="6065"/>
                  </a:cubicBezTo>
                  <a:cubicBezTo>
                    <a:pt x="5041" y="5665"/>
                    <a:pt x="5201" y="5233"/>
                    <a:pt x="5297" y="4785"/>
                  </a:cubicBezTo>
                  <a:cubicBezTo>
                    <a:pt x="5521" y="3937"/>
                    <a:pt x="5697" y="2928"/>
                    <a:pt x="5121" y="2272"/>
                  </a:cubicBezTo>
                  <a:cubicBezTo>
                    <a:pt x="4897" y="2032"/>
                    <a:pt x="4593" y="1872"/>
                    <a:pt x="4417" y="1584"/>
                  </a:cubicBezTo>
                  <a:cubicBezTo>
                    <a:pt x="4241" y="1280"/>
                    <a:pt x="4289" y="864"/>
                    <a:pt x="4097" y="544"/>
                  </a:cubicBezTo>
                  <a:cubicBezTo>
                    <a:pt x="3873" y="128"/>
                    <a:pt x="3329" y="0"/>
                    <a:pt x="2865" y="0"/>
                  </a:cubicBezTo>
                  <a:cubicBezTo>
                    <a:pt x="2129" y="0"/>
                    <a:pt x="993" y="256"/>
                    <a:pt x="561" y="912"/>
                  </a:cubicBezTo>
                  <a:cubicBezTo>
                    <a:pt x="225" y="1408"/>
                    <a:pt x="1" y="2544"/>
                    <a:pt x="337" y="3040"/>
                  </a:cubicBezTo>
                  <a:close/>
                </a:path>
              </a:pathLst>
            </a:custGeom>
            <a:solidFill>
              <a:srgbClr val="EAD1A8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89" name="Google Shape;39489;p82"/>
            <p:cNvSpPr/>
            <p:nvPr/>
          </p:nvSpPr>
          <p:spPr>
            <a:xfrm>
              <a:off x="5024075" y="1286975"/>
              <a:ext cx="71225" cy="58025"/>
            </a:xfrm>
            <a:custGeom>
              <a:rect b="b" l="l" r="r" t="t"/>
              <a:pathLst>
                <a:path extrusionOk="0" h="2321" w="2849">
                  <a:moveTo>
                    <a:pt x="561" y="1521"/>
                  </a:moveTo>
                  <a:cubicBezTo>
                    <a:pt x="833" y="1969"/>
                    <a:pt x="1345" y="2177"/>
                    <a:pt x="1841" y="2273"/>
                  </a:cubicBezTo>
                  <a:cubicBezTo>
                    <a:pt x="2033" y="2321"/>
                    <a:pt x="2225" y="2321"/>
                    <a:pt x="2401" y="2241"/>
                  </a:cubicBezTo>
                  <a:cubicBezTo>
                    <a:pt x="2545" y="2129"/>
                    <a:pt x="2641" y="2001"/>
                    <a:pt x="2689" y="1841"/>
                  </a:cubicBezTo>
                  <a:cubicBezTo>
                    <a:pt x="2769" y="1585"/>
                    <a:pt x="2817" y="1329"/>
                    <a:pt x="2833" y="1073"/>
                  </a:cubicBezTo>
                  <a:cubicBezTo>
                    <a:pt x="2849" y="865"/>
                    <a:pt x="2801" y="641"/>
                    <a:pt x="2689" y="449"/>
                  </a:cubicBezTo>
                  <a:cubicBezTo>
                    <a:pt x="2497" y="177"/>
                    <a:pt x="2177" y="17"/>
                    <a:pt x="1841" y="17"/>
                  </a:cubicBezTo>
                  <a:cubicBezTo>
                    <a:pt x="1041" y="1"/>
                    <a:pt x="1" y="609"/>
                    <a:pt x="561" y="1521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490" name="Google Shape;39490;p82"/>
            <p:cNvSpPr/>
            <p:nvPr/>
          </p:nvSpPr>
          <p:spPr>
            <a:xfrm>
              <a:off x="5176500" y="1064150"/>
              <a:ext cx="69625" cy="71250"/>
            </a:xfrm>
            <a:custGeom>
              <a:rect b="b" l="l" r="r" t="t"/>
              <a:pathLst>
                <a:path extrusionOk="0" h="2850" w="2785">
                  <a:moveTo>
                    <a:pt x="80" y="1409"/>
                  </a:moveTo>
                  <a:cubicBezTo>
                    <a:pt x="32" y="1457"/>
                    <a:pt x="0" y="1521"/>
                    <a:pt x="0" y="1601"/>
                  </a:cubicBezTo>
                  <a:cubicBezTo>
                    <a:pt x="16" y="1681"/>
                    <a:pt x="64" y="1745"/>
                    <a:pt x="128" y="1809"/>
                  </a:cubicBezTo>
                  <a:lnTo>
                    <a:pt x="1040" y="2705"/>
                  </a:lnTo>
                  <a:cubicBezTo>
                    <a:pt x="1088" y="2769"/>
                    <a:pt x="1168" y="2817"/>
                    <a:pt x="1248" y="2849"/>
                  </a:cubicBezTo>
                  <a:cubicBezTo>
                    <a:pt x="1360" y="2849"/>
                    <a:pt x="1472" y="2817"/>
                    <a:pt x="1552" y="2753"/>
                  </a:cubicBezTo>
                  <a:cubicBezTo>
                    <a:pt x="2048" y="2385"/>
                    <a:pt x="2320" y="1809"/>
                    <a:pt x="2560" y="1249"/>
                  </a:cubicBezTo>
                  <a:cubicBezTo>
                    <a:pt x="2672" y="993"/>
                    <a:pt x="2784" y="689"/>
                    <a:pt x="2640" y="449"/>
                  </a:cubicBezTo>
                  <a:cubicBezTo>
                    <a:pt x="2400" y="49"/>
                    <a:pt x="1520" y="1"/>
                    <a:pt x="1136" y="161"/>
                  </a:cubicBezTo>
                  <a:cubicBezTo>
                    <a:pt x="704" y="369"/>
                    <a:pt x="336" y="1025"/>
                    <a:pt x="80" y="1409"/>
                  </a:cubicBezTo>
                  <a:close/>
                </a:path>
              </a:pathLst>
            </a:custGeom>
            <a:solidFill>
              <a:srgbClr val="E7A66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grpSp>
        <p:nvGrpSpPr>
          <p:cNvPr id="39491" name="Google Shape;39491;p82"/>
          <p:cNvGrpSpPr/>
          <p:nvPr/>
        </p:nvGrpSpPr>
        <p:grpSpPr>
          <a:xfrm>
            <a:off x="7825722" y="-3"/>
            <a:ext cx="1866194" cy="2274867"/>
            <a:chOff x="7825722" y="-3"/>
            <a:chExt cx="1866194" cy="2274867"/>
          </a:xfrm>
        </p:grpSpPr>
        <p:grpSp>
          <p:nvGrpSpPr>
            <p:cNvPr id="39492" name="Google Shape;39492;p82"/>
            <p:cNvGrpSpPr/>
            <p:nvPr/>
          </p:nvGrpSpPr>
          <p:grpSpPr>
            <a:xfrm flipH="1" rot="-276790">
              <a:off x="7909235" y="64853"/>
              <a:ext cx="1699168" cy="2145156"/>
              <a:chOff x="146217" y="2712579"/>
              <a:chExt cx="1552965" cy="1960400"/>
            </a:xfrm>
          </p:grpSpPr>
          <p:grpSp>
            <p:nvGrpSpPr>
              <p:cNvPr id="39493" name="Google Shape;39493;p82"/>
              <p:cNvGrpSpPr/>
              <p:nvPr/>
            </p:nvGrpSpPr>
            <p:grpSpPr>
              <a:xfrm>
                <a:off x="146217" y="2712579"/>
                <a:ext cx="1134008" cy="607901"/>
                <a:chOff x="5206900" y="826150"/>
                <a:chExt cx="599275" cy="321250"/>
              </a:xfrm>
            </p:grpSpPr>
            <p:sp>
              <p:nvSpPr>
                <p:cNvPr id="39494" name="Google Shape;39494;p8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95" name="Google Shape;39495;p8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96" name="Google Shape;39496;p8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97" name="Google Shape;39497;p8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98" name="Google Shape;39498;p8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499" name="Google Shape;39499;p8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0" name="Google Shape;39500;p8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1" name="Google Shape;39501;p8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2" name="Google Shape;39502;p8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3" name="Google Shape;39503;p8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4" name="Google Shape;39504;p8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5" name="Google Shape;39505;p8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6" name="Google Shape;39506;p8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07" name="Google Shape;39507;p8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08" name="Google Shape;39508;p82"/>
              <p:cNvGrpSpPr/>
              <p:nvPr/>
            </p:nvGrpSpPr>
            <p:grpSpPr>
              <a:xfrm rot="-9256633">
                <a:off x="489429" y="3110262"/>
                <a:ext cx="1134020" cy="607908"/>
                <a:chOff x="5206900" y="826150"/>
                <a:chExt cx="599275" cy="321250"/>
              </a:xfrm>
            </p:grpSpPr>
            <p:sp>
              <p:nvSpPr>
                <p:cNvPr id="39509" name="Google Shape;39509;p8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0" name="Google Shape;39510;p8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1" name="Google Shape;39511;p8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2" name="Google Shape;39512;p8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3" name="Google Shape;39513;p8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4" name="Google Shape;39514;p8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5" name="Google Shape;39515;p8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6" name="Google Shape;39516;p8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7" name="Google Shape;39517;p8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8" name="Google Shape;39518;p8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19" name="Google Shape;39519;p8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0" name="Google Shape;39520;p8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1" name="Google Shape;39521;p8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2" name="Google Shape;39522;p8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  <p:grpSp>
            <p:nvGrpSpPr>
              <p:cNvPr id="39523" name="Google Shape;39523;p82"/>
              <p:cNvGrpSpPr/>
              <p:nvPr/>
            </p:nvGrpSpPr>
            <p:grpSpPr>
              <a:xfrm flipH="1" rot="7120513">
                <a:off x="538618" y="3725726"/>
                <a:ext cx="1133997" cy="607895"/>
                <a:chOff x="5206900" y="826150"/>
                <a:chExt cx="599275" cy="321250"/>
              </a:xfrm>
            </p:grpSpPr>
            <p:sp>
              <p:nvSpPr>
                <p:cNvPr id="39524" name="Google Shape;39524;p82"/>
                <p:cNvSpPr/>
                <p:nvPr/>
              </p:nvSpPr>
              <p:spPr>
                <a:xfrm>
                  <a:off x="5206900" y="828950"/>
                  <a:ext cx="25225" cy="25625"/>
                </a:xfrm>
                <a:custGeom>
                  <a:rect b="b" l="l" r="r" t="t"/>
                  <a:pathLst>
                    <a:path extrusionOk="0" h="1025" w="1009">
                      <a:moveTo>
                        <a:pt x="1008" y="448"/>
                      </a:moveTo>
                      <a:cubicBezTo>
                        <a:pt x="1008" y="832"/>
                        <a:pt x="544" y="1024"/>
                        <a:pt x="272" y="752"/>
                      </a:cubicBezTo>
                      <a:cubicBezTo>
                        <a:pt x="0" y="480"/>
                        <a:pt x="192" y="0"/>
                        <a:pt x="576" y="0"/>
                      </a:cubicBezTo>
                      <a:cubicBezTo>
                        <a:pt x="816" y="0"/>
                        <a:pt x="1008" y="208"/>
                        <a:pt x="1008" y="44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5" name="Google Shape;39525;p82"/>
                <p:cNvSpPr/>
                <p:nvPr/>
              </p:nvSpPr>
              <p:spPr>
                <a:xfrm>
                  <a:off x="5468125" y="1067750"/>
                  <a:ext cx="25625" cy="25225"/>
                </a:xfrm>
                <a:custGeom>
                  <a:rect b="b" l="l" r="r" t="t"/>
                  <a:pathLst>
                    <a:path extrusionOk="0" h="1009" w="1025">
                      <a:moveTo>
                        <a:pt x="1024" y="433"/>
                      </a:moveTo>
                      <a:cubicBezTo>
                        <a:pt x="1024" y="817"/>
                        <a:pt x="560" y="1009"/>
                        <a:pt x="288" y="737"/>
                      </a:cubicBezTo>
                      <a:cubicBezTo>
                        <a:pt x="0" y="465"/>
                        <a:pt x="208" y="1"/>
                        <a:pt x="592" y="1"/>
                      </a:cubicBezTo>
                      <a:cubicBezTo>
                        <a:pt x="832" y="1"/>
                        <a:pt x="1024" y="193"/>
                        <a:pt x="1024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6" name="Google Shape;39526;p82"/>
                <p:cNvSpPr/>
                <p:nvPr/>
              </p:nvSpPr>
              <p:spPr>
                <a:xfrm>
                  <a:off x="5679325" y="1085750"/>
                  <a:ext cx="25625" cy="25650"/>
                </a:xfrm>
                <a:custGeom>
                  <a:rect b="b" l="l" r="r" t="t"/>
                  <a:pathLst>
                    <a:path extrusionOk="0" h="1026" w="1025">
                      <a:moveTo>
                        <a:pt x="1025" y="433"/>
                      </a:moveTo>
                      <a:cubicBezTo>
                        <a:pt x="1025" y="833"/>
                        <a:pt x="545" y="1025"/>
                        <a:pt x="273" y="753"/>
                      </a:cubicBezTo>
                      <a:cubicBezTo>
                        <a:pt x="1" y="481"/>
                        <a:pt x="193" y="1"/>
                        <a:pt x="577" y="1"/>
                      </a:cubicBezTo>
                      <a:cubicBezTo>
                        <a:pt x="817" y="1"/>
                        <a:pt x="1025" y="193"/>
                        <a:pt x="1025" y="43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7" name="Google Shape;39527;p82"/>
                <p:cNvSpPr/>
                <p:nvPr/>
              </p:nvSpPr>
              <p:spPr>
                <a:xfrm>
                  <a:off x="5318900" y="877350"/>
                  <a:ext cx="4425" cy="4425"/>
                </a:xfrm>
                <a:custGeom>
                  <a:rect b="b" l="l" r="r" t="t"/>
                  <a:pathLst>
                    <a:path extrusionOk="0" h="177" w="177">
                      <a:moveTo>
                        <a:pt x="177" y="80"/>
                      </a:moveTo>
                      <a:cubicBezTo>
                        <a:pt x="177" y="128"/>
                        <a:pt x="145" y="176"/>
                        <a:pt x="97" y="176"/>
                      </a:cubicBezTo>
                      <a:cubicBezTo>
                        <a:pt x="49" y="176"/>
                        <a:pt x="1" y="128"/>
                        <a:pt x="1" y="80"/>
                      </a:cubicBezTo>
                      <a:cubicBezTo>
                        <a:pt x="1" y="32"/>
                        <a:pt x="49" y="0"/>
                        <a:pt x="97" y="0"/>
                      </a:cubicBezTo>
                      <a:cubicBezTo>
                        <a:pt x="145" y="0"/>
                        <a:pt x="177" y="32"/>
                        <a:pt x="177" y="80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8" name="Google Shape;39528;p82"/>
                <p:cNvSpPr/>
                <p:nvPr/>
              </p:nvSpPr>
              <p:spPr>
                <a:xfrm>
                  <a:off x="5749725" y="10213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1" y="97"/>
                      </a:moveTo>
                      <a:cubicBezTo>
                        <a:pt x="241" y="241"/>
                        <a:pt x="1" y="1"/>
                        <a:pt x="145" y="1"/>
                      </a:cubicBezTo>
                      <a:cubicBezTo>
                        <a:pt x="193" y="1"/>
                        <a:pt x="225" y="49"/>
                        <a:pt x="241" y="97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29" name="Google Shape;39529;p82"/>
                <p:cNvSpPr/>
                <p:nvPr/>
              </p:nvSpPr>
              <p:spPr>
                <a:xfrm>
                  <a:off x="5527725" y="874950"/>
                  <a:ext cx="6025" cy="6025"/>
                </a:xfrm>
                <a:custGeom>
                  <a:rect b="b" l="l" r="r" t="t"/>
                  <a:pathLst>
                    <a:path extrusionOk="0" h="241" w="241">
                      <a:moveTo>
                        <a:pt x="240" y="96"/>
                      </a:moveTo>
                      <a:cubicBezTo>
                        <a:pt x="240" y="240"/>
                        <a:pt x="0" y="0"/>
                        <a:pt x="144" y="0"/>
                      </a:cubicBezTo>
                      <a:cubicBezTo>
                        <a:pt x="192" y="0"/>
                        <a:pt x="240" y="48"/>
                        <a:pt x="240" y="96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0" name="Google Shape;39530;p82"/>
                <p:cNvSpPr/>
                <p:nvPr/>
              </p:nvSpPr>
              <p:spPr>
                <a:xfrm>
                  <a:off x="5418900" y="861350"/>
                  <a:ext cx="6025" cy="5625"/>
                </a:xfrm>
                <a:custGeom>
                  <a:rect b="b" l="l" r="r" t="t"/>
                  <a:pathLst>
                    <a:path extrusionOk="0" h="225" w="241">
                      <a:moveTo>
                        <a:pt x="241" y="64"/>
                      </a:moveTo>
                      <a:cubicBezTo>
                        <a:pt x="241" y="112"/>
                        <a:pt x="225" y="160"/>
                        <a:pt x="177" y="176"/>
                      </a:cubicBezTo>
                      <a:cubicBezTo>
                        <a:pt x="49" y="224"/>
                        <a:pt x="1" y="32"/>
                        <a:pt x="129" y="16"/>
                      </a:cubicBezTo>
                      <a:cubicBezTo>
                        <a:pt x="177" y="0"/>
                        <a:pt x="225" y="16"/>
                        <a:pt x="241" y="64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1" name="Google Shape;39531;p82"/>
                <p:cNvSpPr/>
                <p:nvPr/>
              </p:nvSpPr>
              <p:spPr>
                <a:xfrm>
                  <a:off x="5634925" y="98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1" y="209"/>
                      </a:moveTo>
                      <a:cubicBezTo>
                        <a:pt x="481" y="385"/>
                        <a:pt x="257" y="481"/>
                        <a:pt x="129" y="353"/>
                      </a:cubicBezTo>
                      <a:cubicBezTo>
                        <a:pt x="1" y="225"/>
                        <a:pt x="97" y="1"/>
                        <a:pt x="273" y="1"/>
                      </a:cubicBezTo>
                      <a:cubicBezTo>
                        <a:pt x="385" y="1"/>
                        <a:pt x="481" y="97"/>
                        <a:pt x="481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2" name="Google Shape;39532;p82"/>
                <p:cNvSpPr/>
                <p:nvPr/>
              </p:nvSpPr>
              <p:spPr>
                <a:xfrm>
                  <a:off x="5717725" y="1135775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2"/>
                      </a:moveTo>
                      <a:cubicBezTo>
                        <a:pt x="465" y="368"/>
                        <a:pt x="257" y="464"/>
                        <a:pt x="129" y="336"/>
                      </a:cubicBezTo>
                      <a:cubicBezTo>
                        <a:pt x="1" y="208"/>
                        <a:pt x="81" y="0"/>
                        <a:pt x="273" y="0"/>
                      </a:cubicBezTo>
                      <a:cubicBezTo>
                        <a:pt x="385" y="0"/>
                        <a:pt x="465" y="80"/>
                        <a:pt x="465" y="192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3" name="Google Shape;39533;p82"/>
                <p:cNvSpPr/>
                <p:nvPr/>
              </p:nvSpPr>
              <p:spPr>
                <a:xfrm>
                  <a:off x="5316900" y="997350"/>
                  <a:ext cx="11625" cy="12025"/>
                </a:xfrm>
                <a:custGeom>
                  <a:rect b="b" l="l" r="r" t="t"/>
                  <a:pathLst>
                    <a:path extrusionOk="0" h="481" w="465">
                      <a:moveTo>
                        <a:pt x="465" y="209"/>
                      </a:moveTo>
                      <a:cubicBezTo>
                        <a:pt x="465" y="385"/>
                        <a:pt x="257" y="481"/>
                        <a:pt x="129" y="353"/>
                      </a:cubicBezTo>
                      <a:cubicBezTo>
                        <a:pt x="1" y="225"/>
                        <a:pt x="81" y="1"/>
                        <a:pt x="273" y="1"/>
                      </a:cubicBezTo>
                      <a:cubicBezTo>
                        <a:pt x="369" y="1"/>
                        <a:pt x="465" y="97"/>
                        <a:pt x="465" y="209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4" name="Google Shape;39534;p82"/>
                <p:cNvSpPr/>
                <p:nvPr/>
              </p:nvSpPr>
              <p:spPr>
                <a:xfrm>
                  <a:off x="5331700" y="1124575"/>
                  <a:ext cx="12025" cy="11625"/>
                </a:xfrm>
                <a:custGeom>
                  <a:rect b="b" l="l" r="r" t="t"/>
                  <a:pathLst>
                    <a:path extrusionOk="0" h="465" w="481">
                      <a:moveTo>
                        <a:pt x="481" y="208"/>
                      </a:moveTo>
                      <a:cubicBezTo>
                        <a:pt x="481" y="384"/>
                        <a:pt x="257" y="464"/>
                        <a:pt x="129" y="352"/>
                      </a:cubicBezTo>
                      <a:cubicBezTo>
                        <a:pt x="1" y="224"/>
                        <a:pt x="97" y="0"/>
                        <a:pt x="273" y="0"/>
                      </a:cubicBezTo>
                      <a:cubicBezTo>
                        <a:pt x="385" y="0"/>
                        <a:pt x="481" y="96"/>
                        <a:pt x="481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5" name="Google Shape;39535;p82"/>
                <p:cNvSpPr/>
                <p:nvPr/>
              </p:nvSpPr>
              <p:spPr>
                <a:xfrm>
                  <a:off x="5794150" y="906150"/>
                  <a:ext cx="12025" cy="12025"/>
                </a:xfrm>
                <a:custGeom>
                  <a:rect b="b" l="l" r="r" t="t"/>
                  <a:pathLst>
                    <a:path extrusionOk="0" h="481" w="481">
                      <a:moveTo>
                        <a:pt x="480" y="208"/>
                      </a:moveTo>
                      <a:cubicBezTo>
                        <a:pt x="480" y="384"/>
                        <a:pt x="256" y="480"/>
                        <a:pt x="128" y="352"/>
                      </a:cubicBezTo>
                      <a:cubicBezTo>
                        <a:pt x="0" y="224"/>
                        <a:pt x="96" y="0"/>
                        <a:pt x="272" y="0"/>
                      </a:cubicBezTo>
                      <a:cubicBezTo>
                        <a:pt x="384" y="0"/>
                        <a:pt x="480" y="96"/>
                        <a:pt x="480" y="20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6" name="Google Shape;39536;p82"/>
                <p:cNvSpPr/>
                <p:nvPr/>
              </p:nvSpPr>
              <p:spPr>
                <a:xfrm>
                  <a:off x="5290500" y="924950"/>
                  <a:ext cx="11625" cy="11625"/>
                </a:xfrm>
                <a:custGeom>
                  <a:rect b="b" l="l" r="r" t="t"/>
                  <a:pathLst>
                    <a:path extrusionOk="0" h="465" w="465">
                      <a:moveTo>
                        <a:pt x="465" y="193"/>
                      </a:moveTo>
                      <a:cubicBezTo>
                        <a:pt x="465" y="369"/>
                        <a:pt x="257" y="465"/>
                        <a:pt x="129" y="337"/>
                      </a:cubicBezTo>
                      <a:cubicBezTo>
                        <a:pt x="1" y="209"/>
                        <a:pt x="97" y="0"/>
                        <a:pt x="273" y="0"/>
                      </a:cubicBezTo>
                      <a:cubicBezTo>
                        <a:pt x="385" y="0"/>
                        <a:pt x="465" y="81"/>
                        <a:pt x="465" y="193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37" name="Google Shape;39537;p82"/>
                <p:cNvSpPr/>
                <p:nvPr/>
              </p:nvSpPr>
              <p:spPr>
                <a:xfrm>
                  <a:off x="5680925" y="826150"/>
                  <a:ext cx="43225" cy="43225"/>
                </a:xfrm>
                <a:custGeom>
                  <a:rect b="b" l="l" r="r" t="t"/>
                  <a:pathLst>
                    <a:path extrusionOk="0" h="1729" w="1729">
                      <a:moveTo>
                        <a:pt x="865" y="1728"/>
                      </a:moveTo>
                      <a:lnTo>
                        <a:pt x="865" y="1728"/>
                      </a:lnTo>
                      <a:cubicBezTo>
                        <a:pt x="865" y="1248"/>
                        <a:pt x="481" y="864"/>
                        <a:pt x="1" y="864"/>
                      </a:cubicBezTo>
                      <a:lnTo>
                        <a:pt x="1" y="864"/>
                      </a:lnTo>
                      <a:cubicBezTo>
                        <a:pt x="481" y="864"/>
                        <a:pt x="865" y="480"/>
                        <a:pt x="865" y="0"/>
                      </a:cubicBezTo>
                      <a:lnTo>
                        <a:pt x="865" y="0"/>
                      </a:lnTo>
                      <a:cubicBezTo>
                        <a:pt x="865" y="480"/>
                        <a:pt x="1265" y="864"/>
                        <a:pt x="1729" y="864"/>
                      </a:cubicBezTo>
                      <a:lnTo>
                        <a:pt x="1729" y="864"/>
                      </a:lnTo>
                      <a:cubicBezTo>
                        <a:pt x="1265" y="864"/>
                        <a:pt x="865" y="1248"/>
                        <a:pt x="865" y="1728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  <p:grpSp>
          <p:nvGrpSpPr>
            <p:cNvPr id="39538" name="Google Shape;39538;p82"/>
            <p:cNvGrpSpPr/>
            <p:nvPr/>
          </p:nvGrpSpPr>
          <p:grpSpPr>
            <a:xfrm>
              <a:off x="8189095" y="1182633"/>
              <a:ext cx="723331" cy="725642"/>
              <a:chOff x="6065295" y="2472383"/>
              <a:chExt cx="723331" cy="725642"/>
            </a:xfrm>
          </p:grpSpPr>
          <p:sp>
            <p:nvSpPr>
              <p:cNvPr id="39539" name="Google Shape;39539;p82"/>
              <p:cNvSpPr/>
              <p:nvPr/>
            </p:nvSpPr>
            <p:spPr>
              <a:xfrm>
                <a:off x="6065295" y="2472383"/>
                <a:ext cx="723331" cy="723551"/>
              </a:xfrm>
              <a:custGeom>
                <a:rect b="b" l="l" r="r" t="t"/>
                <a:pathLst>
                  <a:path extrusionOk="0" h="6574" w="6572">
                    <a:moveTo>
                      <a:pt x="3296" y="0"/>
                    </a:moveTo>
                    <a:cubicBezTo>
                      <a:pt x="2433" y="0"/>
                      <a:pt x="1563" y="335"/>
                      <a:pt x="901" y="1013"/>
                    </a:cubicBezTo>
                    <a:cubicBezTo>
                      <a:pt x="668" y="1246"/>
                      <a:pt x="501" y="1513"/>
                      <a:pt x="367" y="1813"/>
                    </a:cubicBezTo>
                    <a:cubicBezTo>
                      <a:pt x="134" y="2280"/>
                      <a:pt x="0" y="2780"/>
                      <a:pt x="0" y="3281"/>
                    </a:cubicBezTo>
                    <a:lnTo>
                      <a:pt x="0" y="3581"/>
                    </a:lnTo>
                    <a:cubicBezTo>
                      <a:pt x="151" y="5360"/>
                      <a:pt x="1674" y="6574"/>
                      <a:pt x="3300" y="6574"/>
                    </a:cubicBezTo>
                    <a:cubicBezTo>
                      <a:pt x="3839" y="6574"/>
                      <a:pt x="4389" y="6440"/>
                      <a:pt x="4904" y="6150"/>
                    </a:cubicBezTo>
                    <a:cubicBezTo>
                      <a:pt x="5471" y="5816"/>
                      <a:pt x="5938" y="5316"/>
                      <a:pt x="6238" y="4715"/>
                    </a:cubicBezTo>
                    <a:cubicBezTo>
                      <a:pt x="6372" y="4448"/>
                      <a:pt x="6472" y="4148"/>
                      <a:pt x="6505" y="3881"/>
                    </a:cubicBezTo>
                    <a:cubicBezTo>
                      <a:pt x="6538" y="3681"/>
                      <a:pt x="6572" y="3481"/>
                      <a:pt x="6572" y="3314"/>
                    </a:cubicBezTo>
                    <a:cubicBezTo>
                      <a:pt x="6572" y="3047"/>
                      <a:pt x="6538" y="2814"/>
                      <a:pt x="6505" y="2580"/>
                    </a:cubicBezTo>
                    <a:cubicBezTo>
                      <a:pt x="6372" y="2080"/>
                      <a:pt x="6171" y="1646"/>
                      <a:pt x="5871" y="1246"/>
                    </a:cubicBezTo>
                    <a:cubicBezTo>
                      <a:pt x="5220" y="419"/>
                      <a:pt x="4262" y="0"/>
                      <a:pt x="3296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1400"/>
                  <a:buFont typeface="Arial"/>
                  <a:buNone/>
                </a:pPr>
                <a:r>
                  <a:t/>
                </a:r>
                <a:endParaRPr b="0" i="0" sz="1400" u="none" cap="none" strike="noStrike">
                  <a:solidFill>
                    <a:srgbClr val="00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grpSp>
            <p:nvGrpSpPr>
              <p:cNvPr id="39540" name="Google Shape;39540;p82"/>
              <p:cNvGrpSpPr/>
              <p:nvPr/>
            </p:nvGrpSpPr>
            <p:grpSpPr>
              <a:xfrm>
                <a:off x="6065295" y="2587398"/>
                <a:ext cx="716067" cy="610627"/>
                <a:chOff x="6065295" y="2587398"/>
                <a:chExt cx="716067" cy="610627"/>
              </a:xfrm>
            </p:grpSpPr>
            <p:sp>
              <p:nvSpPr>
                <p:cNvPr id="39541" name="Google Shape;39541;p82"/>
                <p:cNvSpPr/>
                <p:nvPr/>
              </p:nvSpPr>
              <p:spPr>
                <a:xfrm>
                  <a:off x="6101946" y="2587398"/>
                  <a:ext cx="675674" cy="210550"/>
                </a:xfrm>
                <a:custGeom>
                  <a:rect b="b" l="l" r="r" t="t"/>
                  <a:pathLst>
                    <a:path extrusionOk="0" h="1913" w="6139">
                      <a:moveTo>
                        <a:pt x="568" y="1"/>
                      </a:moveTo>
                      <a:cubicBezTo>
                        <a:pt x="335" y="234"/>
                        <a:pt x="168" y="501"/>
                        <a:pt x="1" y="768"/>
                      </a:cubicBezTo>
                      <a:cubicBezTo>
                        <a:pt x="134" y="801"/>
                        <a:pt x="268" y="868"/>
                        <a:pt x="401" y="935"/>
                      </a:cubicBezTo>
                      <a:cubicBezTo>
                        <a:pt x="501" y="1002"/>
                        <a:pt x="601" y="1102"/>
                        <a:pt x="701" y="1235"/>
                      </a:cubicBezTo>
                      <a:cubicBezTo>
                        <a:pt x="868" y="1435"/>
                        <a:pt x="1035" y="1602"/>
                        <a:pt x="1235" y="1769"/>
                      </a:cubicBezTo>
                      <a:cubicBezTo>
                        <a:pt x="1382" y="1876"/>
                        <a:pt x="1465" y="1913"/>
                        <a:pt x="1535" y="1913"/>
                      </a:cubicBezTo>
                      <a:cubicBezTo>
                        <a:pt x="1640" y="1913"/>
                        <a:pt x="1716" y="1829"/>
                        <a:pt x="1936" y="1769"/>
                      </a:cubicBezTo>
                      <a:cubicBezTo>
                        <a:pt x="2025" y="1745"/>
                        <a:pt x="2094" y="1736"/>
                        <a:pt x="2154" y="1736"/>
                      </a:cubicBezTo>
                      <a:cubicBezTo>
                        <a:pt x="2299" y="1736"/>
                        <a:pt x="2390" y="1785"/>
                        <a:pt x="2574" y="1785"/>
                      </a:cubicBezTo>
                      <a:cubicBezTo>
                        <a:pt x="2629" y="1785"/>
                        <a:pt x="2693" y="1781"/>
                        <a:pt x="2770" y="1769"/>
                      </a:cubicBezTo>
                      <a:cubicBezTo>
                        <a:pt x="3203" y="1702"/>
                        <a:pt x="3203" y="1735"/>
                        <a:pt x="3337" y="1635"/>
                      </a:cubicBezTo>
                      <a:cubicBezTo>
                        <a:pt x="3437" y="1569"/>
                        <a:pt x="3537" y="1469"/>
                        <a:pt x="3604" y="1369"/>
                      </a:cubicBezTo>
                      <a:cubicBezTo>
                        <a:pt x="3604" y="1369"/>
                        <a:pt x="3904" y="1202"/>
                        <a:pt x="4037" y="1135"/>
                      </a:cubicBezTo>
                      <a:cubicBezTo>
                        <a:pt x="4088" y="1110"/>
                        <a:pt x="4139" y="1099"/>
                        <a:pt x="4188" y="1099"/>
                      </a:cubicBezTo>
                      <a:cubicBezTo>
                        <a:pt x="4268" y="1099"/>
                        <a:pt x="4342" y="1127"/>
                        <a:pt x="4404" y="1168"/>
                      </a:cubicBezTo>
                      <a:cubicBezTo>
                        <a:pt x="4471" y="1235"/>
                        <a:pt x="4904" y="1535"/>
                        <a:pt x="4904" y="1535"/>
                      </a:cubicBezTo>
                      <a:lnTo>
                        <a:pt x="5338" y="1769"/>
                      </a:lnTo>
                      <a:lnTo>
                        <a:pt x="5872" y="1669"/>
                      </a:lnTo>
                      <a:cubicBezTo>
                        <a:pt x="5972" y="1635"/>
                        <a:pt x="6039" y="1602"/>
                        <a:pt x="6139" y="1535"/>
                      </a:cubicBezTo>
                      <a:cubicBezTo>
                        <a:pt x="6039" y="1068"/>
                        <a:pt x="5838" y="601"/>
                        <a:pt x="5538" y="234"/>
                      </a:cubicBezTo>
                      <a:lnTo>
                        <a:pt x="5038" y="201"/>
                      </a:lnTo>
                      <a:cubicBezTo>
                        <a:pt x="4989" y="191"/>
                        <a:pt x="4943" y="187"/>
                        <a:pt x="4899" y="187"/>
                      </a:cubicBezTo>
                      <a:cubicBezTo>
                        <a:pt x="4793" y="187"/>
                        <a:pt x="4699" y="211"/>
                        <a:pt x="4604" y="234"/>
                      </a:cubicBezTo>
                      <a:lnTo>
                        <a:pt x="3904" y="368"/>
                      </a:lnTo>
                      <a:cubicBezTo>
                        <a:pt x="3570" y="435"/>
                        <a:pt x="3537" y="501"/>
                        <a:pt x="3337" y="535"/>
                      </a:cubicBezTo>
                      <a:cubicBezTo>
                        <a:pt x="3137" y="535"/>
                        <a:pt x="2936" y="535"/>
                        <a:pt x="2770" y="501"/>
                      </a:cubicBezTo>
                      <a:cubicBezTo>
                        <a:pt x="2770" y="501"/>
                        <a:pt x="2236" y="401"/>
                        <a:pt x="1969" y="368"/>
                      </a:cubicBezTo>
                      <a:cubicBezTo>
                        <a:pt x="1919" y="351"/>
                        <a:pt x="1861" y="343"/>
                        <a:pt x="1798" y="343"/>
                      </a:cubicBezTo>
                      <a:cubicBezTo>
                        <a:pt x="1736" y="343"/>
                        <a:pt x="1669" y="351"/>
                        <a:pt x="1602" y="368"/>
                      </a:cubicBezTo>
                      <a:cubicBezTo>
                        <a:pt x="1602" y="368"/>
                        <a:pt x="1302" y="334"/>
                        <a:pt x="1068" y="268"/>
                      </a:cubicBezTo>
                      <a:cubicBezTo>
                        <a:pt x="802" y="234"/>
                        <a:pt x="735" y="234"/>
                        <a:pt x="568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  <p:sp>
              <p:nvSpPr>
                <p:cNvPr id="39542" name="Google Shape;39542;p82"/>
                <p:cNvSpPr/>
                <p:nvPr/>
              </p:nvSpPr>
              <p:spPr>
                <a:xfrm>
                  <a:off x="6065295" y="2862775"/>
                  <a:ext cx="716067" cy="335250"/>
                </a:xfrm>
                <a:custGeom>
                  <a:rect b="b" l="l" r="r" t="t"/>
                  <a:pathLst>
                    <a:path extrusionOk="0" h="3046" w="6506">
                      <a:moveTo>
                        <a:pt x="201" y="1"/>
                      </a:moveTo>
                      <a:cubicBezTo>
                        <a:pt x="134" y="1"/>
                        <a:pt x="67" y="34"/>
                        <a:pt x="0" y="34"/>
                      </a:cubicBezTo>
                      <a:cubicBezTo>
                        <a:pt x="150" y="1828"/>
                        <a:pt x="1640" y="3046"/>
                        <a:pt x="3261" y="3046"/>
                      </a:cubicBezTo>
                      <a:cubicBezTo>
                        <a:pt x="3809" y="3046"/>
                        <a:pt x="4373" y="2906"/>
                        <a:pt x="4904" y="2603"/>
                      </a:cubicBezTo>
                      <a:cubicBezTo>
                        <a:pt x="4737" y="2536"/>
                        <a:pt x="4537" y="2469"/>
                        <a:pt x="4370" y="2436"/>
                      </a:cubicBezTo>
                      <a:cubicBezTo>
                        <a:pt x="4259" y="2410"/>
                        <a:pt x="4185" y="2400"/>
                        <a:pt x="4133" y="2400"/>
                      </a:cubicBezTo>
                      <a:cubicBezTo>
                        <a:pt x="3981" y="2400"/>
                        <a:pt x="4010" y="2486"/>
                        <a:pt x="3836" y="2536"/>
                      </a:cubicBezTo>
                      <a:cubicBezTo>
                        <a:pt x="3774" y="2551"/>
                        <a:pt x="3705" y="2558"/>
                        <a:pt x="3636" y="2558"/>
                      </a:cubicBezTo>
                      <a:cubicBezTo>
                        <a:pt x="3407" y="2558"/>
                        <a:pt x="3177" y="2487"/>
                        <a:pt x="3203" y="2436"/>
                      </a:cubicBezTo>
                      <a:cubicBezTo>
                        <a:pt x="3303" y="2369"/>
                        <a:pt x="3369" y="2302"/>
                        <a:pt x="3470" y="2236"/>
                      </a:cubicBezTo>
                      <a:cubicBezTo>
                        <a:pt x="3603" y="2252"/>
                        <a:pt x="3736" y="2261"/>
                        <a:pt x="3870" y="2261"/>
                      </a:cubicBezTo>
                      <a:cubicBezTo>
                        <a:pt x="4003" y="2261"/>
                        <a:pt x="4137" y="2252"/>
                        <a:pt x="4270" y="2236"/>
                      </a:cubicBezTo>
                      <a:cubicBezTo>
                        <a:pt x="4537" y="2169"/>
                        <a:pt x="4804" y="2036"/>
                        <a:pt x="5037" y="1902"/>
                      </a:cubicBezTo>
                      <a:cubicBezTo>
                        <a:pt x="5338" y="1702"/>
                        <a:pt x="5271" y="1769"/>
                        <a:pt x="6005" y="1302"/>
                      </a:cubicBezTo>
                      <a:cubicBezTo>
                        <a:pt x="6071" y="1235"/>
                        <a:pt x="6171" y="1202"/>
                        <a:pt x="6238" y="1168"/>
                      </a:cubicBezTo>
                      <a:cubicBezTo>
                        <a:pt x="6372" y="901"/>
                        <a:pt x="6472" y="601"/>
                        <a:pt x="6505" y="334"/>
                      </a:cubicBezTo>
                      <a:lnTo>
                        <a:pt x="6505" y="334"/>
                      </a:lnTo>
                      <a:lnTo>
                        <a:pt x="5905" y="401"/>
                      </a:lnTo>
                      <a:cubicBezTo>
                        <a:pt x="5004" y="501"/>
                        <a:pt x="5371" y="501"/>
                        <a:pt x="5204" y="601"/>
                      </a:cubicBezTo>
                      <a:cubicBezTo>
                        <a:pt x="5037" y="701"/>
                        <a:pt x="5004" y="735"/>
                        <a:pt x="4937" y="901"/>
                      </a:cubicBezTo>
                      <a:cubicBezTo>
                        <a:pt x="4871" y="1068"/>
                        <a:pt x="4770" y="1168"/>
                        <a:pt x="4637" y="1268"/>
                      </a:cubicBezTo>
                      <a:cubicBezTo>
                        <a:pt x="4337" y="1402"/>
                        <a:pt x="4037" y="1502"/>
                        <a:pt x="3736" y="1569"/>
                      </a:cubicBezTo>
                      <a:cubicBezTo>
                        <a:pt x="3596" y="1594"/>
                        <a:pt x="3461" y="1605"/>
                        <a:pt x="3329" y="1605"/>
                      </a:cubicBezTo>
                      <a:cubicBezTo>
                        <a:pt x="3115" y="1605"/>
                        <a:pt x="2909" y="1576"/>
                        <a:pt x="2702" y="1535"/>
                      </a:cubicBezTo>
                      <a:cubicBezTo>
                        <a:pt x="2069" y="1468"/>
                        <a:pt x="2302" y="1368"/>
                        <a:pt x="1968" y="1135"/>
                      </a:cubicBezTo>
                      <a:cubicBezTo>
                        <a:pt x="1768" y="935"/>
                        <a:pt x="1568" y="735"/>
                        <a:pt x="1435" y="468"/>
                      </a:cubicBezTo>
                      <a:cubicBezTo>
                        <a:pt x="1235" y="301"/>
                        <a:pt x="1034" y="168"/>
                        <a:pt x="801" y="67"/>
                      </a:cubicBezTo>
                      <a:cubicBezTo>
                        <a:pt x="601" y="34"/>
                        <a:pt x="401" y="1"/>
                        <a:pt x="201" y="1"/>
                      </a:cubicBezTo>
                      <a:close/>
                    </a:path>
                  </a:pathLst>
                </a:custGeom>
                <a:solidFill>
                  <a:srgbClr val="E7A662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marR="0" rtl="0" algn="l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Pts val="1400"/>
                    <a:buFont typeface="Arial"/>
                    <a:buNone/>
                  </a:pPr>
                  <a:r>
                    <a:t/>
                  </a:r>
                  <a:endParaRPr b="0" i="0" sz="1400" u="none" cap="none" strike="noStrike">
                    <a:solidFill>
                      <a:srgbClr val="000000"/>
                    </a:solidFill>
                    <a:latin typeface="Arial"/>
                    <a:ea typeface="Arial"/>
                    <a:cs typeface="Arial"/>
                    <a:sym typeface="Arial"/>
                  </a:endParaRPr>
                </a:p>
              </p:txBody>
            </p:sp>
          </p:grpSp>
        </p:grpSp>
      </p:grpSp>
      <p:grpSp>
        <p:nvGrpSpPr>
          <p:cNvPr id="39543" name="Google Shape;39543;p82"/>
          <p:cNvGrpSpPr/>
          <p:nvPr/>
        </p:nvGrpSpPr>
        <p:grpSpPr>
          <a:xfrm rot="1592248">
            <a:off x="-228183" y="2401745"/>
            <a:ext cx="1926499" cy="2239678"/>
            <a:chOff x="-1470741" y="4281315"/>
            <a:chExt cx="2074540" cy="2411785"/>
          </a:xfrm>
        </p:grpSpPr>
        <p:sp>
          <p:nvSpPr>
            <p:cNvPr id="39544" name="Google Shape;39544;p82"/>
            <p:cNvSpPr/>
            <p:nvPr/>
          </p:nvSpPr>
          <p:spPr>
            <a:xfrm flipH="1">
              <a:off x="-1470741" y="4504609"/>
              <a:ext cx="582076" cy="321512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5" name="Google Shape;39545;p82"/>
            <p:cNvSpPr/>
            <p:nvPr/>
          </p:nvSpPr>
          <p:spPr>
            <a:xfrm flipH="1">
              <a:off x="202303" y="4281315"/>
              <a:ext cx="401496" cy="221734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39546" name="Google Shape;39546;p82"/>
            <p:cNvSpPr/>
            <p:nvPr/>
          </p:nvSpPr>
          <p:spPr>
            <a:xfrm flipH="1">
              <a:off x="-393420" y="6434369"/>
              <a:ext cx="468487" cy="258731"/>
            </a:xfrm>
            <a:custGeom>
              <a:rect b="b" l="l" r="r" t="t"/>
              <a:pathLst>
                <a:path extrusionOk="0" h="19758" w="35776">
                  <a:moveTo>
                    <a:pt x="9180" y="13709"/>
                  </a:moveTo>
                  <a:cubicBezTo>
                    <a:pt x="8298" y="14013"/>
                    <a:pt x="7447" y="14469"/>
                    <a:pt x="6535" y="14469"/>
                  </a:cubicBezTo>
                  <a:cubicBezTo>
                    <a:pt x="6292" y="14439"/>
                    <a:pt x="6049" y="14499"/>
                    <a:pt x="5836" y="14591"/>
                  </a:cubicBezTo>
                  <a:cubicBezTo>
                    <a:pt x="5623" y="14743"/>
                    <a:pt x="5441" y="14986"/>
                    <a:pt x="5350" y="15229"/>
                  </a:cubicBezTo>
                  <a:cubicBezTo>
                    <a:pt x="4924" y="15958"/>
                    <a:pt x="4043" y="16232"/>
                    <a:pt x="3222" y="16414"/>
                  </a:cubicBezTo>
                  <a:cubicBezTo>
                    <a:pt x="2401" y="16597"/>
                    <a:pt x="1550" y="16718"/>
                    <a:pt x="882" y="17235"/>
                  </a:cubicBezTo>
                  <a:cubicBezTo>
                    <a:pt x="243" y="17752"/>
                    <a:pt x="0" y="18876"/>
                    <a:pt x="608" y="19393"/>
                  </a:cubicBezTo>
                  <a:cubicBezTo>
                    <a:pt x="1094" y="19728"/>
                    <a:pt x="1702" y="19758"/>
                    <a:pt x="2189" y="19484"/>
                  </a:cubicBezTo>
                  <a:cubicBezTo>
                    <a:pt x="2675" y="19180"/>
                    <a:pt x="3101" y="18846"/>
                    <a:pt x="3465" y="18421"/>
                  </a:cubicBezTo>
                  <a:cubicBezTo>
                    <a:pt x="4590" y="17296"/>
                    <a:pt x="5867" y="16384"/>
                    <a:pt x="7295" y="15685"/>
                  </a:cubicBezTo>
                  <a:cubicBezTo>
                    <a:pt x="8937" y="14864"/>
                    <a:pt x="31277" y="2645"/>
                    <a:pt x="35776" y="1"/>
                  </a:cubicBezTo>
                  <a:cubicBezTo>
                    <a:pt x="25928" y="5502"/>
                    <a:pt x="13648" y="12007"/>
                    <a:pt x="9180" y="13709"/>
                  </a:cubicBezTo>
                  <a:close/>
                </a:path>
              </a:pathLst>
            </a:custGeom>
            <a:solidFill>
              <a:srgbClr val="FFD69C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marR="0" rtl="0" algn="l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000000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3528" name="Shape 35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29" name="Google Shape;3529;p10"/>
          <p:cNvSpPr txBox="1"/>
          <p:nvPr>
            <p:ph type="title"/>
          </p:nvPr>
        </p:nvSpPr>
        <p:spPr>
          <a:xfrm>
            <a:off x="713225" y="1454248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3000"/>
              <a:buNone/>
              <a:defRPr>
                <a:solidFill>
                  <a:schemeClr val="accent3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3"/>
              </a:buClr>
              <a:buSzPts val="2800"/>
              <a:buNone/>
              <a:defRPr>
                <a:solidFill>
                  <a:schemeClr val="accent3"/>
                </a:solidFill>
              </a:defRPr>
            </a:lvl9pPr>
          </a:lstStyle>
          <a:p/>
        </p:txBody>
      </p:sp>
      <p:grpSp>
        <p:nvGrpSpPr>
          <p:cNvPr id="3530" name="Google Shape;3530;p10"/>
          <p:cNvGrpSpPr/>
          <p:nvPr/>
        </p:nvGrpSpPr>
        <p:grpSpPr>
          <a:xfrm>
            <a:off x="176625" y="110350"/>
            <a:ext cx="8790774" cy="4922811"/>
            <a:chOff x="131600" y="118425"/>
            <a:chExt cx="8790774" cy="4922811"/>
          </a:xfrm>
        </p:grpSpPr>
        <p:sp>
          <p:nvSpPr>
            <p:cNvPr id="3531" name="Google Shape;3531;p10"/>
            <p:cNvSpPr/>
            <p:nvPr/>
          </p:nvSpPr>
          <p:spPr>
            <a:xfrm rot="5400000">
              <a:off x="856680" y="10329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32" name="Google Shape;3532;p10"/>
            <p:cNvGrpSpPr/>
            <p:nvPr/>
          </p:nvGrpSpPr>
          <p:grpSpPr>
            <a:xfrm>
              <a:off x="131600" y="1884558"/>
              <a:ext cx="2122449" cy="3112715"/>
              <a:chOff x="131600" y="1884558"/>
              <a:chExt cx="2122449" cy="3112715"/>
            </a:xfrm>
          </p:grpSpPr>
          <p:sp>
            <p:nvSpPr>
              <p:cNvPr id="3533" name="Google Shape;3533;p10"/>
              <p:cNvSpPr/>
              <p:nvPr/>
            </p:nvSpPr>
            <p:spPr>
              <a:xfrm flipH="1" rot="5400000">
                <a:off x="1356823" y="353957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4" name="Google Shape;3534;p10"/>
              <p:cNvSpPr/>
              <p:nvPr/>
            </p:nvSpPr>
            <p:spPr>
              <a:xfrm flipH="1" rot="5400000">
                <a:off x="368247" y="3804694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10"/>
              <p:cNvSpPr/>
              <p:nvPr/>
            </p:nvSpPr>
            <p:spPr>
              <a:xfrm flipH="1" rot="5400000">
                <a:off x="1212834" y="4945234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10"/>
              <p:cNvSpPr/>
              <p:nvPr/>
            </p:nvSpPr>
            <p:spPr>
              <a:xfrm flipH="1" rot="5400000">
                <a:off x="1889810" y="3456082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10"/>
              <p:cNvSpPr/>
              <p:nvPr/>
            </p:nvSpPr>
            <p:spPr>
              <a:xfrm flipH="1" rot="5400000">
                <a:off x="871337" y="4472741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10"/>
              <p:cNvSpPr/>
              <p:nvPr/>
            </p:nvSpPr>
            <p:spPr>
              <a:xfrm flipH="1" rot="5400000">
                <a:off x="1458022" y="2595443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9" name="Google Shape;3539;p10"/>
              <p:cNvSpPr/>
              <p:nvPr/>
            </p:nvSpPr>
            <p:spPr>
              <a:xfrm flipH="1" rot="5400000">
                <a:off x="373906" y="24622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0" name="Google Shape;3540;p10"/>
              <p:cNvSpPr/>
              <p:nvPr/>
            </p:nvSpPr>
            <p:spPr>
              <a:xfrm flipH="1" rot="5400000">
                <a:off x="573665" y="420799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1" name="Google Shape;3541;p10"/>
              <p:cNvSpPr/>
              <p:nvPr/>
            </p:nvSpPr>
            <p:spPr>
              <a:xfrm flipH="1" rot="5400000">
                <a:off x="368214" y="3290320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10"/>
              <p:cNvSpPr/>
              <p:nvPr/>
            </p:nvSpPr>
            <p:spPr>
              <a:xfrm flipH="1" rot="5400000">
                <a:off x="149520" y="294366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10"/>
              <p:cNvSpPr/>
              <p:nvPr/>
            </p:nvSpPr>
            <p:spPr>
              <a:xfrm flipH="1" rot="5400000">
                <a:off x="1558343" y="306837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10"/>
              <p:cNvSpPr/>
              <p:nvPr/>
            </p:nvSpPr>
            <p:spPr>
              <a:xfrm flipH="1" rot="5400000">
                <a:off x="130236" y="3708247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5" name="Google Shape;3545;p10"/>
              <p:cNvSpPr/>
              <p:nvPr/>
            </p:nvSpPr>
            <p:spPr>
              <a:xfrm flipH="1" rot="5400000">
                <a:off x="400364" y="4926212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6" name="Google Shape;3546;p10"/>
              <p:cNvSpPr/>
              <p:nvPr/>
            </p:nvSpPr>
            <p:spPr>
              <a:xfrm flipH="1" rot="5400000">
                <a:off x="799823" y="3303605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10"/>
              <p:cNvSpPr/>
              <p:nvPr/>
            </p:nvSpPr>
            <p:spPr>
              <a:xfrm flipH="1" rot="5400000">
                <a:off x="1234010" y="4104986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10"/>
              <p:cNvSpPr/>
              <p:nvPr/>
            </p:nvSpPr>
            <p:spPr>
              <a:xfrm flipH="1" rot="5400000">
                <a:off x="379148" y="2080743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10"/>
              <p:cNvSpPr/>
              <p:nvPr/>
            </p:nvSpPr>
            <p:spPr>
              <a:xfrm flipH="1" rot="5400000">
                <a:off x="891672" y="3760348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0" name="Google Shape;3550;p10"/>
              <p:cNvSpPr/>
              <p:nvPr/>
            </p:nvSpPr>
            <p:spPr>
              <a:xfrm rot="5400000">
                <a:off x="927170" y="1943554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1" name="Google Shape;3551;p10"/>
              <p:cNvSpPr/>
              <p:nvPr/>
            </p:nvSpPr>
            <p:spPr>
              <a:xfrm rot="5400000">
                <a:off x="1099652" y="232334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2" name="Google Shape;3552;p10"/>
              <p:cNvSpPr/>
              <p:nvPr/>
            </p:nvSpPr>
            <p:spPr>
              <a:xfrm rot="5400000">
                <a:off x="952606" y="295021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3" name="Google Shape;3553;p10"/>
              <p:cNvSpPr/>
              <p:nvPr/>
            </p:nvSpPr>
            <p:spPr>
              <a:xfrm rot="5400000">
                <a:off x="729827" y="227943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4" name="Google Shape;3554;p10"/>
              <p:cNvSpPr/>
              <p:nvPr/>
            </p:nvSpPr>
            <p:spPr>
              <a:xfrm rot="5400000">
                <a:off x="1976994" y="3097293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10"/>
              <p:cNvSpPr/>
              <p:nvPr/>
            </p:nvSpPr>
            <p:spPr>
              <a:xfrm rot="5400000">
                <a:off x="1439631" y="1886769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10"/>
              <p:cNvSpPr/>
              <p:nvPr/>
            </p:nvSpPr>
            <p:spPr>
              <a:xfrm rot="5400000">
                <a:off x="2225601" y="353958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7" name="Google Shape;3557;p10"/>
              <p:cNvSpPr/>
              <p:nvPr/>
            </p:nvSpPr>
            <p:spPr>
              <a:xfrm rot="5400000">
                <a:off x="771336" y="2669355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58" name="Google Shape;3558;p10"/>
            <p:cNvGrpSpPr/>
            <p:nvPr/>
          </p:nvGrpSpPr>
          <p:grpSpPr>
            <a:xfrm flipH="1">
              <a:off x="2342550" y="2567965"/>
              <a:ext cx="3964145" cy="1455821"/>
              <a:chOff x="3233388" y="140740"/>
              <a:chExt cx="3964145" cy="1455821"/>
            </a:xfrm>
          </p:grpSpPr>
          <p:sp>
            <p:nvSpPr>
              <p:cNvPr id="3559" name="Google Shape;3559;p1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1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1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1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3" name="Google Shape;3563;p1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4" name="Google Shape;3564;p1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1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1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1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10"/>
              <p:cNvSpPr/>
              <p:nvPr/>
            </p:nvSpPr>
            <p:spPr>
              <a:xfrm flipH="1" rot="10800000">
                <a:off x="5542101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9" name="Google Shape;3569;p1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0" name="Google Shape;3570;p1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1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1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1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1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5" name="Google Shape;3575;p1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6" name="Google Shape;3576;p1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1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1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9" name="Google Shape;3579;p1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0" name="Google Shape;3580;p1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1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1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1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1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85" name="Google Shape;3585;p10"/>
            <p:cNvSpPr/>
            <p:nvPr/>
          </p:nvSpPr>
          <p:spPr>
            <a:xfrm rot="10800000">
              <a:off x="5467181" y="2274087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6" name="Google Shape;3586;p10"/>
            <p:cNvSpPr/>
            <p:nvPr/>
          </p:nvSpPr>
          <p:spPr>
            <a:xfrm rot="10800000">
              <a:off x="1791338" y="2418078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7" name="Google Shape;3587;p10"/>
            <p:cNvSpPr/>
            <p:nvPr/>
          </p:nvSpPr>
          <p:spPr>
            <a:xfrm rot="10800000">
              <a:off x="4994538" y="1932740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8" name="Google Shape;3588;p10"/>
            <p:cNvSpPr/>
            <p:nvPr/>
          </p:nvSpPr>
          <p:spPr>
            <a:xfrm rot="10800000">
              <a:off x="2710372" y="255468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89" name="Google Shape;3589;p10"/>
            <p:cNvSpPr/>
            <p:nvPr/>
          </p:nvSpPr>
          <p:spPr>
            <a:xfrm rot="10800000">
              <a:off x="2984293" y="1435017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0" name="Google Shape;3590;p10"/>
            <p:cNvSpPr/>
            <p:nvPr/>
          </p:nvSpPr>
          <p:spPr>
            <a:xfrm rot="10800000">
              <a:off x="4625351" y="1874393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1" name="Google Shape;3591;p10"/>
            <p:cNvSpPr/>
            <p:nvPr/>
          </p:nvSpPr>
          <p:spPr>
            <a:xfrm rot="10800000">
              <a:off x="3812259" y="1429475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2" name="Google Shape;3592;p10"/>
            <p:cNvSpPr/>
            <p:nvPr/>
          </p:nvSpPr>
          <p:spPr>
            <a:xfrm rot="10800000">
              <a:off x="3473571" y="24251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3" name="Google Shape;3593;p10"/>
            <p:cNvSpPr/>
            <p:nvPr/>
          </p:nvSpPr>
          <p:spPr>
            <a:xfrm rot="10800000">
              <a:off x="3823198" y="1863430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4" name="Google Shape;3594;p10"/>
            <p:cNvSpPr/>
            <p:nvPr/>
          </p:nvSpPr>
          <p:spPr>
            <a:xfrm rot="10800000">
              <a:off x="4626925" y="2295271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5" name="Google Shape;3595;p10"/>
            <p:cNvSpPr/>
            <p:nvPr/>
          </p:nvSpPr>
          <p:spPr>
            <a:xfrm rot="10800000">
              <a:off x="2405511" y="1257842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6" name="Google Shape;3596;p10"/>
            <p:cNvSpPr/>
            <p:nvPr/>
          </p:nvSpPr>
          <p:spPr>
            <a:xfrm rot="10800000">
              <a:off x="4282295" y="1952925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7" name="Google Shape;3597;p10"/>
            <p:cNvSpPr/>
            <p:nvPr/>
          </p:nvSpPr>
          <p:spPr>
            <a:xfrm flipH="1" rot="10800000">
              <a:off x="2379646" y="1608191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8" name="Google Shape;3598;p10"/>
            <p:cNvSpPr/>
            <p:nvPr/>
          </p:nvSpPr>
          <p:spPr>
            <a:xfrm flipH="1" rot="10800000">
              <a:off x="2845296" y="2160906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99" name="Google Shape;3599;p10"/>
            <p:cNvSpPr/>
            <p:nvPr/>
          </p:nvSpPr>
          <p:spPr>
            <a:xfrm flipH="1" rot="10800000">
              <a:off x="1555075" y="19177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0" name="Google Shape;3600;p10"/>
            <p:cNvSpPr/>
            <p:nvPr/>
          </p:nvSpPr>
          <p:spPr>
            <a:xfrm flipH="1" rot="10800000">
              <a:off x="3472169" y="201385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1" name="Google Shape;3601;p10"/>
            <p:cNvSpPr/>
            <p:nvPr/>
          </p:nvSpPr>
          <p:spPr>
            <a:xfrm flipH="1" rot="10800000">
              <a:off x="2801524" y="179093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2" name="Google Shape;3602;p10"/>
            <p:cNvSpPr/>
            <p:nvPr/>
          </p:nvSpPr>
          <p:spPr>
            <a:xfrm flipH="1" rot="10800000">
              <a:off x="2007089" y="1854122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3" name="Google Shape;3603;p10"/>
            <p:cNvSpPr/>
            <p:nvPr/>
          </p:nvSpPr>
          <p:spPr>
            <a:xfrm flipH="1" rot="10800000">
              <a:off x="2379655" y="22472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4" name="Google Shape;3604;p10"/>
            <p:cNvSpPr/>
            <p:nvPr/>
          </p:nvSpPr>
          <p:spPr>
            <a:xfrm flipH="1" rot="10800000">
              <a:off x="3188821" y="1835070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5" name="Google Shape;3605;p10"/>
            <p:cNvSpPr/>
            <p:nvPr/>
          </p:nvSpPr>
          <p:spPr>
            <a:xfrm rot="-5400000">
              <a:off x="6437893" y="3297974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6" name="Google Shape;3606;p10"/>
            <p:cNvSpPr/>
            <p:nvPr/>
          </p:nvSpPr>
          <p:spPr>
            <a:xfrm rot="-5400000">
              <a:off x="7426754" y="3563094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7" name="Google Shape;3607;p10"/>
            <p:cNvSpPr/>
            <p:nvPr/>
          </p:nvSpPr>
          <p:spPr>
            <a:xfrm rot="-5400000">
              <a:off x="6614851" y="470363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8" name="Google Shape;3608;p10"/>
            <p:cNvSpPr/>
            <p:nvPr/>
          </p:nvSpPr>
          <p:spPr>
            <a:xfrm rot="-5400000">
              <a:off x="8881564" y="4140694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09" name="Google Shape;3609;p10"/>
            <p:cNvSpPr/>
            <p:nvPr/>
          </p:nvSpPr>
          <p:spPr>
            <a:xfrm rot="-5400000">
              <a:off x="7511314" y="4294041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0" name="Google Shape;3610;p10"/>
            <p:cNvSpPr/>
            <p:nvPr/>
          </p:nvSpPr>
          <p:spPr>
            <a:xfrm rot="-5400000">
              <a:off x="5855679" y="1873118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10"/>
            <p:cNvSpPr/>
            <p:nvPr/>
          </p:nvSpPr>
          <p:spPr>
            <a:xfrm rot="-5400000">
              <a:off x="6656524" y="28572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10"/>
            <p:cNvSpPr/>
            <p:nvPr/>
          </p:nvSpPr>
          <p:spPr>
            <a:xfrm rot="-5400000">
              <a:off x="7274485" y="3966392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10"/>
            <p:cNvSpPr/>
            <p:nvPr/>
          </p:nvSpPr>
          <p:spPr>
            <a:xfrm rot="-5400000">
              <a:off x="8443762" y="3936907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10"/>
            <p:cNvSpPr/>
            <p:nvPr/>
          </p:nvSpPr>
          <p:spPr>
            <a:xfrm rot="-5400000">
              <a:off x="8670718" y="359025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10"/>
            <p:cNvSpPr/>
            <p:nvPr/>
          </p:nvSpPr>
          <p:spPr>
            <a:xfrm rot="-5400000">
              <a:off x="6164267" y="228667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10"/>
            <p:cNvSpPr/>
            <p:nvPr/>
          </p:nvSpPr>
          <p:spPr>
            <a:xfrm rot="-5400000">
              <a:off x="8716418" y="435483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7" name="Google Shape;3617;p10"/>
            <p:cNvSpPr/>
            <p:nvPr/>
          </p:nvSpPr>
          <p:spPr>
            <a:xfrm rot="-5400000">
              <a:off x="7458880" y="468461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8" name="Google Shape;3618;p10"/>
            <p:cNvSpPr/>
            <p:nvPr/>
          </p:nvSpPr>
          <p:spPr>
            <a:xfrm rot="-5400000">
              <a:off x="7046617" y="3062005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9" name="Google Shape;3619;p10"/>
            <p:cNvSpPr/>
            <p:nvPr/>
          </p:nvSpPr>
          <p:spPr>
            <a:xfrm rot="-5400000">
              <a:off x="7078796" y="427188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0" name="Google Shape;3620;p10"/>
            <p:cNvSpPr/>
            <p:nvPr/>
          </p:nvSpPr>
          <p:spPr>
            <a:xfrm rot="-5400000">
              <a:off x="6943689" y="351874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1" name="Google Shape;3621;p10"/>
            <p:cNvSpPr/>
            <p:nvPr/>
          </p:nvSpPr>
          <p:spPr>
            <a:xfrm flipH="1" rot="-5400000">
              <a:off x="6867546" y="170195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2" name="Google Shape;3622;p10"/>
            <p:cNvSpPr/>
            <p:nvPr/>
          </p:nvSpPr>
          <p:spPr>
            <a:xfrm flipH="1" rot="-5400000">
              <a:off x="6728032" y="2081749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3" name="Google Shape;3623;p10"/>
            <p:cNvSpPr/>
            <p:nvPr/>
          </p:nvSpPr>
          <p:spPr>
            <a:xfrm flipH="1" rot="-5400000">
              <a:off x="6580720" y="2418065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4" name="Google Shape;3624;p10"/>
            <p:cNvSpPr/>
            <p:nvPr/>
          </p:nvSpPr>
          <p:spPr>
            <a:xfrm flipH="1" rot="-5400000">
              <a:off x="7106104" y="203783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5" name="Google Shape;3625;p10"/>
            <p:cNvSpPr/>
            <p:nvPr/>
          </p:nvSpPr>
          <p:spPr>
            <a:xfrm flipH="1" rot="-5400000">
              <a:off x="5855819" y="285569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6" name="Google Shape;3626;p10"/>
            <p:cNvSpPr/>
            <p:nvPr/>
          </p:nvSpPr>
          <p:spPr>
            <a:xfrm flipH="1" rot="-5400000">
              <a:off x="8557992" y="4224196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7" name="Google Shape;3627;p10"/>
            <p:cNvSpPr/>
            <p:nvPr/>
          </p:nvSpPr>
          <p:spPr>
            <a:xfrm flipH="1" rot="-5400000">
              <a:off x="7075119" y="2427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8" name="Google Shape;3628;p10"/>
            <p:cNvSpPr/>
            <p:nvPr/>
          </p:nvSpPr>
          <p:spPr>
            <a:xfrm flipH="1" rot="-5400000">
              <a:off x="6923371" y="255804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29" name="Google Shape;3629;p10"/>
            <p:cNvSpPr/>
            <p:nvPr/>
          </p:nvSpPr>
          <p:spPr>
            <a:xfrm flipH="1" rot="-5400000">
              <a:off x="7452482" y="411755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0" name="Google Shape;3630;p10"/>
            <p:cNvSpPr/>
            <p:nvPr/>
          </p:nvSpPr>
          <p:spPr>
            <a:xfrm rot="-5400000">
              <a:off x="8807099" y="641429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1" name="Google Shape;3631;p10"/>
            <p:cNvSpPr/>
            <p:nvPr/>
          </p:nvSpPr>
          <p:spPr>
            <a:xfrm>
              <a:off x="2963692" y="4896893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2" name="Google Shape;3632;p10"/>
            <p:cNvSpPr/>
            <p:nvPr/>
          </p:nvSpPr>
          <p:spPr>
            <a:xfrm>
              <a:off x="471112" y="4574671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3" name="Google Shape;3633;p10"/>
            <p:cNvSpPr/>
            <p:nvPr/>
          </p:nvSpPr>
          <p:spPr>
            <a:xfrm>
              <a:off x="2753463" y="4668875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4" name="Google Shape;3634;p10"/>
            <p:cNvSpPr/>
            <p:nvPr/>
          </p:nvSpPr>
          <p:spPr>
            <a:xfrm>
              <a:off x="6655795" y="4840317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5" name="Google Shape;3635;p10"/>
            <p:cNvSpPr/>
            <p:nvPr/>
          </p:nvSpPr>
          <p:spPr>
            <a:xfrm>
              <a:off x="4825185" y="4561639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6" name="Google Shape;3636;p10"/>
            <p:cNvSpPr/>
            <p:nvPr/>
          </p:nvSpPr>
          <p:spPr>
            <a:xfrm>
              <a:off x="4222013" y="4852496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7" name="Google Shape;3637;p10"/>
            <p:cNvSpPr/>
            <p:nvPr/>
          </p:nvSpPr>
          <p:spPr>
            <a:xfrm>
              <a:off x="2394971" y="4710131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8" name="Google Shape;3638;p10"/>
            <p:cNvSpPr/>
            <p:nvPr/>
          </p:nvSpPr>
          <p:spPr>
            <a:xfrm>
              <a:off x="261895" y="4144797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39" name="Google Shape;3639;p10"/>
            <p:cNvSpPr/>
            <p:nvPr/>
          </p:nvSpPr>
          <p:spPr>
            <a:xfrm>
              <a:off x="1147839" y="4589456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0" name="Google Shape;3640;p10"/>
            <p:cNvSpPr/>
            <p:nvPr/>
          </p:nvSpPr>
          <p:spPr>
            <a:xfrm>
              <a:off x="1651262" y="4079205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1" name="Google Shape;3641;p10"/>
            <p:cNvSpPr/>
            <p:nvPr/>
          </p:nvSpPr>
          <p:spPr>
            <a:xfrm>
              <a:off x="5460560" y="4603603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2" name="Google Shape;3642;p10"/>
            <p:cNvSpPr/>
            <p:nvPr/>
          </p:nvSpPr>
          <p:spPr>
            <a:xfrm>
              <a:off x="1698183" y="481064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10"/>
            <p:cNvSpPr/>
            <p:nvPr/>
          </p:nvSpPr>
          <p:spPr>
            <a:xfrm>
              <a:off x="201799" y="4466009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10"/>
            <p:cNvSpPr/>
            <p:nvPr/>
          </p:nvSpPr>
          <p:spPr>
            <a:xfrm>
              <a:off x="3465751" y="481683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5" name="Google Shape;3645;p10"/>
            <p:cNvSpPr/>
            <p:nvPr/>
          </p:nvSpPr>
          <p:spPr>
            <a:xfrm>
              <a:off x="2625602" y="5006428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6" name="Google Shape;3646;p10"/>
            <p:cNvSpPr/>
            <p:nvPr/>
          </p:nvSpPr>
          <p:spPr>
            <a:xfrm>
              <a:off x="2785939" y="4360921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7" name="Google Shape;3647;p10"/>
            <p:cNvSpPr/>
            <p:nvPr/>
          </p:nvSpPr>
          <p:spPr>
            <a:xfrm>
              <a:off x="189850" y="4847376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8" name="Google Shape;3648;p10"/>
            <p:cNvSpPr/>
            <p:nvPr/>
          </p:nvSpPr>
          <p:spPr>
            <a:xfrm flipH="1">
              <a:off x="2255392" y="3721275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9" name="Google Shape;3649;p10"/>
            <p:cNvSpPr/>
            <p:nvPr/>
          </p:nvSpPr>
          <p:spPr>
            <a:xfrm flipH="1">
              <a:off x="1929748" y="3759794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0" name="Google Shape;3650;p10"/>
            <p:cNvSpPr/>
            <p:nvPr/>
          </p:nvSpPr>
          <p:spPr>
            <a:xfrm flipH="1">
              <a:off x="3183433" y="4265621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1" name="Google Shape;3651;p10"/>
            <p:cNvSpPr/>
            <p:nvPr/>
          </p:nvSpPr>
          <p:spPr>
            <a:xfrm flipH="1">
              <a:off x="1435716" y="4350612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2" name="Google Shape;3652;p10"/>
            <p:cNvSpPr/>
            <p:nvPr/>
          </p:nvSpPr>
          <p:spPr>
            <a:xfrm flipH="1">
              <a:off x="1933866" y="4594998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3" name="Google Shape;3653;p10"/>
            <p:cNvSpPr/>
            <p:nvPr/>
          </p:nvSpPr>
          <p:spPr>
            <a:xfrm flipH="1">
              <a:off x="5826957" y="4975631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4" name="Google Shape;3654;p10"/>
            <p:cNvSpPr/>
            <p:nvPr/>
          </p:nvSpPr>
          <p:spPr>
            <a:xfrm flipH="1">
              <a:off x="5920051" y="4707077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5" name="Google Shape;3655;p10"/>
            <p:cNvSpPr/>
            <p:nvPr/>
          </p:nvSpPr>
          <p:spPr>
            <a:xfrm flipH="1">
              <a:off x="2402654" y="408859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10"/>
            <p:cNvSpPr/>
            <p:nvPr/>
          </p:nvSpPr>
          <p:spPr>
            <a:xfrm flipH="1">
              <a:off x="2060344" y="421051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10"/>
            <p:cNvSpPr/>
            <p:nvPr/>
          </p:nvSpPr>
          <p:spPr>
            <a:xfrm flipH="1" rot="10800000">
              <a:off x="4535130" y="4810639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8" name="Google Shape;3658;p10"/>
            <p:cNvSpPr/>
            <p:nvPr/>
          </p:nvSpPr>
          <p:spPr>
            <a:xfrm flipH="1" rot="10800000">
              <a:off x="7364662" y="4897030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9" name="Google Shape;3659;p10"/>
            <p:cNvSpPr/>
            <p:nvPr/>
          </p:nvSpPr>
          <p:spPr>
            <a:xfrm flipH="1" rot="10800000">
              <a:off x="3162438" y="4666650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10"/>
            <p:cNvSpPr/>
            <p:nvPr/>
          </p:nvSpPr>
          <p:spPr>
            <a:xfrm flipH="1" rot="10800000">
              <a:off x="7867920" y="4559015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10"/>
            <p:cNvSpPr/>
            <p:nvPr/>
          </p:nvSpPr>
          <p:spPr>
            <a:xfrm flipH="1" rot="10800000">
              <a:off x="3602098" y="4325302"/>
              <a:ext cx="85022" cy="84723"/>
            </a:xfrm>
            <a:custGeom>
              <a:rect b="b" l="l" r="r" t="t"/>
              <a:pathLst>
                <a:path extrusionOk="0" h="5651" w="5671">
                  <a:moveTo>
                    <a:pt x="2826" y="0"/>
                  </a:moveTo>
                  <a:lnTo>
                    <a:pt x="2485" y="2484"/>
                  </a:lnTo>
                  <a:lnTo>
                    <a:pt x="1" y="2825"/>
                  </a:lnTo>
                  <a:lnTo>
                    <a:pt x="2485" y="3186"/>
                  </a:lnTo>
                  <a:lnTo>
                    <a:pt x="2826" y="5651"/>
                  </a:lnTo>
                  <a:lnTo>
                    <a:pt x="3186" y="3186"/>
                  </a:lnTo>
                  <a:lnTo>
                    <a:pt x="5670" y="2825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10"/>
            <p:cNvSpPr/>
            <p:nvPr/>
          </p:nvSpPr>
          <p:spPr>
            <a:xfrm flipH="1" rot="10800000">
              <a:off x="5530138" y="4911830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10"/>
            <p:cNvSpPr/>
            <p:nvPr/>
          </p:nvSpPr>
          <p:spPr>
            <a:xfrm flipH="1" rot="10800000">
              <a:off x="8747946" y="4902554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4" name="Google Shape;3664;p10"/>
            <p:cNvSpPr/>
            <p:nvPr/>
          </p:nvSpPr>
          <p:spPr>
            <a:xfrm flipH="1" rot="10800000">
              <a:off x="3920145" y="4027480"/>
              <a:ext cx="31574" cy="31574"/>
            </a:xfrm>
            <a:custGeom>
              <a:rect b="b" l="l" r="r" t="t"/>
              <a:pathLst>
                <a:path extrusionOk="0" h="2106" w="2106">
                  <a:moveTo>
                    <a:pt x="1" y="1"/>
                  </a:moveTo>
                  <a:lnTo>
                    <a:pt x="797" y="1063"/>
                  </a:lnTo>
                  <a:lnTo>
                    <a:pt x="1" y="2105"/>
                  </a:lnTo>
                  <a:lnTo>
                    <a:pt x="1" y="2105"/>
                  </a:lnTo>
                  <a:lnTo>
                    <a:pt x="1063" y="1309"/>
                  </a:lnTo>
                  <a:lnTo>
                    <a:pt x="2105" y="2105"/>
                  </a:lnTo>
                  <a:lnTo>
                    <a:pt x="1328" y="1063"/>
                  </a:lnTo>
                  <a:lnTo>
                    <a:pt x="2105" y="1"/>
                  </a:lnTo>
                  <a:lnTo>
                    <a:pt x="2105" y="1"/>
                  </a:lnTo>
                  <a:lnTo>
                    <a:pt x="1063" y="797"/>
                  </a:lnTo>
                  <a:lnTo>
                    <a:pt x="1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5" name="Google Shape;3665;p10"/>
            <p:cNvSpPr/>
            <p:nvPr/>
          </p:nvSpPr>
          <p:spPr>
            <a:xfrm flipH="1" rot="10800000">
              <a:off x="7908601" y="4897013"/>
              <a:ext cx="55172" cy="55157"/>
            </a:xfrm>
            <a:custGeom>
              <a:rect b="b" l="l" r="r" t="t"/>
              <a:pathLst>
                <a:path extrusionOk="0" h="3679" w="3680">
                  <a:moveTo>
                    <a:pt x="1" y="0"/>
                  </a:moveTo>
                  <a:lnTo>
                    <a:pt x="1385" y="1839"/>
                  </a:lnTo>
                  <a:lnTo>
                    <a:pt x="1" y="3679"/>
                  </a:lnTo>
                  <a:lnTo>
                    <a:pt x="1" y="3679"/>
                  </a:lnTo>
                  <a:lnTo>
                    <a:pt x="1840" y="2295"/>
                  </a:lnTo>
                  <a:lnTo>
                    <a:pt x="3679" y="3679"/>
                  </a:lnTo>
                  <a:lnTo>
                    <a:pt x="2295" y="1839"/>
                  </a:lnTo>
                  <a:lnTo>
                    <a:pt x="3679" y="0"/>
                  </a:lnTo>
                  <a:lnTo>
                    <a:pt x="1840" y="1384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10"/>
            <p:cNvSpPr/>
            <p:nvPr/>
          </p:nvSpPr>
          <p:spPr>
            <a:xfrm flipH="1" rot="10800000">
              <a:off x="8263362" y="4678160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10"/>
            <p:cNvSpPr/>
            <p:nvPr/>
          </p:nvSpPr>
          <p:spPr>
            <a:xfrm flipH="1" rot="10800000">
              <a:off x="5062260" y="501437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8" name="Google Shape;3668;p10"/>
            <p:cNvSpPr/>
            <p:nvPr/>
          </p:nvSpPr>
          <p:spPr>
            <a:xfrm flipH="1" rot="10800000">
              <a:off x="7008383" y="4595115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9" name="Google Shape;3669;p10"/>
            <p:cNvSpPr/>
            <p:nvPr/>
          </p:nvSpPr>
          <p:spPr>
            <a:xfrm flipH="1" rot="10800000">
              <a:off x="6522899" y="50118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0" name="Google Shape;3670;p10"/>
            <p:cNvSpPr/>
            <p:nvPr/>
          </p:nvSpPr>
          <p:spPr>
            <a:xfrm flipH="1" rot="10800000">
              <a:off x="4825176" y="4255993"/>
              <a:ext cx="33283" cy="28576"/>
            </a:xfrm>
            <a:custGeom>
              <a:rect b="b" l="l" r="r" t="t"/>
              <a:pathLst>
                <a:path extrusionOk="0" h="1906" w="2220">
                  <a:moveTo>
                    <a:pt x="1271" y="0"/>
                  </a:moveTo>
                  <a:cubicBezTo>
                    <a:pt x="437" y="0"/>
                    <a:pt x="1" y="1024"/>
                    <a:pt x="607" y="1631"/>
                  </a:cubicBezTo>
                  <a:cubicBezTo>
                    <a:pt x="797" y="1820"/>
                    <a:pt x="1031" y="1905"/>
                    <a:pt x="1262" y="1905"/>
                  </a:cubicBezTo>
                  <a:cubicBezTo>
                    <a:pt x="1748" y="1905"/>
                    <a:pt x="2219" y="1527"/>
                    <a:pt x="2219" y="948"/>
                  </a:cubicBezTo>
                  <a:cubicBezTo>
                    <a:pt x="2219" y="436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1" name="Google Shape;3671;p10"/>
            <p:cNvSpPr/>
            <p:nvPr/>
          </p:nvSpPr>
          <p:spPr>
            <a:xfrm flipH="1" rot="10800000">
              <a:off x="3801114" y="4644633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10"/>
            <p:cNvSpPr/>
            <p:nvPr/>
          </p:nvSpPr>
          <p:spPr>
            <a:xfrm flipH="1" rot="10800000">
              <a:off x="6242864" y="3650405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10"/>
            <p:cNvSpPr/>
            <p:nvPr/>
          </p:nvSpPr>
          <p:spPr>
            <a:xfrm flipH="1" rot="10800000">
              <a:off x="4355000" y="4345488"/>
              <a:ext cx="44363" cy="44363"/>
            </a:xfrm>
            <a:custGeom>
              <a:rect b="b" l="l" r="r" t="t"/>
              <a:pathLst>
                <a:path extrusionOk="0" h="2959" w="2959">
                  <a:moveTo>
                    <a:pt x="1" y="0"/>
                  </a:moveTo>
                  <a:lnTo>
                    <a:pt x="1100" y="1479"/>
                  </a:lnTo>
                  <a:lnTo>
                    <a:pt x="1" y="2958"/>
                  </a:lnTo>
                  <a:lnTo>
                    <a:pt x="1480" y="1840"/>
                  </a:lnTo>
                  <a:lnTo>
                    <a:pt x="2959" y="2958"/>
                  </a:lnTo>
                  <a:lnTo>
                    <a:pt x="2959" y="2958"/>
                  </a:lnTo>
                  <a:lnTo>
                    <a:pt x="1840" y="1479"/>
                  </a:lnTo>
                  <a:lnTo>
                    <a:pt x="2959" y="0"/>
                  </a:lnTo>
                  <a:lnTo>
                    <a:pt x="2959" y="0"/>
                  </a:lnTo>
                  <a:lnTo>
                    <a:pt x="1480" y="110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10"/>
            <p:cNvSpPr/>
            <p:nvPr/>
          </p:nvSpPr>
          <p:spPr>
            <a:xfrm rot="10800000">
              <a:off x="6131142" y="4380978"/>
              <a:ext cx="85007" cy="85022"/>
            </a:xfrm>
            <a:custGeom>
              <a:rect b="b" l="l" r="r" t="t"/>
              <a:pathLst>
                <a:path extrusionOk="0" h="5671" w="5670">
                  <a:moveTo>
                    <a:pt x="2825" y="1"/>
                  </a:moveTo>
                  <a:lnTo>
                    <a:pt x="2484" y="2485"/>
                  </a:lnTo>
                  <a:lnTo>
                    <a:pt x="0" y="2826"/>
                  </a:lnTo>
                  <a:lnTo>
                    <a:pt x="2484" y="3187"/>
                  </a:lnTo>
                  <a:lnTo>
                    <a:pt x="2825" y="5670"/>
                  </a:lnTo>
                  <a:lnTo>
                    <a:pt x="3186" y="3187"/>
                  </a:lnTo>
                  <a:lnTo>
                    <a:pt x="5670" y="2826"/>
                  </a:lnTo>
                  <a:lnTo>
                    <a:pt x="3186" y="2485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5" name="Google Shape;3675;p10"/>
            <p:cNvSpPr/>
            <p:nvPr/>
          </p:nvSpPr>
          <p:spPr>
            <a:xfrm rot="10800000">
              <a:off x="5824398" y="4244268"/>
              <a:ext cx="52039" cy="52039"/>
            </a:xfrm>
            <a:custGeom>
              <a:rect b="b" l="l" r="r" t="t"/>
              <a:pathLst>
                <a:path extrusionOk="0" h="3471" w="3471">
                  <a:moveTo>
                    <a:pt x="1726" y="0"/>
                  </a:moveTo>
                  <a:lnTo>
                    <a:pt x="1517" y="1517"/>
                  </a:lnTo>
                  <a:lnTo>
                    <a:pt x="0" y="1726"/>
                  </a:lnTo>
                  <a:lnTo>
                    <a:pt x="1517" y="1953"/>
                  </a:lnTo>
                  <a:lnTo>
                    <a:pt x="1726" y="3470"/>
                  </a:lnTo>
                  <a:lnTo>
                    <a:pt x="1953" y="1953"/>
                  </a:lnTo>
                  <a:lnTo>
                    <a:pt x="3470" y="1726"/>
                  </a:lnTo>
                  <a:lnTo>
                    <a:pt x="1953" y="1517"/>
                  </a:lnTo>
                  <a:lnTo>
                    <a:pt x="17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6" name="Google Shape;3676;p10"/>
            <p:cNvSpPr/>
            <p:nvPr/>
          </p:nvSpPr>
          <p:spPr>
            <a:xfrm rot="10800000">
              <a:off x="7867933" y="4140699"/>
              <a:ext cx="40675" cy="40945"/>
            </a:xfrm>
            <a:custGeom>
              <a:rect b="b" l="l" r="r" t="t"/>
              <a:pathLst>
                <a:path extrusionOk="0" h="2731" w="2713">
                  <a:moveTo>
                    <a:pt x="1347" y="0"/>
                  </a:moveTo>
                  <a:lnTo>
                    <a:pt x="1176" y="1195"/>
                  </a:lnTo>
                  <a:lnTo>
                    <a:pt x="1" y="1365"/>
                  </a:lnTo>
                  <a:lnTo>
                    <a:pt x="1176" y="1536"/>
                  </a:lnTo>
                  <a:lnTo>
                    <a:pt x="1347" y="2731"/>
                  </a:lnTo>
                  <a:lnTo>
                    <a:pt x="1518" y="1536"/>
                  </a:lnTo>
                  <a:lnTo>
                    <a:pt x="2712" y="1365"/>
                  </a:lnTo>
                  <a:lnTo>
                    <a:pt x="1518" y="1195"/>
                  </a:lnTo>
                  <a:lnTo>
                    <a:pt x="1347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10"/>
            <p:cNvSpPr/>
            <p:nvPr/>
          </p:nvSpPr>
          <p:spPr>
            <a:xfrm rot="10800000">
              <a:off x="5175366" y="4406414"/>
              <a:ext cx="34123" cy="34138"/>
            </a:xfrm>
            <a:custGeom>
              <a:rect b="b" l="l" r="r" t="t"/>
              <a:pathLst>
                <a:path extrusionOk="0" h="2277" w="2276">
                  <a:moveTo>
                    <a:pt x="0" y="1"/>
                  </a:moveTo>
                  <a:lnTo>
                    <a:pt x="854" y="1139"/>
                  </a:lnTo>
                  <a:lnTo>
                    <a:pt x="0" y="2276"/>
                  </a:lnTo>
                  <a:lnTo>
                    <a:pt x="1138" y="1423"/>
                  </a:lnTo>
                  <a:lnTo>
                    <a:pt x="2276" y="2276"/>
                  </a:lnTo>
                  <a:lnTo>
                    <a:pt x="1422" y="1139"/>
                  </a:lnTo>
                  <a:lnTo>
                    <a:pt x="2276" y="1"/>
                  </a:lnTo>
                  <a:lnTo>
                    <a:pt x="1138" y="854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10"/>
            <p:cNvSpPr/>
            <p:nvPr/>
          </p:nvSpPr>
          <p:spPr>
            <a:xfrm rot="10800000">
              <a:off x="5788441" y="3887275"/>
              <a:ext cx="43793" cy="44078"/>
            </a:xfrm>
            <a:custGeom>
              <a:rect b="b" l="l" r="r" t="t"/>
              <a:pathLst>
                <a:path extrusionOk="0" h="2940" w="2921">
                  <a:moveTo>
                    <a:pt x="0" y="1"/>
                  </a:moveTo>
                  <a:lnTo>
                    <a:pt x="1100" y="1480"/>
                  </a:lnTo>
                  <a:lnTo>
                    <a:pt x="0" y="2940"/>
                  </a:lnTo>
                  <a:lnTo>
                    <a:pt x="1461" y="1840"/>
                  </a:lnTo>
                  <a:lnTo>
                    <a:pt x="2921" y="2940"/>
                  </a:lnTo>
                  <a:lnTo>
                    <a:pt x="1821" y="1480"/>
                  </a:lnTo>
                  <a:lnTo>
                    <a:pt x="2921" y="1"/>
                  </a:lnTo>
                  <a:lnTo>
                    <a:pt x="2921" y="1"/>
                  </a:lnTo>
                  <a:lnTo>
                    <a:pt x="1461" y="110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10"/>
            <p:cNvSpPr/>
            <p:nvPr/>
          </p:nvSpPr>
          <p:spPr>
            <a:xfrm rot="10800000">
              <a:off x="6627657" y="4246684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0" name="Google Shape;3680;p10"/>
            <p:cNvSpPr/>
            <p:nvPr/>
          </p:nvSpPr>
          <p:spPr>
            <a:xfrm rot="10800000">
              <a:off x="6243864" y="4645420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1" name="Google Shape;3681;p10"/>
            <p:cNvSpPr/>
            <p:nvPr/>
          </p:nvSpPr>
          <p:spPr>
            <a:xfrm rot="10800000">
              <a:off x="6739829" y="3858824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10"/>
            <p:cNvSpPr/>
            <p:nvPr/>
          </p:nvSpPr>
          <p:spPr>
            <a:xfrm rot="10800000">
              <a:off x="5459569" y="4227633"/>
              <a:ext cx="33268" cy="28306"/>
            </a:xfrm>
            <a:custGeom>
              <a:rect b="b" l="l" r="r" t="t"/>
              <a:pathLst>
                <a:path extrusionOk="0" h="1888" w="2219">
                  <a:moveTo>
                    <a:pt x="1271" y="1"/>
                  </a:moveTo>
                  <a:cubicBezTo>
                    <a:pt x="418" y="1"/>
                    <a:pt x="0" y="1006"/>
                    <a:pt x="588" y="1612"/>
                  </a:cubicBezTo>
                  <a:cubicBezTo>
                    <a:pt x="784" y="1802"/>
                    <a:pt x="1024" y="1887"/>
                    <a:pt x="1258" y="1887"/>
                  </a:cubicBezTo>
                  <a:cubicBezTo>
                    <a:pt x="1750" y="1887"/>
                    <a:pt x="2219" y="1514"/>
                    <a:pt x="2219" y="949"/>
                  </a:cubicBezTo>
                  <a:cubicBezTo>
                    <a:pt x="2219" y="418"/>
                    <a:pt x="1783" y="1"/>
                    <a:pt x="1271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10"/>
            <p:cNvSpPr/>
            <p:nvPr/>
          </p:nvSpPr>
          <p:spPr>
            <a:xfrm flipH="1" rot="10800000">
              <a:off x="1874423" y="1457649"/>
              <a:ext cx="28456" cy="28441"/>
            </a:xfrm>
            <a:custGeom>
              <a:rect b="b" l="l" r="r" t="t"/>
              <a:pathLst>
                <a:path extrusionOk="0" h="1897" w="1898">
                  <a:moveTo>
                    <a:pt x="949" y="1"/>
                  </a:moveTo>
                  <a:cubicBezTo>
                    <a:pt x="418" y="1"/>
                    <a:pt x="1" y="437"/>
                    <a:pt x="1" y="949"/>
                  </a:cubicBezTo>
                  <a:cubicBezTo>
                    <a:pt x="1" y="1480"/>
                    <a:pt x="418" y="1897"/>
                    <a:pt x="949" y="1897"/>
                  </a:cubicBezTo>
                  <a:cubicBezTo>
                    <a:pt x="1480" y="1897"/>
                    <a:pt x="1897" y="1480"/>
                    <a:pt x="1897" y="949"/>
                  </a:cubicBezTo>
                  <a:cubicBezTo>
                    <a:pt x="1897" y="437"/>
                    <a:pt x="1480" y="1"/>
                    <a:pt x="949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10"/>
            <p:cNvSpPr/>
            <p:nvPr/>
          </p:nvSpPr>
          <p:spPr>
            <a:xfrm rot="-5400000">
              <a:off x="7273617" y="1644380"/>
              <a:ext cx="33283" cy="28426"/>
            </a:xfrm>
            <a:custGeom>
              <a:rect b="b" l="l" r="r" t="t"/>
              <a:pathLst>
                <a:path extrusionOk="0" h="1896" w="2220">
                  <a:moveTo>
                    <a:pt x="1271" y="0"/>
                  </a:moveTo>
                  <a:cubicBezTo>
                    <a:pt x="437" y="0"/>
                    <a:pt x="1" y="1024"/>
                    <a:pt x="607" y="1612"/>
                  </a:cubicBezTo>
                  <a:cubicBezTo>
                    <a:pt x="797" y="1808"/>
                    <a:pt x="1033" y="1895"/>
                    <a:pt x="1265" y="1895"/>
                  </a:cubicBezTo>
                  <a:cubicBezTo>
                    <a:pt x="1750" y="1895"/>
                    <a:pt x="2219" y="1513"/>
                    <a:pt x="2219" y="949"/>
                  </a:cubicBezTo>
                  <a:cubicBezTo>
                    <a:pt x="2219" y="418"/>
                    <a:pt x="1802" y="0"/>
                    <a:pt x="1271" y="0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85" name="Google Shape;3685;p10"/>
            <p:cNvGrpSpPr/>
            <p:nvPr/>
          </p:nvGrpSpPr>
          <p:grpSpPr>
            <a:xfrm rot="5400000">
              <a:off x="6199788" y="1372590"/>
              <a:ext cx="3964145" cy="1455821"/>
              <a:chOff x="3233388" y="140740"/>
              <a:chExt cx="3964145" cy="1455821"/>
            </a:xfrm>
          </p:grpSpPr>
          <p:sp>
            <p:nvSpPr>
              <p:cNvPr id="3686" name="Google Shape;3686;p1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7" name="Google Shape;3687;p1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8" name="Google Shape;3688;p1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89" name="Google Shape;3689;p1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0" name="Google Shape;3690;p1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1" name="Google Shape;3691;p1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2" name="Google Shape;3692;p1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3" name="Google Shape;3693;p1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4" name="Google Shape;3694;p1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5" name="Google Shape;3695;p1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6" name="Google Shape;3696;p1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7" name="Google Shape;3697;p1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8" name="Google Shape;3698;p1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99" name="Google Shape;3699;p1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0" name="Google Shape;3700;p1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1" name="Google Shape;3701;p1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2" name="Google Shape;3702;p1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3" name="Google Shape;3703;p1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4" name="Google Shape;3704;p1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5" name="Google Shape;3705;p1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6" name="Google Shape;3706;p1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7" name="Google Shape;3707;p1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8" name="Google Shape;3708;p1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9" name="Google Shape;3709;p1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0" name="Google Shape;3710;p1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1" name="Google Shape;3711;p1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12" name="Google Shape;3712;p10"/>
            <p:cNvSpPr/>
            <p:nvPr/>
          </p:nvSpPr>
          <p:spPr>
            <a:xfrm flipH="1" rot="-5400000">
              <a:off x="6408804" y="1645169"/>
              <a:ext cx="31289" cy="26867"/>
            </a:xfrm>
            <a:custGeom>
              <a:rect b="b" l="l" r="r" t="t"/>
              <a:pathLst>
                <a:path extrusionOk="0" h="1792" w="2087">
                  <a:moveTo>
                    <a:pt x="1196" y="1"/>
                  </a:moveTo>
                  <a:cubicBezTo>
                    <a:pt x="399" y="1"/>
                    <a:pt x="1" y="968"/>
                    <a:pt x="570" y="1537"/>
                  </a:cubicBezTo>
                  <a:cubicBezTo>
                    <a:pt x="746" y="1712"/>
                    <a:pt x="964" y="1791"/>
                    <a:pt x="1180" y="1791"/>
                  </a:cubicBezTo>
                  <a:cubicBezTo>
                    <a:pt x="1639" y="1791"/>
                    <a:pt x="2087" y="1434"/>
                    <a:pt x="2087" y="892"/>
                  </a:cubicBezTo>
                  <a:cubicBezTo>
                    <a:pt x="2087" y="399"/>
                    <a:pt x="1689" y="1"/>
                    <a:pt x="11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10"/>
            <p:cNvSpPr/>
            <p:nvPr/>
          </p:nvSpPr>
          <p:spPr>
            <a:xfrm rot="10800000">
              <a:off x="4228830" y="1192853"/>
              <a:ext cx="20495" cy="17766"/>
            </a:xfrm>
            <a:custGeom>
              <a:rect b="b" l="l" r="r" t="t"/>
              <a:pathLst>
                <a:path extrusionOk="0" h="1185" w="1367">
                  <a:moveTo>
                    <a:pt x="778" y="1"/>
                  </a:moveTo>
                  <a:cubicBezTo>
                    <a:pt x="266" y="1"/>
                    <a:pt x="1" y="645"/>
                    <a:pt x="361" y="1006"/>
                  </a:cubicBezTo>
                  <a:cubicBezTo>
                    <a:pt x="484" y="1129"/>
                    <a:pt x="634" y="1184"/>
                    <a:pt x="779" y="1184"/>
                  </a:cubicBezTo>
                  <a:cubicBezTo>
                    <a:pt x="1081" y="1184"/>
                    <a:pt x="1366" y="947"/>
                    <a:pt x="1366" y="589"/>
                  </a:cubicBezTo>
                  <a:cubicBezTo>
                    <a:pt x="1366" y="266"/>
                    <a:pt x="1101" y="1"/>
                    <a:pt x="778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10"/>
            <p:cNvSpPr/>
            <p:nvPr/>
          </p:nvSpPr>
          <p:spPr>
            <a:xfrm rot="10800000">
              <a:off x="5446704" y="1463072"/>
              <a:ext cx="20480" cy="17571"/>
            </a:xfrm>
            <a:custGeom>
              <a:rect b="b" l="l" r="r" t="t"/>
              <a:pathLst>
                <a:path extrusionOk="0" h="1172" w="1366">
                  <a:moveTo>
                    <a:pt x="796" y="1"/>
                  </a:moveTo>
                  <a:cubicBezTo>
                    <a:pt x="265" y="1"/>
                    <a:pt x="0" y="626"/>
                    <a:pt x="360" y="1006"/>
                  </a:cubicBezTo>
                  <a:cubicBezTo>
                    <a:pt x="481" y="1120"/>
                    <a:pt x="627" y="1172"/>
                    <a:pt x="770" y="1172"/>
                  </a:cubicBezTo>
                  <a:cubicBezTo>
                    <a:pt x="1075" y="1172"/>
                    <a:pt x="1365" y="937"/>
                    <a:pt x="1365" y="588"/>
                  </a:cubicBezTo>
                  <a:cubicBezTo>
                    <a:pt x="1365" y="266"/>
                    <a:pt x="1119" y="1"/>
                    <a:pt x="796" y="1"/>
                  </a:cubicBez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10"/>
            <p:cNvSpPr/>
            <p:nvPr/>
          </p:nvSpPr>
          <p:spPr>
            <a:xfrm rot="10800000">
              <a:off x="4326649" y="1429493"/>
              <a:ext cx="84723" cy="84738"/>
            </a:xfrm>
            <a:custGeom>
              <a:rect b="b" l="l" r="r" t="t"/>
              <a:pathLst>
                <a:path extrusionOk="0" h="5652" w="5651">
                  <a:moveTo>
                    <a:pt x="2825" y="1"/>
                  </a:moveTo>
                  <a:lnTo>
                    <a:pt x="2465" y="2466"/>
                  </a:lnTo>
                  <a:lnTo>
                    <a:pt x="0" y="2826"/>
                  </a:lnTo>
                  <a:lnTo>
                    <a:pt x="2465" y="3186"/>
                  </a:lnTo>
                  <a:lnTo>
                    <a:pt x="2825" y="5651"/>
                  </a:lnTo>
                  <a:lnTo>
                    <a:pt x="3186" y="3186"/>
                  </a:lnTo>
                  <a:lnTo>
                    <a:pt x="5651" y="2826"/>
                  </a:lnTo>
                  <a:lnTo>
                    <a:pt x="3186" y="2466"/>
                  </a:lnTo>
                  <a:lnTo>
                    <a:pt x="2825" y="1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6" name="Google Shape;3716;p10"/>
            <p:cNvSpPr/>
            <p:nvPr/>
          </p:nvSpPr>
          <p:spPr>
            <a:xfrm rot="10800000">
              <a:off x="4009721" y="2218151"/>
              <a:ext cx="85007" cy="85007"/>
            </a:xfrm>
            <a:custGeom>
              <a:rect b="b" l="l" r="r" t="t"/>
              <a:pathLst>
                <a:path extrusionOk="0" h="5670" w="5670">
                  <a:moveTo>
                    <a:pt x="2826" y="0"/>
                  </a:moveTo>
                  <a:lnTo>
                    <a:pt x="2484" y="2484"/>
                  </a:lnTo>
                  <a:lnTo>
                    <a:pt x="0" y="2844"/>
                  </a:lnTo>
                  <a:lnTo>
                    <a:pt x="2484" y="3186"/>
                  </a:lnTo>
                  <a:lnTo>
                    <a:pt x="2826" y="5670"/>
                  </a:lnTo>
                  <a:lnTo>
                    <a:pt x="3186" y="3186"/>
                  </a:lnTo>
                  <a:lnTo>
                    <a:pt x="5670" y="2844"/>
                  </a:lnTo>
                  <a:lnTo>
                    <a:pt x="3186" y="2484"/>
                  </a:lnTo>
                  <a:lnTo>
                    <a:pt x="2826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17" name="Google Shape;3717;p10"/>
            <p:cNvGrpSpPr/>
            <p:nvPr/>
          </p:nvGrpSpPr>
          <p:grpSpPr>
            <a:xfrm>
              <a:off x="234224" y="118425"/>
              <a:ext cx="3532446" cy="1609151"/>
              <a:chOff x="140599" y="118425"/>
              <a:chExt cx="3532446" cy="1609151"/>
            </a:xfrm>
          </p:grpSpPr>
          <p:sp>
            <p:nvSpPr>
              <p:cNvPr id="3718" name="Google Shape;3718;p10"/>
              <p:cNvSpPr/>
              <p:nvPr/>
            </p:nvSpPr>
            <p:spPr>
              <a:xfrm>
                <a:off x="703605" y="276605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9" name="Google Shape;3719;p10"/>
              <p:cNvSpPr/>
              <p:nvPr/>
            </p:nvSpPr>
            <p:spPr>
              <a:xfrm>
                <a:off x="438762" y="1265458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0" name="Google Shape;3720;p10"/>
              <p:cNvSpPr/>
              <p:nvPr/>
            </p:nvSpPr>
            <p:spPr>
              <a:xfrm>
                <a:off x="322613" y="11842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1" name="Google Shape;3721;p10"/>
              <p:cNvSpPr/>
              <p:nvPr/>
            </p:nvSpPr>
            <p:spPr>
              <a:xfrm>
                <a:off x="3632370" y="320667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2" name="Google Shape;3722;p10"/>
              <p:cNvSpPr/>
              <p:nvPr/>
            </p:nvSpPr>
            <p:spPr>
              <a:xfrm>
                <a:off x="568548" y="863464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3" name="Google Shape;3723;p10"/>
              <p:cNvSpPr/>
              <p:nvPr/>
            </p:nvSpPr>
            <p:spPr>
              <a:xfrm>
                <a:off x="1698613" y="226284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4" name="Google Shape;3724;p10"/>
              <p:cNvSpPr/>
              <p:nvPr/>
            </p:nvSpPr>
            <p:spPr>
              <a:xfrm>
                <a:off x="332845" y="700122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5" name="Google Shape;3725;p10"/>
              <p:cNvSpPr/>
              <p:nvPr/>
            </p:nvSpPr>
            <p:spPr>
              <a:xfrm>
                <a:off x="1722212" y="63453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6" name="Google Shape;3726;p10"/>
              <p:cNvSpPr/>
              <p:nvPr/>
            </p:nvSpPr>
            <p:spPr>
              <a:xfrm>
                <a:off x="1230735" y="13101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7" name="Google Shape;3727;p10"/>
              <p:cNvSpPr/>
              <p:nvPr/>
            </p:nvSpPr>
            <p:spPr>
              <a:xfrm>
                <a:off x="600808" y="156907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8" name="Google Shape;3728;p10"/>
              <p:cNvSpPr/>
              <p:nvPr/>
            </p:nvSpPr>
            <p:spPr>
              <a:xfrm>
                <a:off x="140599" y="1048834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9" name="Google Shape;3729;p10"/>
              <p:cNvSpPr/>
              <p:nvPr/>
            </p:nvSpPr>
            <p:spPr>
              <a:xfrm>
                <a:off x="927051" y="523633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0" name="Google Shape;3730;p10"/>
              <p:cNvSpPr/>
              <p:nvPr/>
            </p:nvSpPr>
            <p:spPr>
              <a:xfrm>
                <a:off x="194752" y="45597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1" name="Google Shape;3731;p10"/>
              <p:cNvSpPr/>
              <p:nvPr/>
            </p:nvSpPr>
            <p:spPr>
              <a:xfrm>
                <a:off x="2856889" y="916246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2" name="Google Shape;3732;p10"/>
              <p:cNvSpPr/>
              <p:nvPr/>
            </p:nvSpPr>
            <p:spPr>
              <a:xfrm>
                <a:off x="300425" y="16832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3" name="Google Shape;3733;p10"/>
              <p:cNvSpPr/>
              <p:nvPr/>
            </p:nvSpPr>
            <p:spPr>
              <a:xfrm flipH="1">
                <a:off x="2326342" y="276600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4" name="Google Shape;3734;p10"/>
              <p:cNvSpPr/>
              <p:nvPr/>
            </p:nvSpPr>
            <p:spPr>
              <a:xfrm flipH="1">
                <a:off x="2000698" y="315119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5" name="Google Shape;3735;p10"/>
              <p:cNvSpPr/>
              <p:nvPr/>
            </p:nvSpPr>
            <p:spPr>
              <a:xfrm flipH="1">
                <a:off x="3254383" y="82094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6" name="Google Shape;3736;p10"/>
              <p:cNvSpPr/>
              <p:nvPr/>
            </p:nvSpPr>
            <p:spPr>
              <a:xfrm flipH="1">
                <a:off x="1343841" y="73169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7" name="Google Shape;3737;p10"/>
              <p:cNvSpPr/>
              <p:nvPr/>
            </p:nvSpPr>
            <p:spPr>
              <a:xfrm flipH="1">
                <a:off x="2803532" y="455981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8" name="Google Shape;3738;p10"/>
              <p:cNvSpPr/>
              <p:nvPr/>
            </p:nvSpPr>
            <p:spPr>
              <a:xfrm flipH="1">
                <a:off x="2896626" y="187427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9" name="Google Shape;3739;p10"/>
              <p:cNvSpPr/>
              <p:nvPr/>
            </p:nvSpPr>
            <p:spPr>
              <a:xfrm flipH="1">
                <a:off x="2473604" y="64392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0" name="Google Shape;3740;p10"/>
              <p:cNvSpPr/>
              <p:nvPr/>
            </p:nvSpPr>
            <p:spPr>
              <a:xfrm flipH="1">
                <a:off x="2131294" y="76583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1" name="Google Shape;3741;p10"/>
              <p:cNvSpPr/>
              <p:nvPr/>
            </p:nvSpPr>
            <p:spPr>
              <a:xfrm flipH="1">
                <a:off x="2004816" y="1150323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2" name="Google Shape;3742;p10"/>
              <p:cNvSpPr/>
              <p:nvPr/>
            </p:nvSpPr>
            <p:spPr>
              <a:xfrm>
                <a:off x="1218789" y="1144781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3" name="Google Shape;3743;p10"/>
              <p:cNvSpPr/>
              <p:nvPr/>
            </p:nvSpPr>
            <p:spPr>
              <a:xfrm>
                <a:off x="2465921" y="1265456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744" name="Google Shape;3744;p10"/>
            <p:cNvSpPr/>
            <p:nvPr/>
          </p:nvSpPr>
          <p:spPr>
            <a:xfrm rot="10800000">
              <a:off x="3465760" y="1210623"/>
              <a:ext cx="46912" cy="47211"/>
            </a:xfrm>
            <a:custGeom>
              <a:rect b="b" l="l" r="r" t="t"/>
              <a:pathLst>
                <a:path extrusionOk="0" h="3149" w="3129"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lose/>
                  <a:moveTo>
                    <a:pt x="0" y="0"/>
                  </a:moveTo>
                  <a:lnTo>
                    <a:pt x="1176" y="1574"/>
                  </a:lnTo>
                  <a:lnTo>
                    <a:pt x="0" y="3148"/>
                  </a:lnTo>
                  <a:lnTo>
                    <a:pt x="1555" y="1972"/>
                  </a:lnTo>
                  <a:lnTo>
                    <a:pt x="3129" y="3148"/>
                  </a:lnTo>
                  <a:lnTo>
                    <a:pt x="1953" y="1574"/>
                  </a:lnTo>
                  <a:lnTo>
                    <a:pt x="3129" y="0"/>
                  </a:lnTo>
                  <a:lnTo>
                    <a:pt x="1555" y="117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2E5789">
                <a:alpha val="5156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745" name="Google Shape;3745;p10"/>
            <p:cNvGrpSpPr/>
            <p:nvPr/>
          </p:nvGrpSpPr>
          <p:grpSpPr>
            <a:xfrm>
              <a:off x="3327013" y="140740"/>
              <a:ext cx="3964145" cy="1455821"/>
              <a:chOff x="3233388" y="140740"/>
              <a:chExt cx="3964145" cy="1455821"/>
            </a:xfrm>
          </p:grpSpPr>
          <p:sp>
            <p:nvSpPr>
              <p:cNvPr id="3746" name="Google Shape;3746;p10"/>
              <p:cNvSpPr/>
              <p:nvPr/>
            </p:nvSpPr>
            <p:spPr>
              <a:xfrm flipH="1" rot="10800000">
                <a:off x="4341237" y="377380"/>
                <a:ext cx="84723" cy="84738"/>
              </a:xfrm>
              <a:custGeom>
                <a:rect b="b" l="l" r="r" t="t"/>
                <a:pathLst>
                  <a:path extrusionOk="0" h="5652" w="5651">
                    <a:moveTo>
                      <a:pt x="2825" y="1"/>
                    </a:moveTo>
                    <a:lnTo>
                      <a:pt x="2465" y="2466"/>
                    </a:lnTo>
                    <a:lnTo>
                      <a:pt x="0" y="2826"/>
                    </a:lnTo>
                    <a:lnTo>
                      <a:pt x="2465" y="3186"/>
                    </a:lnTo>
                    <a:lnTo>
                      <a:pt x="2825" y="5651"/>
                    </a:lnTo>
                    <a:lnTo>
                      <a:pt x="3186" y="3186"/>
                    </a:lnTo>
                    <a:lnTo>
                      <a:pt x="5651" y="2826"/>
                    </a:lnTo>
                    <a:lnTo>
                      <a:pt x="3186" y="2466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7" name="Google Shape;3747;p10"/>
              <p:cNvSpPr/>
              <p:nvPr/>
            </p:nvSpPr>
            <p:spPr>
              <a:xfrm flipH="1" rot="10800000">
                <a:off x="3673048" y="880627"/>
                <a:ext cx="85022" cy="84723"/>
              </a:xfrm>
              <a:custGeom>
                <a:rect b="b" l="l" r="r" t="t"/>
                <a:pathLst>
                  <a:path extrusionOk="0" h="5651" w="5671">
                    <a:moveTo>
                      <a:pt x="2826" y="0"/>
                    </a:moveTo>
                    <a:lnTo>
                      <a:pt x="2485" y="2484"/>
                    </a:lnTo>
                    <a:lnTo>
                      <a:pt x="1" y="2825"/>
                    </a:lnTo>
                    <a:lnTo>
                      <a:pt x="2485" y="3186"/>
                    </a:lnTo>
                    <a:lnTo>
                      <a:pt x="2826" y="5651"/>
                    </a:lnTo>
                    <a:lnTo>
                      <a:pt x="3186" y="3186"/>
                    </a:lnTo>
                    <a:lnTo>
                      <a:pt x="5670" y="2825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8" name="Google Shape;3748;p10"/>
              <p:cNvSpPr/>
              <p:nvPr/>
            </p:nvSpPr>
            <p:spPr>
              <a:xfrm flipH="1" rot="10800000">
                <a:off x="5601088" y="1467155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9" name="Google Shape;3749;p10"/>
              <p:cNvSpPr/>
              <p:nvPr/>
            </p:nvSpPr>
            <p:spPr>
              <a:xfrm flipH="1" rot="10800000">
                <a:off x="5724521" y="382904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0" name="Google Shape;3750;p10"/>
              <p:cNvSpPr/>
              <p:nvPr/>
            </p:nvSpPr>
            <p:spPr>
              <a:xfrm flipH="1" rot="10800000">
                <a:off x="3991095" y="582805"/>
                <a:ext cx="31574" cy="31574"/>
              </a:xfrm>
              <a:custGeom>
                <a:rect b="b" l="l" r="r" t="t"/>
                <a:pathLst>
                  <a:path extrusionOk="0" h="2106" w="2106">
                    <a:moveTo>
                      <a:pt x="1" y="1"/>
                    </a:moveTo>
                    <a:lnTo>
                      <a:pt x="797" y="1063"/>
                    </a:lnTo>
                    <a:lnTo>
                      <a:pt x="1" y="2105"/>
                    </a:lnTo>
                    <a:lnTo>
                      <a:pt x="1" y="2105"/>
                    </a:lnTo>
                    <a:lnTo>
                      <a:pt x="1063" y="1309"/>
                    </a:lnTo>
                    <a:lnTo>
                      <a:pt x="2105" y="2105"/>
                    </a:lnTo>
                    <a:lnTo>
                      <a:pt x="1328" y="1063"/>
                    </a:lnTo>
                    <a:lnTo>
                      <a:pt x="2105" y="1"/>
                    </a:lnTo>
                    <a:lnTo>
                      <a:pt x="2105" y="1"/>
                    </a:lnTo>
                    <a:lnTo>
                      <a:pt x="1063" y="797"/>
                    </a:lnTo>
                    <a:lnTo>
                      <a:pt x="1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1" name="Google Shape;3751;p10"/>
              <p:cNvSpPr/>
              <p:nvPr/>
            </p:nvSpPr>
            <p:spPr>
              <a:xfrm flipH="1" rot="10800000">
                <a:off x="4885176" y="377363"/>
                <a:ext cx="55172" cy="55157"/>
              </a:xfrm>
              <a:custGeom>
                <a:rect b="b" l="l" r="r" t="t"/>
                <a:pathLst>
                  <a:path extrusionOk="0" h="3679" w="3680">
                    <a:moveTo>
                      <a:pt x="1" y="0"/>
                    </a:moveTo>
                    <a:lnTo>
                      <a:pt x="1385" y="1839"/>
                    </a:lnTo>
                    <a:lnTo>
                      <a:pt x="1" y="3679"/>
                    </a:lnTo>
                    <a:lnTo>
                      <a:pt x="1" y="3679"/>
                    </a:lnTo>
                    <a:lnTo>
                      <a:pt x="1840" y="2295"/>
                    </a:lnTo>
                    <a:lnTo>
                      <a:pt x="3679" y="3679"/>
                    </a:lnTo>
                    <a:lnTo>
                      <a:pt x="2295" y="1839"/>
                    </a:lnTo>
                    <a:lnTo>
                      <a:pt x="3679" y="0"/>
                    </a:lnTo>
                    <a:lnTo>
                      <a:pt x="1840" y="1384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2" name="Google Shape;3752;p10"/>
              <p:cNvSpPr/>
              <p:nvPr/>
            </p:nvSpPr>
            <p:spPr>
              <a:xfrm flipH="1" rot="10800000">
                <a:off x="5239937" y="158510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3" name="Google Shape;3753;p10"/>
              <p:cNvSpPr/>
              <p:nvPr/>
            </p:nvSpPr>
            <p:spPr>
              <a:xfrm flipH="1" rot="10800000">
                <a:off x="5133210" y="1569695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4" name="Google Shape;3754;p10"/>
              <p:cNvSpPr/>
              <p:nvPr/>
            </p:nvSpPr>
            <p:spPr>
              <a:xfrm flipH="1" rot="10800000">
                <a:off x="4503283" y="140740"/>
                <a:ext cx="20495" cy="17766"/>
              </a:xfrm>
              <a:custGeom>
                <a:rect b="b" l="l" r="r" t="t"/>
                <a:pathLst>
                  <a:path extrusionOk="0" h="1185" w="1367">
                    <a:moveTo>
                      <a:pt x="778" y="1"/>
                    </a:moveTo>
                    <a:cubicBezTo>
                      <a:pt x="266" y="1"/>
                      <a:pt x="1" y="645"/>
                      <a:pt x="361" y="1006"/>
                    </a:cubicBezTo>
                    <a:cubicBezTo>
                      <a:pt x="484" y="1129"/>
                      <a:pt x="634" y="1184"/>
                      <a:pt x="779" y="1184"/>
                    </a:cubicBezTo>
                    <a:cubicBezTo>
                      <a:pt x="1081" y="1184"/>
                      <a:pt x="1366" y="947"/>
                      <a:pt x="1366" y="589"/>
                    </a:cubicBezTo>
                    <a:cubicBezTo>
                      <a:pt x="1366" y="266"/>
                      <a:pt x="1101" y="1"/>
                      <a:pt x="778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5" name="Google Shape;3755;p10"/>
              <p:cNvSpPr/>
              <p:nvPr/>
            </p:nvSpPr>
            <p:spPr>
              <a:xfrm flipH="1" rot="10800000">
                <a:off x="3285424" y="410959"/>
                <a:ext cx="20480" cy="17571"/>
              </a:xfrm>
              <a:custGeom>
                <a:rect b="b" l="l" r="r" t="t"/>
                <a:pathLst>
                  <a:path extrusionOk="0" h="1172" w="1366">
                    <a:moveTo>
                      <a:pt x="796" y="1"/>
                    </a:moveTo>
                    <a:cubicBezTo>
                      <a:pt x="265" y="1"/>
                      <a:pt x="0" y="626"/>
                      <a:pt x="360" y="1006"/>
                    </a:cubicBezTo>
                    <a:cubicBezTo>
                      <a:pt x="481" y="1120"/>
                      <a:pt x="627" y="1172"/>
                      <a:pt x="770" y="1172"/>
                    </a:cubicBezTo>
                    <a:cubicBezTo>
                      <a:pt x="1075" y="1172"/>
                      <a:pt x="1365" y="937"/>
                      <a:pt x="1365" y="588"/>
                    </a:cubicBezTo>
                    <a:cubicBezTo>
                      <a:pt x="1365" y="266"/>
                      <a:pt x="1119" y="1"/>
                      <a:pt x="7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6" name="Google Shape;3756;p10"/>
              <p:cNvSpPr/>
              <p:nvPr/>
            </p:nvSpPr>
            <p:spPr>
              <a:xfrm flipH="1" rot="10800000">
                <a:off x="4896126" y="811318"/>
                <a:ext cx="33283" cy="28576"/>
              </a:xfrm>
              <a:custGeom>
                <a:rect b="b" l="l" r="r" t="t"/>
                <a:pathLst>
                  <a:path extrusionOk="0" h="190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31"/>
                    </a:cubicBezTo>
                    <a:cubicBezTo>
                      <a:pt x="797" y="1820"/>
                      <a:pt x="1031" y="1905"/>
                      <a:pt x="1262" y="1905"/>
                    </a:cubicBezTo>
                    <a:cubicBezTo>
                      <a:pt x="1748" y="1905"/>
                      <a:pt x="2219" y="1527"/>
                      <a:pt x="2219" y="948"/>
                    </a:cubicBezTo>
                    <a:cubicBezTo>
                      <a:pt x="2219" y="436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7" name="Google Shape;3757;p10"/>
              <p:cNvSpPr/>
              <p:nvPr/>
            </p:nvSpPr>
            <p:spPr>
              <a:xfrm flipH="1" rot="10800000">
                <a:off x="6313814" y="205730"/>
                <a:ext cx="33283" cy="28426"/>
              </a:xfrm>
              <a:custGeom>
                <a:rect b="b" l="l" r="r" t="t"/>
                <a:pathLst>
                  <a:path extrusionOk="0" h="1896" w="2220">
                    <a:moveTo>
                      <a:pt x="1271" y="0"/>
                    </a:moveTo>
                    <a:cubicBezTo>
                      <a:pt x="437" y="0"/>
                      <a:pt x="1" y="1024"/>
                      <a:pt x="607" y="1612"/>
                    </a:cubicBezTo>
                    <a:cubicBezTo>
                      <a:pt x="797" y="1808"/>
                      <a:pt x="1033" y="1895"/>
                      <a:pt x="1265" y="1895"/>
                    </a:cubicBezTo>
                    <a:cubicBezTo>
                      <a:pt x="1750" y="1895"/>
                      <a:pt x="2219" y="1513"/>
                      <a:pt x="2219" y="949"/>
                    </a:cubicBezTo>
                    <a:cubicBezTo>
                      <a:pt x="2219" y="418"/>
                      <a:pt x="1802" y="0"/>
                      <a:pt x="1271" y="0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8" name="Google Shape;3758;p10"/>
              <p:cNvSpPr/>
              <p:nvPr/>
            </p:nvSpPr>
            <p:spPr>
              <a:xfrm flipH="1" rot="10800000">
                <a:off x="4425950" y="900813"/>
                <a:ext cx="44363" cy="44363"/>
              </a:xfrm>
              <a:custGeom>
                <a:rect b="b" l="l" r="r" t="t"/>
                <a:pathLst>
                  <a:path extrusionOk="0" h="2959" w="2959">
                    <a:moveTo>
                      <a:pt x="1" y="0"/>
                    </a:moveTo>
                    <a:lnTo>
                      <a:pt x="1100" y="1479"/>
                    </a:lnTo>
                    <a:lnTo>
                      <a:pt x="1" y="2958"/>
                    </a:lnTo>
                    <a:lnTo>
                      <a:pt x="1480" y="1840"/>
                    </a:lnTo>
                    <a:lnTo>
                      <a:pt x="2959" y="2958"/>
                    </a:lnTo>
                    <a:lnTo>
                      <a:pt x="2959" y="2958"/>
                    </a:lnTo>
                    <a:lnTo>
                      <a:pt x="1840" y="1479"/>
                    </a:lnTo>
                    <a:lnTo>
                      <a:pt x="2959" y="0"/>
                    </a:lnTo>
                    <a:lnTo>
                      <a:pt x="2959" y="0"/>
                    </a:lnTo>
                    <a:lnTo>
                      <a:pt x="1480" y="110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9" name="Google Shape;3759;p10"/>
              <p:cNvSpPr/>
              <p:nvPr/>
            </p:nvSpPr>
            <p:spPr>
              <a:xfrm rot="10800000">
                <a:off x="6202092" y="936303"/>
                <a:ext cx="85007" cy="85022"/>
              </a:xfrm>
              <a:custGeom>
                <a:rect b="b" l="l" r="r" t="t"/>
                <a:pathLst>
                  <a:path extrusionOk="0" h="5671" w="5670">
                    <a:moveTo>
                      <a:pt x="2825" y="1"/>
                    </a:moveTo>
                    <a:lnTo>
                      <a:pt x="2484" y="2485"/>
                    </a:lnTo>
                    <a:lnTo>
                      <a:pt x="0" y="2826"/>
                    </a:lnTo>
                    <a:lnTo>
                      <a:pt x="2484" y="3187"/>
                    </a:lnTo>
                    <a:lnTo>
                      <a:pt x="2825" y="5670"/>
                    </a:lnTo>
                    <a:lnTo>
                      <a:pt x="3186" y="3187"/>
                    </a:lnTo>
                    <a:lnTo>
                      <a:pt x="5670" y="2826"/>
                    </a:lnTo>
                    <a:lnTo>
                      <a:pt x="3186" y="2485"/>
                    </a:lnTo>
                    <a:lnTo>
                      <a:pt x="2825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0" name="Google Shape;3760;p10"/>
              <p:cNvSpPr/>
              <p:nvPr/>
            </p:nvSpPr>
            <p:spPr>
              <a:xfrm rot="10800000">
                <a:off x="7156858" y="865686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1" name="Google Shape;3761;p10"/>
              <p:cNvSpPr/>
              <p:nvPr/>
            </p:nvSpPr>
            <p:spPr>
              <a:xfrm rot="10800000">
                <a:off x="5246316" y="961739"/>
                <a:ext cx="34123" cy="34138"/>
              </a:xfrm>
              <a:custGeom>
                <a:rect b="b" l="l" r="r" t="t"/>
                <a:pathLst>
                  <a:path extrusionOk="0" h="2277" w="2276">
                    <a:moveTo>
                      <a:pt x="0" y="1"/>
                    </a:moveTo>
                    <a:lnTo>
                      <a:pt x="854" y="1139"/>
                    </a:lnTo>
                    <a:lnTo>
                      <a:pt x="0" y="2276"/>
                    </a:lnTo>
                    <a:lnTo>
                      <a:pt x="1138" y="1423"/>
                    </a:lnTo>
                    <a:lnTo>
                      <a:pt x="2276" y="2276"/>
                    </a:lnTo>
                    <a:lnTo>
                      <a:pt x="1422" y="1139"/>
                    </a:lnTo>
                    <a:lnTo>
                      <a:pt x="2276" y="1"/>
                    </a:lnTo>
                    <a:lnTo>
                      <a:pt x="1138" y="854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2" name="Google Shape;3762;p10"/>
              <p:cNvSpPr/>
              <p:nvPr/>
            </p:nvSpPr>
            <p:spPr>
              <a:xfrm rot="10800000">
                <a:off x="5907291" y="738825"/>
                <a:ext cx="43793" cy="44078"/>
              </a:xfrm>
              <a:custGeom>
                <a:rect b="b" l="l" r="r" t="t"/>
                <a:pathLst>
                  <a:path extrusionOk="0" h="2940" w="2921">
                    <a:moveTo>
                      <a:pt x="0" y="1"/>
                    </a:moveTo>
                    <a:lnTo>
                      <a:pt x="1100" y="1480"/>
                    </a:lnTo>
                    <a:lnTo>
                      <a:pt x="0" y="2940"/>
                    </a:lnTo>
                    <a:lnTo>
                      <a:pt x="1461" y="1840"/>
                    </a:lnTo>
                    <a:lnTo>
                      <a:pt x="2921" y="2940"/>
                    </a:lnTo>
                    <a:lnTo>
                      <a:pt x="1821" y="1480"/>
                    </a:lnTo>
                    <a:lnTo>
                      <a:pt x="2921" y="1"/>
                    </a:lnTo>
                    <a:lnTo>
                      <a:pt x="2921" y="1"/>
                    </a:lnTo>
                    <a:lnTo>
                      <a:pt x="1461" y="110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3" name="Google Shape;3763;p10"/>
              <p:cNvSpPr/>
              <p:nvPr/>
            </p:nvSpPr>
            <p:spPr>
              <a:xfrm rot="10800000">
                <a:off x="6698607" y="802009"/>
                <a:ext cx="46912" cy="47211"/>
              </a:xfrm>
              <a:custGeom>
                <a:rect b="b" l="l" r="r" t="t"/>
                <a:pathLst>
                  <a:path extrusionOk="0" h="3149" w="3129">
                    <a:moveTo>
                      <a:pt x="0" y="3148"/>
                    </a:moveTo>
                    <a:lnTo>
                      <a:pt x="0" y="3148"/>
                    </a:lnTo>
                    <a:lnTo>
                      <a:pt x="0" y="3148"/>
                    </a:lnTo>
                    <a:close/>
                    <a:moveTo>
                      <a:pt x="0" y="0"/>
                    </a:moveTo>
                    <a:lnTo>
                      <a:pt x="1176" y="1574"/>
                    </a:lnTo>
                    <a:lnTo>
                      <a:pt x="0" y="3148"/>
                    </a:lnTo>
                    <a:lnTo>
                      <a:pt x="1555" y="1972"/>
                    </a:lnTo>
                    <a:lnTo>
                      <a:pt x="3129" y="3148"/>
                    </a:lnTo>
                    <a:lnTo>
                      <a:pt x="1953" y="1574"/>
                    </a:lnTo>
                    <a:lnTo>
                      <a:pt x="3129" y="0"/>
                    </a:lnTo>
                    <a:lnTo>
                      <a:pt x="1555" y="1176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4" name="Google Shape;3764;p10"/>
              <p:cNvSpPr/>
              <p:nvPr/>
            </p:nvSpPr>
            <p:spPr>
              <a:xfrm rot="10800000">
                <a:off x="6405679" y="584374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5" name="Google Shape;3765;p10"/>
              <p:cNvSpPr/>
              <p:nvPr/>
            </p:nvSpPr>
            <p:spPr>
              <a:xfrm rot="10800000">
                <a:off x="5530519" y="782958"/>
                <a:ext cx="33268" cy="28306"/>
              </a:xfrm>
              <a:custGeom>
                <a:rect b="b" l="l" r="r" t="t"/>
                <a:pathLst>
                  <a:path extrusionOk="0" h="1888" w="2219">
                    <a:moveTo>
                      <a:pt x="1271" y="1"/>
                    </a:moveTo>
                    <a:cubicBezTo>
                      <a:pt x="418" y="1"/>
                      <a:pt x="0" y="1006"/>
                      <a:pt x="588" y="1612"/>
                    </a:cubicBezTo>
                    <a:cubicBezTo>
                      <a:pt x="784" y="1802"/>
                      <a:pt x="1024" y="1887"/>
                      <a:pt x="1258" y="1887"/>
                    </a:cubicBezTo>
                    <a:cubicBezTo>
                      <a:pt x="1750" y="1887"/>
                      <a:pt x="2219" y="1514"/>
                      <a:pt x="2219" y="949"/>
                    </a:cubicBezTo>
                    <a:cubicBezTo>
                      <a:pt x="2219" y="418"/>
                      <a:pt x="1783" y="1"/>
                      <a:pt x="1271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6" name="Google Shape;3766;p10"/>
              <p:cNvSpPr/>
              <p:nvPr/>
            </p:nvSpPr>
            <p:spPr>
              <a:xfrm rot="10800000">
                <a:off x="6314814" y="1450983"/>
                <a:ext cx="31289" cy="26867"/>
              </a:xfrm>
              <a:custGeom>
                <a:rect b="b" l="l" r="r" t="t"/>
                <a:pathLst>
                  <a:path extrusionOk="0" h="1792" w="2087">
                    <a:moveTo>
                      <a:pt x="1196" y="1"/>
                    </a:moveTo>
                    <a:cubicBezTo>
                      <a:pt x="399" y="1"/>
                      <a:pt x="1" y="968"/>
                      <a:pt x="570" y="1537"/>
                    </a:cubicBezTo>
                    <a:cubicBezTo>
                      <a:pt x="746" y="1712"/>
                      <a:pt x="964" y="1791"/>
                      <a:pt x="1180" y="1791"/>
                    </a:cubicBezTo>
                    <a:cubicBezTo>
                      <a:pt x="1639" y="1791"/>
                      <a:pt x="2087" y="1434"/>
                      <a:pt x="2087" y="892"/>
                    </a:cubicBezTo>
                    <a:cubicBezTo>
                      <a:pt x="2087" y="399"/>
                      <a:pt x="1689" y="1"/>
                      <a:pt x="1196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7" name="Google Shape;3767;p10"/>
              <p:cNvSpPr/>
              <p:nvPr/>
            </p:nvSpPr>
            <p:spPr>
              <a:xfrm flipH="1" rot="10800000">
                <a:off x="6920595" y="1365965"/>
                <a:ext cx="40675" cy="40945"/>
              </a:xfrm>
              <a:custGeom>
                <a:rect b="b" l="l" r="r" t="t"/>
                <a:pathLst>
                  <a:path extrusionOk="0" h="2731" w="2713">
                    <a:moveTo>
                      <a:pt x="1347" y="0"/>
                    </a:moveTo>
                    <a:lnTo>
                      <a:pt x="1176" y="1195"/>
                    </a:lnTo>
                    <a:lnTo>
                      <a:pt x="1" y="1365"/>
                    </a:lnTo>
                    <a:lnTo>
                      <a:pt x="1176" y="1536"/>
                    </a:lnTo>
                    <a:lnTo>
                      <a:pt x="1347" y="2731"/>
                    </a:lnTo>
                    <a:lnTo>
                      <a:pt x="1518" y="1536"/>
                    </a:lnTo>
                    <a:lnTo>
                      <a:pt x="2712" y="1365"/>
                    </a:lnTo>
                    <a:lnTo>
                      <a:pt x="1518" y="1195"/>
                    </a:lnTo>
                    <a:lnTo>
                      <a:pt x="1347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8" name="Google Shape;3768;p10"/>
              <p:cNvSpPr/>
              <p:nvPr/>
            </p:nvSpPr>
            <p:spPr>
              <a:xfrm rot="10800000">
                <a:off x="5855273" y="1108793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9" name="Google Shape;3769;p10"/>
              <p:cNvSpPr/>
              <p:nvPr/>
            </p:nvSpPr>
            <p:spPr>
              <a:xfrm flipH="1" rot="10800000">
                <a:off x="4606080" y="1365964"/>
                <a:ext cx="85007" cy="85007"/>
              </a:xfrm>
              <a:custGeom>
                <a:rect b="b" l="l" r="r" t="t"/>
                <a:pathLst>
                  <a:path extrusionOk="0" h="5670" w="5670">
                    <a:moveTo>
                      <a:pt x="2826" y="0"/>
                    </a:moveTo>
                    <a:lnTo>
                      <a:pt x="2484" y="2484"/>
                    </a:lnTo>
                    <a:lnTo>
                      <a:pt x="0" y="2844"/>
                    </a:lnTo>
                    <a:lnTo>
                      <a:pt x="2484" y="3186"/>
                    </a:lnTo>
                    <a:lnTo>
                      <a:pt x="2826" y="5670"/>
                    </a:lnTo>
                    <a:lnTo>
                      <a:pt x="3186" y="3186"/>
                    </a:lnTo>
                    <a:lnTo>
                      <a:pt x="5670" y="2844"/>
                    </a:lnTo>
                    <a:lnTo>
                      <a:pt x="3186" y="2484"/>
                    </a:lnTo>
                    <a:lnTo>
                      <a:pt x="28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0" name="Google Shape;3770;p10"/>
              <p:cNvSpPr/>
              <p:nvPr/>
            </p:nvSpPr>
            <p:spPr>
              <a:xfrm flipH="1" rot="10800000">
                <a:off x="4097227" y="1243158"/>
                <a:ext cx="28456" cy="28441"/>
              </a:xfrm>
              <a:custGeom>
                <a:rect b="b" l="l" r="r" t="t"/>
                <a:pathLst>
                  <a:path extrusionOk="0" h="1897" w="1898">
                    <a:moveTo>
                      <a:pt x="949" y="1"/>
                    </a:moveTo>
                    <a:cubicBezTo>
                      <a:pt x="418" y="1"/>
                      <a:pt x="1" y="437"/>
                      <a:pt x="1" y="949"/>
                    </a:cubicBezTo>
                    <a:cubicBezTo>
                      <a:pt x="1" y="1480"/>
                      <a:pt x="418" y="1897"/>
                      <a:pt x="949" y="1897"/>
                    </a:cubicBezTo>
                    <a:cubicBezTo>
                      <a:pt x="1480" y="1897"/>
                      <a:pt x="1897" y="1480"/>
                      <a:pt x="1897" y="949"/>
                    </a:cubicBezTo>
                    <a:cubicBezTo>
                      <a:pt x="1897" y="437"/>
                      <a:pt x="1480" y="1"/>
                      <a:pt x="949" y="1"/>
                    </a:cubicBez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1" name="Google Shape;3771;p10"/>
              <p:cNvSpPr/>
              <p:nvPr/>
            </p:nvSpPr>
            <p:spPr>
              <a:xfrm flipH="1" rot="10800000">
                <a:off x="3233388" y="1221975"/>
                <a:ext cx="52039" cy="52039"/>
              </a:xfrm>
              <a:custGeom>
                <a:rect b="b" l="l" r="r" t="t"/>
                <a:pathLst>
                  <a:path extrusionOk="0" h="3471" w="3471">
                    <a:moveTo>
                      <a:pt x="1726" y="0"/>
                    </a:moveTo>
                    <a:lnTo>
                      <a:pt x="1517" y="1517"/>
                    </a:lnTo>
                    <a:lnTo>
                      <a:pt x="0" y="1726"/>
                    </a:lnTo>
                    <a:lnTo>
                      <a:pt x="1517" y="1953"/>
                    </a:lnTo>
                    <a:lnTo>
                      <a:pt x="1726" y="3470"/>
                    </a:lnTo>
                    <a:lnTo>
                      <a:pt x="1953" y="1953"/>
                    </a:lnTo>
                    <a:lnTo>
                      <a:pt x="3470" y="1726"/>
                    </a:lnTo>
                    <a:lnTo>
                      <a:pt x="1953" y="1517"/>
                    </a:lnTo>
                    <a:lnTo>
                      <a:pt x="1726" y="0"/>
                    </a:lnTo>
                    <a:close/>
                  </a:path>
                </a:pathLst>
              </a:custGeom>
              <a:solidFill>
                <a:srgbClr val="2E5789">
                  <a:alpha val="51560"/>
                </a:srgbClr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772" name="Google Shape;3772;p10"/>
          <p:cNvSpPr txBox="1"/>
          <p:nvPr>
            <p:ph idx="1" type="body"/>
          </p:nvPr>
        </p:nvSpPr>
        <p:spPr>
          <a:xfrm>
            <a:off x="2459274" y="1554125"/>
            <a:ext cx="4651500" cy="634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indent="-228600" lvl="0" marL="45720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000"/>
              <a:buFont typeface="Big Shoulders Text"/>
              <a:buNone/>
              <a:defRPr sz="2800">
                <a:solidFill>
                  <a:schemeClr val="accent3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</a:lstStyle>
          <a:p/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40.xml"/><Relationship Id="rId20" Type="http://schemas.openxmlformats.org/officeDocument/2006/relationships/slideLayout" Target="../slideLayouts/slideLayout20.xml"/><Relationship Id="rId41" Type="http://schemas.openxmlformats.org/officeDocument/2006/relationships/theme" Target="../theme/theme2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37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14.xml"/><Relationship Id="rId36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17.xml"/><Relationship Id="rId39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16.xml"/><Relationship Id="rId38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_rels/slideMaster2.xml.rels><?xml version="1.0" encoding="UTF-8" standalone="yes"?><Relationships xmlns="http://schemas.openxmlformats.org/package/2006/relationships"><Relationship Id="rId40" Type="http://schemas.openxmlformats.org/officeDocument/2006/relationships/slideLayout" Target="../slideLayouts/slideLayout80.xml"/><Relationship Id="rId20" Type="http://schemas.openxmlformats.org/officeDocument/2006/relationships/slideLayout" Target="../slideLayouts/slideLayout60.xml"/><Relationship Id="rId41" Type="http://schemas.openxmlformats.org/officeDocument/2006/relationships/theme" Target="../theme/theme1.xml"/><Relationship Id="rId22" Type="http://schemas.openxmlformats.org/officeDocument/2006/relationships/slideLayout" Target="../slideLayouts/slideLayout62.xml"/><Relationship Id="rId21" Type="http://schemas.openxmlformats.org/officeDocument/2006/relationships/slideLayout" Target="../slideLayouts/slideLayout61.xml"/><Relationship Id="rId24" Type="http://schemas.openxmlformats.org/officeDocument/2006/relationships/slideLayout" Target="../slideLayouts/slideLayout64.xml"/><Relationship Id="rId23" Type="http://schemas.openxmlformats.org/officeDocument/2006/relationships/slideLayout" Target="../slideLayouts/slideLayout63.xml"/><Relationship Id="rId1" Type="http://schemas.openxmlformats.org/officeDocument/2006/relationships/slideLayout" Target="../slideLayouts/slideLayout41.xml"/><Relationship Id="rId2" Type="http://schemas.openxmlformats.org/officeDocument/2006/relationships/slideLayout" Target="../slideLayouts/slideLayout42.xml"/><Relationship Id="rId3" Type="http://schemas.openxmlformats.org/officeDocument/2006/relationships/slideLayout" Target="../slideLayouts/slideLayout43.xml"/><Relationship Id="rId4" Type="http://schemas.openxmlformats.org/officeDocument/2006/relationships/slideLayout" Target="../slideLayouts/slideLayout44.xml"/><Relationship Id="rId9" Type="http://schemas.openxmlformats.org/officeDocument/2006/relationships/slideLayout" Target="../slideLayouts/slideLayout49.xml"/><Relationship Id="rId26" Type="http://schemas.openxmlformats.org/officeDocument/2006/relationships/slideLayout" Target="../slideLayouts/slideLayout66.xml"/><Relationship Id="rId25" Type="http://schemas.openxmlformats.org/officeDocument/2006/relationships/slideLayout" Target="../slideLayouts/slideLayout65.xml"/><Relationship Id="rId28" Type="http://schemas.openxmlformats.org/officeDocument/2006/relationships/slideLayout" Target="../slideLayouts/slideLayout68.xml"/><Relationship Id="rId27" Type="http://schemas.openxmlformats.org/officeDocument/2006/relationships/slideLayout" Target="../slideLayouts/slideLayout67.xml"/><Relationship Id="rId5" Type="http://schemas.openxmlformats.org/officeDocument/2006/relationships/slideLayout" Target="../slideLayouts/slideLayout45.xml"/><Relationship Id="rId6" Type="http://schemas.openxmlformats.org/officeDocument/2006/relationships/slideLayout" Target="../slideLayouts/slideLayout46.xml"/><Relationship Id="rId29" Type="http://schemas.openxmlformats.org/officeDocument/2006/relationships/slideLayout" Target="../slideLayouts/slideLayout69.xml"/><Relationship Id="rId7" Type="http://schemas.openxmlformats.org/officeDocument/2006/relationships/slideLayout" Target="../slideLayouts/slideLayout47.xml"/><Relationship Id="rId8" Type="http://schemas.openxmlformats.org/officeDocument/2006/relationships/slideLayout" Target="../slideLayouts/slideLayout48.xml"/><Relationship Id="rId31" Type="http://schemas.openxmlformats.org/officeDocument/2006/relationships/slideLayout" Target="../slideLayouts/slideLayout71.xml"/><Relationship Id="rId30" Type="http://schemas.openxmlformats.org/officeDocument/2006/relationships/slideLayout" Target="../slideLayouts/slideLayout70.xml"/><Relationship Id="rId11" Type="http://schemas.openxmlformats.org/officeDocument/2006/relationships/slideLayout" Target="../slideLayouts/slideLayout51.xml"/><Relationship Id="rId33" Type="http://schemas.openxmlformats.org/officeDocument/2006/relationships/slideLayout" Target="../slideLayouts/slideLayout73.xml"/><Relationship Id="rId10" Type="http://schemas.openxmlformats.org/officeDocument/2006/relationships/slideLayout" Target="../slideLayouts/slideLayout50.xml"/><Relationship Id="rId32" Type="http://schemas.openxmlformats.org/officeDocument/2006/relationships/slideLayout" Target="../slideLayouts/slideLayout72.xml"/><Relationship Id="rId13" Type="http://schemas.openxmlformats.org/officeDocument/2006/relationships/slideLayout" Target="../slideLayouts/slideLayout53.xml"/><Relationship Id="rId35" Type="http://schemas.openxmlformats.org/officeDocument/2006/relationships/slideLayout" Target="../slideLayouts/slideLayout75.xml"/><Relationship Id="rId12" Type="http://schemas.openxmlformats.org/officeDocument/2006/relationships/slideLayout" Target="../slideLayouts/slideLayout52.xml"/><Relationship Id="rId34" Type="http://schemas.openxmlformats.org/officeDocument/2006/relationships/slideLayout" Target="../slideLayouts/slideLayout74.xml"/><Relationship Id="rId15" Type="http://schemas.openxmlformats.org/officeDocument/2006/relationships/slideLayout" Target="../slideLayouts/slideLayout55.xml"/><Relationship Id="rId37" Type="http://schemas.openxmlformats.org/officeDocument/2006/relationships/slideLayout" Target="../slideLayouts/slideLayout77.xml"/><Relationship Id="rId14" Type="http://schemas.openxmlformats.org/officeDocument/2006/relationships/slideLayout" Target="../slideLayouts/slideLayout54.xml"/><Relationship Id="rId36" Type="http://schemas.openxmlformats.org/officeDocument/2006/relationships/slideLayout" Target="../slideLayouts/slideLayout76.xml"/><Relationship Id="rId17" Type="http://schemas.openxmlformats.org/officeDocument/2006/relationships/slideLayout" Target="../slideLayouts/slideLayout57.xml"/><Relationship Id="rId39" Type="http://schemas.openxmlformats.org/officeDocument/2006/relationships/slideLayout" Target="../slideLayouts/slideLayout79.xml"/><Relationship Id="rId16" Type="http://schemas.openxmlformats.org/officeDocument/2006/relationships/slideLayout" Target="../slideLayouts/slideLayout56.xml"/><Relationship Id="rId38" Type="http://schemas.openxmlformats.org/officeDocument/2006/relationships/slideLayout" Target="../slideLayouts/slideLayout78.xml"/><Relationship Id="rId19" Type="http://schemas.openxmlformats.org/officeDocument/2006/relationships/slideLayout" Target="../slideLayouts/slideLayout59.xml"/><Relationship Id="rId18" Type="http://schemas.openxmlformats.org/officeDocument/2006/relationships/slideLayout" Target="../slideLayouts/slideLayout5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141A2A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3000"/>
              <a:buFont typeface="Big Shoulders Text"/>
              <a:buNone/>
              <a:defRPr sz="3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sz="28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13225" y="1152475"/>
            <a:ext cx="7754100" cy="34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800"/>
              <a:buFont typeface="Roboto"/>
              <a:buChar char="●"/>
              <a:defRPr sz="18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17500" lvl="1" marL="914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17500" lvl="2" marL="1371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■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17500" lvl="3" marL="18288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●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17500" lvl="4" marL="22860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17500" lvl="5" marL="27432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■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17500" lvl="6" marL="32004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●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17500" lvl="7" marL="36576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17500" lvl="8" marL="41148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D4DCFF"/>
              </a:buClr>
              <a:buSzPts val="1400"/>
              <a:buFont typeface="Roboto"/>
              <a:buChar char="■"/>
              <a:defRPr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  <p:sldLayoutId id="2147483686" r:id="rId39"/>
    <p:sldLayoutId id="2147483687" r:id="rId4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rgbClr val="141A2A"/>
        </a:solidFill>
      </p:bgPr>
    </p:bg>
    <p:spTree>
      <p:nvGrpSpPr>
        <p:cNvPr id="19776" name="Shape 197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77" name="Google Shape;19777;p42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>
            <a:lvl1pPr lvl="0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3000"/>
              <a:buFont typeface="Big Shoulders Text"/>
              <a:buNone/>
              <a:defRPr b="0" i="0" sz="30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1pPr>
            <a:lvl2pPr lvl="1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2pPr>
            <a:lvl3pPr lvl="2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3pPr>
            <a:lvl4pPr lvl="3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4pPr>
            <a:lvl5pPr lvl="4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5pPr>
            <a:lvl6pPr lvl="5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6pPr>
            <a:lvl7pPr lvl="6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7pPr>
            <a:lvl8pPr lvl="7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8pPr>
            <a:lvl9pPr lvl="8" marR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708EC0"/>
              </a:buClr>
              <a:buSzPts val="2800"/>
              <a:buFont typeface="Big Shoulders Text"/>
              <a:buNone/>
              <a:defRPr b="0" i="0" sz="2800" u="none" cap="none" strike="noStrike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defRPr>
            </a:lvl9pPr>
          </a:lstStyle>
          <a:p/>
        </p:txBody>
      </p:sp>
      <p:sp>
        <p:nvSpPr>
          <p:cNvPr id="19778" name="Google Shape;19778;p42"/>
          <p:cNvSpPr txBox="1"/>
          <p:nvPr>
            <p:ph idx="1" type="body"/>
          </p:nvPr>
        </p:nvSpPr>
        <p:spPr>
          <a:xfrm>
            <a:off x="713225" y="1152475"/>
            <a:ext cx="7754100" cy="3451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42900" lvl="0" marL="45720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800"/>
              <a:buFont typeface="Roboto"/>
              <a:buChar char="●"/>
              <a:defRPr b="0" i="0" sz="18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1pPr>
            <a:lvl2pPr indent="-317500" lvl="1" marL="9144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2pPr>
            <a:lvl3pPr indent="-317500" lvl="2" marL="13716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■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3pPr>
            <a:lvl4pPr indent="-317500" lvl="3" marL="18288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●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4pPr>
            <a:lvl5pPr indent="-317500" lvl="4" marL="22860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5pPr>
            <a:lvl6pPr indent="-317500" lvl="5" marL="27432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■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6pPr>
            <a:lvl7pPr indent="-317500" lvl="6" marL="32004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●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7pPr>
            <a:lvl8pPr indent="-317500" lvl="7" marL="3657600" marR="0" rtl="0" algn="l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rgbClr val="D4DCFF"/>
              </a:buClr>
              <a:buSzPts val="1400"/>
              <a:buFont typeface="Roboto"/>
              <a:buChar char="○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8pPr>
            <a:lvl9pPr indent="-317500" lvl="8" marL="4114800" marR="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rgbClr val="D4DCFF"/>
              </a:buClr>
              <a:buSzPts val="1400"/>
              <a:buFont typeface="Roboto"/>
              <a:buChar char="■"/>
              <a:defRPr b="0" i="0" sz="1400" u="none" cap="none" strike="noStrike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88" r:id="rId1"/>
    <p:sldLayoutId id="2147483689" r:id="rId2"/>
    <p:sldLayoutId id="2147483690" r:id="rId3"/>
    <p:sldLayoutId id="2147483691" r:id="rId4"/>
    <p:sldLayoutId id="2147483692" r:id="rId5"/>
    <p:sldLayoutId id="2147483693" r:id="rId6"/>
    <p:sldLayoutId id="2147483694" r:id="rId7"/>
    <p:sldLayoutId id="2147483695" r:id="rId8"/>
    <p:sldLayoutId id="2147483696" r:id="rId9"/>
    <p:sldLayoutId id="2147483697" r:id="rId10"/>
    <p:sldLayoutId id="2147483698" r:id="rId11"/>
    <p:sldLayoutId id="2147483699" r:id="rId12"/>
    <p:sldLayoutId id="2147483700" r:id="rId13"/>
    <p:sldLayoutId id="2147483701" r:id="rId14"/>
    <p:sldLayoutId id="2147483702" r:id="rId15"/>
    <p:sldLayoutId id="2147483703" r:id="rId16"/>
    <p:sldLayoutId id="2147483704" r:id="rId17"/>
    <p:sldLayoutId id="2147483705" r:id="rId18"/>
    <p:sldLayoutId id="2147483706" r:id="rId19"/>
    <p:sldLayoutId id="2147483707" r:id="rId20"/>
    <p:sldLayoutId id="2147483708" r:id="rId21"/>
    <p:sldLayoutId id="2147483709" r:id="rId22"/>
    <p:sldLayoutId id="2147483710" r:id="rId23"/>
    <p:sldLayoutId id="2147483711" r:id="rId24"/>
    <p:sldLayoutId id="2147483712" r:id="rId25"/>
    <p:sldLayoutId id="2147483713" r:id="rId26"/>
    <p:sldLayoutId id="2147483714" r:id="rId27"/>
    <p:sldLayoutId id="2147483715" r:id="rId28"/>
    <p:sldLayoutId id="2147483716" r:id="rId29"/>
    <p:sldLayoutId id="2147483717" r:id="rId30"/>
    <p:sldLayoutId id="2147483718" r:id="rId31"/>
    <p:sldLayoutId id="2147483719" r:id="rId32"/>
    <p:sldLayoutId id="2147483720" r:id="rId33"/>
    <p:sldLayoutId id="2147483721" r:id="rId34"/>
    <p:sldLayoutId id="2147483722" r:id="rId35"/>
    <p:sldLayoutId id="2147483723" r:id="rId36"/>
    <p:sldLayoutId id="2147483724" r:id="rId37"/>
    <p:sldLayoutId id="2147483725" r:id="rId38"/>
    <p:sldLayoutId id="2147483726" r:id="rId39"/>
    <p:sldLayoutId id="2147483727" r:id="rId40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/Relationships>
</file>

<file path=ppt/slides/_rels/slide1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0.xml"/><Relationship Id="rId3" Type="http://schemas.openxmlformats.org/officeDocument/2006/relationships/image" Target="../media/image7.png"/></Relationships>
</file>

<file path=ppt/slides/_rels/slide1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11.xml"/><Relationship Id="rId3" Type="http://schemas.openxmlformats.org/officeDocument/2006/relationships/image" Target="../media/image10.png"/><Relationship Id="rId4" Type="http://schemas.openxmlformats.org/officeDocument/2006/relationships/image" Target="../media/image8.png"/><Relationship Id="rId5" Type="http://schemas.openxmlformats.org/officeDocument/2006/relationships/image" Target="../media/image11.png"/></Relationships>
</file>

<file path=ppt/slides/_rels/slide1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12.xml"/></Relationships>
</file>

<file path=ppt/slides/_rels/slide1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13.xml"/><Relationship Id="rId3" Type="http://schemas.openxmlformats.org/officeDocument/2006/relationships/image" Target="../media/image12.png"/><Relationship Id="rId4" Type="http://schemas.openxmlformats.org/officeDocument/2006/relationships/image" Target="../media/image9.png"/></Relationships>
</file>

<file path=ppt/slides/_rels/slide1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14.xml"/></Relationships>
</file>

<file path=ppt/slides/_rels/slide1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5.xml"/><Relationship Id="rId3" Type="http://schemas.openxmlformats.org/officeDocument/2006/relationships/image" Target="../media/image16.png"/></Relationships>
</file>

<file path=ppt/slides/_rels/slide1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16.xml"/></Relationships>
</file>

<file path=ppt/slides/_rels/slide1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7.xml"/><Relationship Id="rId3" Type="http://schemas.openxmlformats.org/officeDocument/2006/relationships/image" Target="../media/image14.png"/></Relationships>
</file>

<file path=ppt/slides/_rels/slide1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8.xml"/><Relationship Id="rId3" Type="http://schemas.openxmlformats.org/officeDocument/2006/relationships/image" Target="../media/image19.png"/></Relationships>
</file>

<file path=ppt/slides/_rels/slide1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19.xml"/><Relationship Id="rId3" Type="http://schemas.openxmlformats.org/officeDocument/2006/relationships/image" Target="../media/image18.png"/><Relationship Id="rId4" Type="http://schemas.openxmlformats.org/officeDocument/2006/relationships/image" Target="../media/image20.png"/><Relationship Id="rId5" Type="http://schemas.openxmlformats.org/officeDocument/2006/relationships/image" Target="../media/image24.png"/><Relationship Id="rId6" Type="http://schemas.openxmlformats.org/officeDocument/2006/relationships/image" Target="../media/image21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68.png"/><Relationship Id="rId4" Type="http://schemas.openxmlformats.org/officeDocument/2006/relationships/image" Target="../media/image3.jpg"/><Relationship Id="rId5" Type="http://schemas.openxmlformats.org/officeDocument/2006/relationships/image" Target="../media/image2.jpg"/><Relationship Id="rId6" Type="http://schemas.openxmlformats.org/officeDocument/2006/relationships/image" Target="../media/image1.jpg"/></Relationships>
</file>

<file path=ppt/slides/_rels/slide2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0.xml"/><Relationship Id="rId3" Type="http://schemas.openxmlformats.org/officeDocument/2006/relationships/image" Target="../media/image9.png"/><Relationship Id="rId4" Type="http://schemas.openxmlformats.org/officeDocument/2006/relationships/image" Target="../media/image19.png"/><Relationship Id="rId5" Type="http://schemas.openxmlformats.org/officeDocument/2006/relationships/image" Target="../media/image22.png"/><Relationship Id="rId6" Type="http://schemas.openxmlformats.org/officeDocument/2006/relationships/image" Target="../media/image24.png"/><Relationship Id="rId7" Type="http://schemas.openxmlformats.org/officeDocument/2006/relationships/image" Target="../media/image23.png"/></Relationships>
</file>

<file path=ppt/slides/_rels/slide2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3.xml"/><Relationship Id="rId2" Type="http://schemas.openxmlformats.org/officeDocument/2006/relationships/notesSlide" Target="../notesSlides/notesSlide21.xml"/><Relationship Id="rId3" Type="http://schemas.openxmlformats.org/officeDocument/2006/relationships/image" Target="../media/image24.png"/><Relationship Id="rId4" Type="http://schemas.openxmlformats.org/officeDocument/2006/relationships/image" Target="../media/image27.png"/></Relationships>
</file>

<file path=ppt/slides/_rels/slide2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22.xml"/></Relationships>
</file>

<file path=ppt/slides/_rels/slide2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23.xml"/><Relationship Id="rId3" Type="http://schemas.openxmlformats.org/officeDocument/2006/relationships/image" Target="../media/image25.png"/><Relationship Id="rId4" Type="http://schemas.openxmlformats.org/officeDocument/2006/relationships/image" Target="../media/image26.png"/></Relationships>
</file>

<file path=ppt/slides/_rels/slide2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3.xml"/><Relationship Id="rId2" Type="http://schemas.openxmlformats.org/officeDocument/2006/relationships/notesSlide" Target="../notesSlides/notesSlide24.xml"/><Relationship Id="rId3" Type="http://schemas.openxmlformats.org/officeDocument/2006/relationships/image" Target="../media/image29.png"/><Relationship Id="rId4" Type="http://schemas.openxmlformats.org/officeDocument/2006/relationships/image" Target="../media/image35.jpg"/><Relationship Id="rId5" Type="http://schemas.openxmlformats.org/officeDocument/2006/relationships/image" Target="../media/image31.jpg"/><Relationship Id="rId6" Type="http://schemas.openxmlformats.org/officeDocument/2006/relationships/image" Target="../media/image33.png"/><Relationship Id="rId7" Type="http://schemas.openxmlformats.org/officeDocument/2006/relationships/image" Target="../media/image28.png"/></Relationships>
</file>

<file path=ppt/slides/_rels/slide2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9.xml"/><Relationship Id="rId2" Type="http://schemas.openxmlformats.org/officeDocument/2006/relationships/notesSlide" Target="../notesSlides/notesSlide25.xml"/><Relationship Id="rId3" Type="http://schemas.openxmlformats.org/officeDocument/2006/relationships/image" Target="../media/image34.png"/><Relationship Id="rId4" Type="http://schemas.openxmlformats.org/officeDocument/2006/relationships/image" Target="../media/image39.png"/><Relationship Id="rId5" Type="http://schemas.openxmlformats.org/officeDocument/2006/relationships/image" Target="../media/image42.png"/><Relationship Id="rId6" Type="http://schemas.openxmlformats.org/officeDocument/2006/relationships/image" Target="../media/image36.png"/></Relationships>
</file>

<file path=ppt/slides/_rels/slide2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9.xml"/><Relationship Id="rId2" Type="http://schemas.openxmlformats.org/officeDocument/2006/relationships/notesSlide" Target="../notesSlides/notesSlide26.xml"/><Relationship Id="rId3" Type="http://schemas.openxmlformats.org/officeDocument/2006/relationships/image" Target="../media/image32.png"/><Relationship Id="rId4" Type="http://schemas.openxmlformats.org/officeDocument/2006/relationships/image" Target="../media/image37.png"/><Relationship Id="rId9" Type="http://schemas.openxmlformats.org/officeDocument/2006/relationships/image" Target="../media/image44.png"/><Relationship Id="rId5" Type="http://schemas.openxmlformats.org/officeDocument/2006/relationships/image" Target="../media/image38.png"/><Relationship Id="rId6" Type="http://schemas.openxmlformats.org/officeDocument/2006/relationships/image" Target="../media/image40.png"/><Relationship Id="rId7" Type="http://schemas.openxmlformats.org/officeDocument/2006/relationships/image" Target="../media/image49.png"/><Relationship Id="rId8" Type="http://schemas.openxmlformats.org/officeDocument/2006/relationships/image" Target="../media/image46.png"/><Relationship Id="rId10" Type="http://schemas.openxmlformats.org/officeDocument/2006/relationships/image" Target="../media/image57.png"/></Relationships>
</file>

<file path=ppt/slides/_rels/slide2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9.xml"/><Relationship Id="rId2" Type="http://schemas.openxmlformats.org/officeDocument/2006/relationships/notesSlide" Target="../notesSlides/notesSlide27.xml"/><Relationship Id="rId3" Type="http://schemas.openxmlformats.org/officeDocument/2006/relationships/image" Target="../media/image48.jpg"/><Relationship Id="rId4" Type="http://schemas.openxmlformats.org/officeDocument/2006/relationships/image" Target="../media/image72.jpg"/><Relationship Id="rId5" Type="http://schemas.openxmlformats.org/officeDocument/2006/relationships/image" Target="../media/image52.jpg"/><Relationship Id="rId6" Type="http://schemas.openxmlformats.org/officeDocument/2006/relationships/image" Target="../media/image60.jpg"/><Relationship Id="rId7" Type="http://schemas.openxmlformats.org/officeDocument/2006/relationships/image" Target="../media/image45.jpg"/><Relationship Id="rId8" Type="http://schemas.openxmlformats.org/officeDocument/2006/relationships/image" Target="../media/image47.jpg"/></Relationships>
</file>

<file path=ppt/slides/_rels/slide2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49.xml"/><Relationship Id="rId2" Type="http://schemas.openxmlformats.org/officeDocument/2006/relationships/notesSlide" Target="../notesSlides/notesSlide28.xml"/><Relationship Id="rId3" Type="http://schemas.openxmlformats.org/officeDocument/2006/relationships/image" Target="../media/image50.png"/><Relationship Id="rId4" Type="http://schemas.openxmlformats.org/officeDocument/2006/relationships/image" Target="../media/image62.png"/></Relationships>
</file>

<file path=ppt/slides/_rels/slide2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29.xml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30.jpg"/><Relationship Id="rId4" Type="http://schemas.openxmlformats.org/officeDocument/2006/relationships/image" Target="../media/image4.png"/><Relationship Id="rId5" Type="http://schemas.openxmlformats.org/officeDocument/2006/relationships/image" Target="../media/image17.jpg"/><Relationship Id="rId6" Type="http://schemas.openxmlformats.org/officeDocument/2006/relationships/image" Target="../media/image6.jpg"/><Relationship Id="rId7" Type="http://schemas.openxmlformats.org/officeDocument/2006/relationships/image" Target="../media/image5.png"/><Relationship Id="rId8" Type="http://schemas.openxmlformats.org/officeDocument/2006/relationships/image" Target="../media/image13.png"/></Relationships>
</file>

<file path=ppt/slides/_rels/slide3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0.xml"/><Relationship Id="rId3" Type="http://schemas.openxmlformats.org/officeDocument/2006/relationships/image" Target="../media/image56.png"/><Relationship Id="rId4" Type="http://schemas.openxmlformats.org/officeDocument/2006/relationships/image" Target="../media/image51.png"/></Relationships>
</file>

<file path=ppt/slides/_rels/slide3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1.xml"/><Relationship Id="rId3" Type="http://schemas.openxmlformats.org/officeDocument/2006/relationships/image" Target="../media/image59.jpg"/></Relationships>
</file>

<file path=ppt/slides/_rels/slide3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2.xml"/></Relationships>
</file>

<file path=ppt/slides/_rels/slide3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3.xml"/><Relationship Id="rId3" Type="http://schemas.openxmlformats.org/officeDocument/2006/relationships/image" Target="../media/image55.jpg"/><Relationship Id="rId4" Type="http://schemas.openxmlformats.org/officeDocument/2006/relationships/image" Target="../media/image53.jpg"/><Relationship Id="rId5" Type="http://schemas.openxmlformats.org/officeDocument/2006/relationships/image" Target="../media/image58.jpg"/><Relationship Id="rId6" Type="http://schemas.openxmlformats.org/officeDocument/2006/relationships/image" Target="../media/image75.gif"/></Relationships>
</file>

<file path=ppt/slides/_rels/slide3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4.xml"/><Relationship Id="rId3" Type="http://schemas.openxmlformats.org/officeDocument/2006/relationships/image" Target="../media/image74.png"/><Relationship Id="rId4" Type="http://schemas.openxmlformats.org/officeDocument/2006/relationships/image" Target="../media/image76.png"/><Relationship Id="rId5" Type="http://schemas.openxmlformats.org/officeDocument/2006/relationships/image" Target="../media/image63.png"/></Relationships>
</file>

<file path=ppt/slides/_rels/slide3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5.xml"/></Relationships>
</file>

<file path=ppt/slides/_rels/slide3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6.xml"/></Relationships>
</file>

<file path=ppt/slides/_rels/slide3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37.xml"/><Relationship Id="rId3" Type="http://schemas.openxmlformats.org/officeDocument/2006/relationships/image" Target="../media/image64.png"/><Relationship Id="rId4" Type="http://schemas.openxmlformats.org/officeDocument/2006/relationships/image" Target="../media/image65.png"/></Relationships>
</file>

<file path=ppt/slides/_rels/slide3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8.xml"/><Relationship Id="rId3" Type="http://schemas.openxmlformats.org/officeDocument/2006/relationships/image" Target="../media/image73.gif"/></Relationships>
</file>

<file path=ppt/slides/_rels/slide3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39.xml"/><Relationship Id="rId3" Type="http://schemas.openxmlformats.org/officeDocument/2006/relationships/image" Target="../media/image66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4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43.jpg"/><Relationship Id="rId4" Type="http://schemas.openxmlformats.org/officeDocument/2006/relationships/image" Target="../media/image41.jpg"/><Relationship Id="rId5" Type="http://schemas.openxmlformats.org/officeDocument/2006/relationships/image" Target="../media/image54.jpg"/><Relationship Id="rId6" Type="http://schemas.openxmlformats.org/officeDocument/2006/relationships/image" Target="../media/image61.jpg"/></Relationships>
</file>

<file path=ppt/slides/_rels/slide40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0.xml"/><Relationship Id="rId3" Type="http://schemas.openxmlformats.org/officeDocument/2006/relationships/image" Target="../media/image70.png"/><Relationship Id="rId4" Type="http://schemas.openxmlformats.org/officeDocument/2006/relationships/image" Target="../media/image67.png"/></Relationships>
</file>

<file path=ppt/slides/_rels/slide4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41.xml"/><Relationship Id="rId3" Type="http://schemas.openxmlformats.org/officeDocument/2006/relationships/image" Target="../media/image69.png"/></Relationships>
</file>

<file path=ppt/slides/_rels/slide4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2.xml"/><Relationship Id="rId3" Type="http://schemas.openxmlformats.org/officeDocument/2006/relationships/image" Target="../media/image71.png"/></Relationships>
</file>

<file path=ppt/slides/_rels/slide4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23.xml"/><Relationship Id="rId2" Type="http://schemas.openxmlformats.org/officeDocument/2006/relationships/notesSlide" Target="../notesSlides/notesSlide43.xml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2.xml"/><Relationship Id="rId2" Type="http://schemas.openxmlformats.org/officeDocument/2006/relationships/notesSlide" Target="../notesSlides/notesSlide6.xml"/></Relationships>
</file>

<file path=ppt/slides/_rels/slide7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8.xml"/><Relationship Id="rId2" Type="http://schemas.openxmlformats.org/officeDocument/2006/relationships/notesSlide" Target="../notesSlides/notesSlide7.xml"/></Relationships>
</file>

<file path=ppt/slides/_rels/slide8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8.xml"/><Relationship Id="rId3" Type="http://schemas.openxmlformats.org/officeDocument/2006/relationships/image" Target="../media/image15.png"/></Relationships>
</file>

<file path=ppt/slides/_rels/slide9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7.xml"/><Relationship Id="rId2" Type="http://schemas.openxmlformats.org/officeDocument/2006/relationships/notesSlide" Target="../notesSlides/notesSlide9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50" name="Shape 395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51" name="Google Shape;39551;p83"/>
          <p:cNvSpPr txBox="1"/>
          <p:nvPr>
            <p:ph type="ctrTitle"/>
          </p:nvPr>
        </p:nvSpPr>
        <p:spPr>
          <a:xfrm>
            <a:off x="923025" y="1833100"/>
            <a:ext cx="7543200" cy="1514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MoonTrek Telescope : Augmented Reality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9552" name="Google Shape;39552;p83"/>
          <p:cNvSpPr txBox="1"/>
          <p:nvPr>
            <p:ph idx="1" type="subTitle"/>
          </p:nvPr>
        </p:nvSpPr>
        <p:spPr>
          <a:xfrm>
            <a:off x="1774000" y="2839425"/>
            <a:ext cx="5610600" cy="92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3"/>
                </a:solidFill>
              </a:rPr>
              <a:t>Sponsor: JPL</a:t>
            </a:r>
            <a:br>
              <a:rPr lang="en"/>
            </a:b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CSULA - Spring Semester 2022</a:t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cxnSp>
        <p:nvCxnSpPr>
          <p:cNvPr id="39553" name="Google Shape;39553;p83"/>
          <p:cNvCxnSpPr/>
          <p:nvPr/>
        </p:nvCxnSpPr>
        <p:spPr>
          <a:xfrm>
            <a:off x="1488900" y="2721575"/>
            <a:ext cx="61692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75" name="Shape 460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76" name="Google Shape;46076;p92"/>
          <p:cNvSpPr txBox="1"/>
          <p:nvPr>
            <p:ph idx="21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8EC0"/>
                </a:solidFill>
              </a:rPr>
              <a:t>Last Year Recap </a:t>
            </a:r>
            <a:endParaRPr/>
          </a:p>
        </p:txBody>
      </p:sp>
      <p:sp>
        <p:nvSpPr>
          <p:cNvPr id="46077" name="Google Shape;46077;p92"/>
          <p:cNvSpPr txBox="1"/>
          <p:nvPr/>
        </p:nvSpPr>
        <p:spPr>
          <a:xfrm>
            <a:off x="303850" y="983850"/>
            <a:ext cx="3891900" cy="2510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Telescope and JPL MoonTrek integration</a:t>
            </a:r>
            <a:endParaRPr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8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Interface: web application that integrates images of the moon (from telescope and uploaded by user)</a:t>
            </a:r>
            <a:endParaRPr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15000"/>
              </a:lnSpc>
              <a:spcBef>
                <a:spcPts val="1600"/>
              </a:spcBef>
              <a:spcAft>
                <a:spcPts val="1600"/>
              </a:spcAft>
              <a:buNone/>
            </a:pPr>
            <a:r>
              <a:rPr lang="en" sz="18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Features: craters location, maria , landing sights, latitudes &amp; longitude,  basic Information ( about landing sites, mares, etc.)</a:t>
            </a:r>
            <a:endParaRPr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078" name="Google Shape;46078;p92"/>
          <p:cNvSpPr txBox="1"/>
          <p:nvPr/>
        </p:nvSpPr>
        <p:spPr>
          <a:xfrm>
            <a:off x="4720075" y="1104300"/>
            <a:ext cx="4420200" cy="19989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20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b="1" i="1" lang="en" sz="1600" u="sng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Features</a:t>
            </a:r>
            <a:br>
              <a:rPr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</a:br>
            <a:r>
              <a:rPr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	</a:t>
            </a:r>
            <a:r>
              <a:rPr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○ </a:t>
            </a:r>
            <a:r>
              <a:rPr i="1"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Upload Feature</a:t>
            </a:r>
            <a:endParaRPr sz="16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457200" lvl="0" marL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○ </a:t>
            </a:r>
            <a:r>
              <a:rPr i="1"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Landmark</a:t>
            </a:r>
            <a:r>
              <a:rPr i="1"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 Annotations</a:t>
            </a:r>
            <a:endParaRPr sz="16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457200" lvl="0" marL="0" rtl="0" algn="l">
              <a:lnSpc>
                <a:spcPct val="115000"/>
              </a:lnSpc>
              <a:spcBef>
                <a:spcPts val="1600"/>
              </a:spcBef>
              <a:spcAft>
                <a:spcPts val="0"/>
              </a:spcAft>
              <a:buNone/>
            </a:pPr>
            <a:r>
              <a:rPr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○ </a:t>
            </a:r>
            <a:r>
              <a:rPr i="1" lang="en" sz="16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  <a:t>Image Registrations</a:t>
            </a:r>
            <a:br>
              <a:rPr lang="en" sz="1300">
                <a:solidFill>
                  <a:srgbClr val="D4DCFF"/>
                </a:solidFill>
                <a:latin typeface="Roboto"/>
                <a:ea typeface="Roboto"/>
                <a:cs typeface="Roboto"/>
                <a:sym typeface="Roboto"/>
              </a:rPr>
            </a:br>
            <a:endParaRPr sz="1300">
              <a:solidFill>
                <a:srgbClr val="D4DC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079" name="Google Shape;46079;p9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195753" y="2949750"/>
            <a:ext cx="1957100" cy="19671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83" name="Shape 460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4" name="Google Shape;46084;p93"/>
          <p:cNvSpPr txBox="1"/>
          <p:nvPr>
            <p:ph idx="21" type="title"/>
          </p:nvPr>
        </p:nvSpPr>
        <p:spPr>
          <a:xfrm>
            <a:off x="1201750" y="184075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Last Year Recap</a:t>
            </a:r>
            <a:endParaRPr/>
          </a:p>
        </p:txBody>
      </p:sp>
      <p:pic>
        <p:nvPicPr>
          <p:cNvPr id="46085" name="Google Shape;46085;p9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4750" y="309700"/>
            <a:ext cx="3670099" cy="24682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86" name="Google Shape;46086;p9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554099" y="1028775"/>
            <a:ext cx="4328975" cy="3216358"/>
          </a:xfrm>
          <a:prstGeom prst="rect">
            <a:avLst/>
          </a:prstGeom>
          <a:noFill/>
          <a:ln>
            <a:noFill/>
          </a:ln>
        </p:spPr>
      </p:pic>
      <p:pic>
        <p:nvPicPr>
          <p:cNvPr id="46087" name="Google Shape;46087;p93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60075" y="2836325"/>
            <a:ext cx="3453075" cy="199019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91" name="Shape 46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92" name="Google Shape;46092;p94"/>
          <p:cNvSpPr txBox="1"/>
          <p:nvPr>
            <p:ph type="title"/>
          </p:nvPr>
        </p:nvSpPr>
        <p:spPr>
          <a:xfrm>
            <a:off x="1060700" y="2954600"/>
            <a:ext cx="32868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MoonTrek’s goals</a:t>
            </a:r>
            <a:endParaRPr/>
          </a:p>
        </p:txBody>
      </p:sp>
      <p:sp>
        <p:nvSpPr>
          <p:cNvPr id="46093" name="Google Shape;46093;p94"/>
          <p:cNvSpPr txBox="1"/>
          <p:nvPr>
            <p:ph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  <p:cxnSp>
        <p:nvCxnSpPr>
          <p:cNvPr id="46094" name="Google Shape;46094;p94"/>
          <p:cNvCxnSpPr/>
          <p:nvPr/>
        </p:nvCxnSpPr>
        <p:spPr>
          <a:xfrm>
            <a:off x="174322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6095" name="Google Shape;46095;p94"/>
          <p:cNvSpPr txBox="1"/>
          <p:nvPr>
            <p:ph idx="1" type="subTitle"/>
          </p:nvPr>
        </p:nvSpPr>
        <p:spPr>
          <a:xfrm>
            <a:off x="1339350" y="3677925"/>
            <a:ext cx="28020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Tony Hong Jr.</a:t>
            </a:r>
            <a:endParaRPr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99" name="Shape 460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00" name="Google Shape;46100;p9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for MoonTrek</a:t>
            </a:r>
            <a:endParaRPr/>
          </a:p>
        </p:txBody>
      </p:sp>
      <p:sp>
        <p:nvSpPr>
          <p:cNvPr id="46101" name="Google Shape;46101;p95"/>
          <p:cNvSpPr txBox="1"/>
          <p:nvPr/>
        </p:nvSpPr>
        <p:spPr>
          <a:xfrm>
            <a:off x="1036800" y="1112200"/>
            <a:ext cx="7070400" cy="3417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Complete telescope integration to capture an image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Improve the </a:t>
            </a: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accuracy </a:t>
            </a: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of image registration detection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Create a 3D model of the Sun, Earth, and Moon based off user submitted images</a:t>
            </a:r>
            <a:b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</a:br>
            <a:b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</a:br>
            <a:b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</a:b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Allow annotation of where the picture was taken, time, and the Moon’s position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Leave documentation for whomever else works on MoonTrek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102" name="Google Shape;46102;p9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434950" y="2376425"/>
            <a:ext cx="2210524" cy="12335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103" name="Google Shape;46103;p9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194524" y="410825"/>
            <a:ext cx="1070226" cy="13025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107" name="Shape 461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08" name="Google Shape;46108;p96"/>
          <p:cNvSpPr txBox="1"/>
          <p:nvPr>
            <p:ph type="title"/>
          </p:nvPr>
        </p:nvSpPr>
        <p:spPr>
          <a:xfrm>
            <a:off x="1240350" y="2961525"/>
            <a:ext cx="3000000" cy="7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Problems Faced</a:t>
            </a:r>
            <a:endParaRPr/>
          </a:p>
        </p:txBody>
      </p:sp>
      <p:sp>
        <p:nvSpPr>
          <p:cNvPr id="46109" name="Google Shape;46109;p96"/>
          <p:cNvSpPr txBox="1"/>
          <p:nvPr>
            <p:ph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cxnSp>
        <p:nvCxnSpPr>
          <p:cNvPr id="46110" name="Google Shape;46110;p96"/>
          <p:cNvCxnSpPr/>
          <p:nvPr/>
        </p:nvCxnSpPr>
        <p:spPr>
          <a:xfrm>
            <a:off x="174322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6111" name="Google Shape;46111;p96"/>
          <p:cNvSpPr txBox="1"/>
          <p:nvPr>
            <p:ph idx="1" type="subTitle"/>
          </p:nvPr>
        </p:nvSpPr>
        <p:spPr>
          <a:xfrm>
            <a:off x="1339350" y="3677925"/>
            <a:ext cx="28020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Tony Hong Jr.</a:t>
            </a:r>
            <a:endParaRPr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115" name="Shape 46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16" name="Google Shape;46116;p97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Problems Faced</a:t>
            </a:r>
            <a:endParaRPr/>
          </a:p>
        </p:txBody>
      </p:sp>
      <p:sp>
        <p:nvSpPr>
          <p:cNvPr id="46117" name="Google Shape;46117;p97"/>
          <p:cNvSpPr txBox="1"/>
          <p:nvPr/>
        </p:nvSpPr>
        <p:spPr>
          <a:xfrm>
            <a:off x="769675" y="1250725"/>
            <a:ext cx="7326600" cy="2280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75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Technical debt from 2021 to 2022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"/>
              <a:buChar char="○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Lack of documentation, abandoned software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"/>
              <a:buChar char="○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Lack of approaches and explan</a:t>
            </a: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ation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"/>
              <a:buChar char="○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Dependency hell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1" marL="9144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400"/>
              <a:buFont typeface="Roboto"/>
              <a:buChar char="○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Codebase was not updated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chemeClr val="lt2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Covid-19</a:t>
            </a:r>
            <a:endParaRPr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118" name="Google Shape;46118;p97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77775" y="3283275"/>
            <a:ext cx="2633824" cy="14837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122" name="Shape 46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23" name="Google Shape;46123;p98"/>
          <p:cNvSpPr txBox="1"/>
          <p:nvPr>
            <p:ph type="title"/>
          </p:nvPr>
        </p:nvSpPr>
        <p:spPr>
          <a:xfrm>
            <a:off x="5133250" y="2961525"/>
            <a:ext cx="2736600" cy="81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Telescope Integration</a:t>
            </a:r>
            <a:endParaRPr/>
          </a:p>
        </p:txBody>
      </p:sp>
      <p:sp>
        <p:nvSpPr>
          <p:cNvPr id="46124" name="Google Shape;46124;p98"/>
          <p:cNvSpPr txBox="1"/>
          <p:nvPr>
            <p:ph idx="1" type="subTitle"/>
          </p:nvPr>
        </p:nvSpPr>
        <p:spPr>
          <a:xfrm>
            <a:off x="5416150" y="3778717"/>
            <a:ext cx="2170800" cy="58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Daniel Gonzalez and Jason</a:t>
            </a:r>
            <a:endParaRPr/>
          </a:p>
        </p:txBody>
      </p:sp>
      <p:sp>
        <p:nvSpPr>
          <p:cNvPr id="46125" name="Google Shape;46125;p98"/>
          <p:cNvSpPr txBox="1"/>
          <p:nvPr>
            <p:ph idx="2" type="title"/>
          </p:nvPr>
        </p:nvSpPr>
        <p:spPr>
          <a:xfrm>
            <a:off x="543805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cxnSp>
        <p:nvCxnSpPr>
          <p:cNvPr id="46126" name="Google Shape;46126;p98"/>
          <p:cNvCxnSpPr/>
          <p:nvPr/>
        </p:nvCxnSpPr>
        <p:spPr>
          <a:xfrm>
            <a:off x="556257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6127" name="Google Shape;46127;p98"/>
          <p:cNvGrpSpPr/>
          <p:nvPr/>
        </p:nvGrpSpPr>
        <p:grpSpPr>
          <a:xfrm>
            <a:off x="-127795" y="281209"/>
            <a:ext cx="5275007" cy="4642595"/>
            <a:chOff x="-127795" y="281209"/>
            <a:chExt cx="5275007" cy="4642595"/>
          </a:xfrm>
        </p:grpSpPr>
        <p:grpSp>
          <p:nvGrpSpPr>
            <p:cNvPr id="46128" name="Google Shape;46128;p98"/>
            <p:cNvGrpSpPr/>
            <p:nvPr/>
          </p:nvGrpSpPr>
          <p:grpSpPr>
            <a:xfrm>
              <a:off x="-127795" y="2341431"/>
              <a:ext cx="3801027" cy="2582373"/>
              <a:chOff x="-127795" y="2341431"/>
              <a:chExt cx="3801027" cy="2582373"/>
            </a:xfrm>
          </p:grpSpPr>
          <p:grpSp>
            <p:nvGrpSpPr>
              <p:cNvPr id="46129" name="Google Shape;46129;p98"/>
              <p:cNvGrpSpPr/>
              <p:nvPr/>
            </p:nvGrpSpPr>
            <p:grpSpPr>
              <a:xfrm flipH="1" rot="344637">
                <a:off x="1871076" y="2421072"/>
                <a:ext cx="1699089" cy="2145056"/>
                <a:chOff x="146217" y="2712579"/>
                <a:chExt cx="1552966" cy="1960401"/>
              </a:xfrm>
            </p:grpSpPr>
            <p:grpSp>
              <p:nvGrpSpPr>
                <p:cNvPr id="46130" name="Google Shape;46130;p9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6131" name="Google Shape;46131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2" name="Google Shape;46132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3" name="Google Shape;46133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4" name="Google Shape;46134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5" name="Google Shape;46135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6" name="Google Shape;46136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7" name="Google Shape;46137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8" name="Google Shape;46138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39" name="Google Shape;46139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0" name="Google Shape;46140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1" name="Google Shape;46141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2" name="Google Shape;46142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3" name="Google Shape;46143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4" name="Google Shape;46144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45" name="Google Shape;46145;p9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6146" name="Google Shape;46146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7" name="Google Shape;46147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8" name="Google Shape;46148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49" name="Google Shape;46149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0" name="Google Shape;46150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1" name="Google Shape;46151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2" name="Google Shape;46152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3" name="Google Shape;46153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4" name="Google Shape;46154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5" name="Google Shape;46155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6" name="Google Shape;46156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7" name="Google Shape;46157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8" name="Google Shape;46158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59" name="Google Shape;46159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60" name="Google Shape;46160;p9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6161" name="Google Shape;46161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2" name="Google Shape;46162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3" name="Google Shape;46163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4" name="Google Shape;46164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5" name="Google Shape;46165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6" name="Google Shape;46166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7" name="Google Shape;46167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8" name="Google Shape;46168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69" name="Google Shape;46169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0" name="Google Shape;46170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1" name="Google Shape;46171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2" name="Google Shape;46172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3" name="Google Shape;46173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4" name="Google Shape;46174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175" name="Google Shape;46175;p98"/>
              <p:cNvGrpSpPr/>
              <p:nvPr/>
            </p:nvGrpSpPr>
            <p:grpSpPr>
              <a:xfrm flipH="1" rot="-3764223">
                <a:off x="365235" y="2604752"/>
                <a:ext cx="1699169" cy="2145136"/>
                <a:chOff x="146217" y="2712579"/>
                <a:chExt cx="1552966" cy="1960401"/>
              </a:xfrm>
            </p:grpSpPr>
            <p:grpSp>
              <p:nvGrpSpPr>
                <p:cNvPr id="46176" name="Google Shape;46176;p9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6177" name="Google Shape;46177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8" name="Google Shape;46178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79" name="Google Shape;46179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0" name="Google Shape;46180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1" name="Google Shape;46181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2" name="Google Shape;46182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3" name="Google Shape;46183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4" name="Google Shape;46184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5" name="Google Shape;46185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6" name="Google Shape;46186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7" name="Google Shape;46187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8" name="Google Shape;46188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89" name="Google Shape;46189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0" name="Google Shape;46190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191" name="Google Shape;46191;p9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6192" name="Google Shape;46192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3" name="Google Shape;46193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4" name="Google Shape;46194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5" name="Google Shape;46195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6" name="Google Shape;46196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7" name="Google Shape;46197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8" name="Google Shape;46198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199" name="Google Shape;46199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0" name="Google Shape;46200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1" name="Google Shape;46201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2" name="Google Shape;46202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3" name="Google Shape;46203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4" name="Google Shape;46204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5" name="Google Shape;46205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206" name="Google Shape;46206;p9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6207" name="Google Shape;46207;p9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8" name="Google Shape;46208;p9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09" name="Google Shape;46209;p9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0" name="Google Shape;46210;p9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1" name="Google Shape;46211;p9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2" name="Google Shape;46212;p9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3" name="Google Shape;46213;p9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4" name="Google Shape;46214;p9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5" name="Google Shape;46215;p9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6" name="Google Shape;46216;p9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7" name="Google Shape;46217;p9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8" name="Google Shape;46218;p9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19" name="Google Shape;46219;p9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220" name="Google Shape;46220;p9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6221" name="Google Shape;46221;p98"/>
            <p:cNvGrpSpPr/>
            <p:nvPr/>
          </p:nvGrpSpPr>
          <p:grpSpPr>
            <a:xfrm>
              <a:off x="170191" y="281209"/>
              <a:ext cx="4977020" cy="3781607"/>
              <a:chOff x="103591" y="148009"/>
              <a:chExt cx="4977020" cy="3781607"/>
            </a:xfrm>
          </p:grpSpPr>
          <p:sp>
            <p:nvSpPr>
              <p:cNvPr id="46222" name="Google Shape;46222;p98"/>
              <p:cNvSpPr/>
              <p:nvPr/>
            </p:nvSpPr>
            <p:spPr>
              <a:xfrm>
                <a:off x="482056" y="1976701"/>
                <a:ext cx="3895680" cy="1547326"/>
              </a:xfrm>
              <a:custGeom>
                <a:rect b="b" l="l" r="r" t="t"/>
                <a:pathLst>
                  <a:path extrusionOk="0" h="44672" w="112470">
                    <a:moveTo>
                      <a:pt x="25394" y="0"/>
                    </a:moveTo>
                    <a:cubicBezTo>
                      <a:pt x="27142" y="2914"/>
                      <a:pt x="29553" y="6939"/>
                      <a:pt x="27867" y="9889"/>
                    </a:cubicBezTo>
                    <a:cubicBezTo>
                      <a:pt x="23714" y="17156"/>
                      <a:pt x="12388" y="16926"/>
                      <a:pt x="6166" y="22525"/>
                    </a:cubicBezTo>
                    <a:cubicBezTo>
                      <a:pt x="1174" y="27017"/>
                      <a:pt x="-2579" y="37709"/>
                      <a:pt x="2321" y="42302"/>
                    </a:cubicBezTo>
                    <a:cubicBezTo>
                      <a:pt x="8046" y="47669"/>
                      <a:pt x="19489" y="42800"/>
                      <a:pt x="25394" y="37632"/>
                    </a:cubicBezTo>
                    <a:cubicBezTo>
                      <a:pt x="31485" y="32302"/>
                      <a:pt x="34871" y="23231"/>
                      <a:pt x="42425" y="20327"/>
                    </a:cubicBezTo>
                    <a:cubicBezTo>
                      <a:pt x="48121" y="18137"/>
                      <a:pt x="53603" y="25385"/>
                      <a:pt x="58631" y="28843"/>
                    </a:cubicBezTo>
                    <a:cubicBezTo>
                      <a:pt x="62109" y="31234"/>
                      <a:pt x="66778" y="31823"/>
                      <a:pt x="70992" y="31589"/>
                    </a:cubicBezTo>
                    <a:cubicBezTo>
                      <a:pt x="80337" y="31071"/>
                      <a:pt x="85933" y="18844"/>
                      <a:pt x="95165" y="17306"/>
                    </a:cubicBezTo>
                    <a:cubicBezTo>
                      <a:pt x="101905" y="16183"/>
                      <a:pt x="107639" y="23462"/>
                      <a:pt x="112470" y="28293"/>
                    </a:cubicBezTo>
                  </a:path>
                </a:pathLst>
              </a:custGeom>
              <a:noFill/>
              <a:ln cap="flat" cmpd="sng" w="19050">
                <a:solidFill>
                  <a:srgbClr val="FFD69C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46223" name="Google Shape;46223;p98"/>
              <p:cNvGrpSpPr/>
              <p:nvPr/>
            </p:nvGrpSpPr>
            <p:grpSpPr>
              <a:xfrm flipH="1" rot="2225965">
                <a:off x="3715870" y="2338854"/>
                <a:ext cx="1041820" cy="1420290"/>
                <a:chOff x="1062200" y="1206225"/>
                <a:chExt cx="640075" cy="872600"/>
              </a:xfrm>
            </p:grpSpPr>
            <p:sp>
              <p:nvSpPr>
                <p:cNvPr id="46224" name="Google Shape;46224;p98"/>
                <p:cNvSpPr/>
                <p:nvPr/>
              </p:nvSpPr>
              <p:spPr>
                <a:xfrm>
                  <a:off x="1599050" y="1404525"/>
                  <a:ext cx="103225" cy="177400"/>
                </a:xfrm>
                <a:custGeom>
                  <a:rect b="b" l="l" r="r" t="t"/>
                  <a:pathLst>
                    <a:path extrusionOk="0" h="7096" w="4129">
                      <a:moveTo>
                        <a:pt x="1067" y="0"/>
                      </a:moveTo>
                      <a:cubicBezTo>
                        <a:pt x="1054" y="0"/>
                        <a:pt x="1047" y="1"/>
                        <a:pt x="1047" y="1"/>
                      </a:cubicBezTo>
                      <a:lnTo>
                        <a:pt x="1" y="1104"/>
                      </a:lnTo>
                      <a:lnTo>
                        <a:pt x="1503" y="7095"/>
                      </a:lnTo>
                      <a:cubicBezTo>
                        <a:pt x="1503" y="7095"/>
                        <a:pt x="4128" y="2587"/>
                        <a:pt x="3748" y="1275"/>
                      </a:cubicBezTo>
                      <a:cubicBezTo>
                        <a:pt x="3388" y="34"/>
                        <a:pt x="1295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25" name="Google Shape;46225;p98"/>
                <p:cNvSpPr/>
                <p:nvPr/>
              </p:nvSpPr>
              <p:spPr>
                <a:xfrm>
                  <a:off x="1128300" y="1376475"/>
                  <a:ext cx="299600" cy="120325"/>
                </a:xfrm>
                <a:custGeom>
                  <a:rect b="b" l="l" r="r" t="t"/>
                  <a:pathLst>
                    <a:path extrusionOk="0" h="4813" w="11984">
                      <a:moveTo>
                        <a:pt x="11108" y="856"/>
                      </a:moveTo>
                      <a:cubicBezTo>
                        <a:pt x="11108" y="856"/>
                        <a:pt x="7951" y="0"/>
                        <a:pt x="6543" y="0"/>
                      </a:cubicBezTo>
                      <a:cubicBezTo>
                        <a:pt x="5155" y="0"/>
                        <a:pt x="2244" y="723"/>
                        <a:pt x="1027" y="1104"/>
                      </a:cubicBezTo>
                      <a:cubicBezTo>
                        <a:pt x="1027" y="1104"/>
                        <a:pt x="0" y="2910"/>
                        <a:pt x="1408" y="3938"/>
                      </a:cubicBezTo>
                      <a:cubicBezTo>
                        <a:pt x="1408" y="3938"/>
                        <a:pt x="5497" y="3557"/>
                        <a:pt x="6600" y="3938"/>
                      </a:cubicBezTo>
                      <a:cubicBezTo>
                        <a:pt x="7684" y="4299"/>
                        <a:pt x="9301" y="4813"/>
                        <a:pt x="9301" y="4813"/>
                      </a:cubicBezTo>
                      <a:lnTo>
                        <a:pt x="11983" y="1769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26" name="Google Shape;46226;p98"/>
                <p:cNvSpPr/>
                <p:nvPr/>
              </p:nvSpPr>
              <p:spPr>
                <a:xfrm>
                  <a:off x="1062200" y="1389775"/>
                  <a:ext cx="101300" cy="114150"/>
                </a:xfrm>
                <a:custGeom>
                  <a:rect b="b" l="l" r="r" t="t"/>
                  <a:pathLst>
                    <a:path extrusionOk="0" h="4566" w="4052">
                      <a:moveTo>
                        <a:pt x="3671" y="553"/>
                      </a:moveTo>
                      <a:cubicBezTo>
                        <a:pt x="3671" y="553"/>
                        <a:pt x="1636" y="1"/>
                        <a:pt x="1046" y="267"/>
                      </a:cubicBezTo>
                      <a:cubicBezTo>
                        <a:pt x="457" y="514"/>
                        <a:pt x="2073" y="857"/>
                        <a:pt x="2073" y="857"/>
                      </a:cubicBezTo>
                      <a:cubicBezTo>
                        <a:pt x="2073" y="857"/>
                        <a:pt x="0" y="971"/>
                        <a:pt x="0" y="1351"/>
                      </a:cubicBezTo>
                      <a:cubicBezTo>
                        <a:pt x="0" y="1732"/>
                        <a:pt x="2111" y="1561"/>
                        <a:pt x="2111" y="1561"/>
                      </a:cubicBezTo>
                      <a:cubicBezTo>
                        <a:pt x="2111" y="1561"/>
                        <a:pt x="0" y="1599"/>
                        <a:pt x="0" y="1998"/>
                      </a:cubicBezTo>
                      <a:cubicBezTo>
                        <a:pt x="0" y="2378"/>
                        <a:pt x="2016" y="2245"/>
                        <a:pt x="2016" y="2245"/>
                      </a:cubicBezTo>
                      <a:cubicBezTo>
                        <a:pt x="2016" y="2245"/>
                        <a:pt x="419" y="2683"/>
                        <a:pt x="381" y="3044"/>
                      </a:cubicBezTo>
                      <a:cubicBezTo>
                        <a:pt x="323" y="3387"/>
                        <a:pt x="2283" y="3044"/>
                        <a:pt x="2283" y="3044"/>
                      </a:cubicBezTo>
                      <a:cubicBezTo>
                        <a:pt x="2149" y="3387"/>
                        <a:pt x="2016" y="3729"/>
                        <a:pt x="1826" y="4052"/>
                      </a:cubicBezTo>
                      <a:cubicBezTo>
                        <a:pt x="1560" y="4566"/>
                        <a:pt x="2739" y="4490"/>
                        <a:pt x="4052" y="3387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27" name="Google Shape;46227;p98"/>
                <p:cNvSpPr/>
                <p:nvPr/>
              </p:nvSpPr>
              <p:spPr>
                <a:xfrm>
                  <a:off x="1133525" y="1394750"/>
                  <a:ext cx="39950" cy="88725"/>
                </a:xfrm>
                <a:custGeom>
                  <a:rect b="b" l="l" r="r" t="t"/>
                  <a:pathLst>
                    <a:path extrusionOk="0" h="3549" w="1598">
                      <a:moveTo>
                        <a:pt x="793" y="0"/>
                      </a:moveTo>
                      <a:cubicBezTo>
                        <a:pt x="681" y="0"/>
                        <a:pt x="568" y="54"/>
                        <a:pt x="495" y="182"/>
                      </a:cubicBezTo>
                      <a:cubicBezTo>
                        <a:pt x="0" y="1247"/>
                        <a:pt x="152" y="2503"/>
                        <a:pt x="894" y="3397"/>
                      </a:cubicBezTo>
                      <a:cubicBezTo>
                        <a:pt x="970" y="3492"/>
                        <a:pt x="1084" y="3549"/>
                        <a:pt x="1199" y="3549"/>
                      </a:cubicBezTo>
                      <a:cubicBezTo>
                        <a:pt x="1275" y="3549"/>
                        <a:pt x="1351" y="3530"/>
                        <a:pt x="1408" y="3492"/>
                      </a:cubicBezTo>
                      <a:cubicBezTo>
                        <a:pt x="1579" y="3359"/>
                        <a:pt x="1598" y="3131"/>
                        <a:pt x="1484" y="2978"/>
                      </a:cubicBezTo>
                      <a:cubicBezTo>
                        <a:pt x="913" y="2275"/>
                        <a:pt x="780" y="1343"/>
                        <a:pt x="1141" y="525"/>
                      </a:cubicBezTo>
                      <a:cubicBezTo>
                        <a:pt x="1271" y="241"/>
                        <a:pt x="1032" y="0"/>
                        <a:pt x="79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28" name="Google Shape;46228;p98"/>
                <p:cNvSpPr/>
                <p:nvPr/>
              </p:nvSpPr>
              <p:spPr>
                <a:xfrm>
                  <a:off x="1267625" y="1371250"/>
                  <a:ext cx="51375" cy="108900"/>
                </a:xfrm>
                <a:custGeom>
                  <a:rect b="b" l="l" r="r" t="t"/>
                  <a:pathLst>
                    <a:path extrusionOk="0" h="4356" w="2055">
                      <a:moveTo>
                        <a:pt x="190" y="247"/>
                      </a:moveTo>
                      <a:cubicBezTo>
                        <a:pt x="190" y="247"/>
                        <a:pt x="0" y="2720"/>
                        <a:pt x="190" y="3994"/>
                      </a:cubicBezTo>
                      <a:cubicBezTo>
                        <a:pt x="190" y="3994"/>
                        <a:pt x="362" y="4356"/>
                        <a:pt x="1027" y="4128"/>
                      </a:cubicBezTo>
                      <a:cubicBezTo>
                        <a:pt x="1027" y="4128"/>
                        <a:pt x="2054" y="2226"/>
                        <a:pt x="1921" y="285"/>
                      </a:cubicBezTo>
                      <a:cubicBezTo>
                        <a:pt x="1370" y="19"/>
                        <a:pt x="742" y="0"/>
                        <a:pt x="190" y="24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29" name="Google Shape;46229;p98"/>
                <p:cNvSpPr/>
                <p:nvPr/>
              </p:nvSpPr>
              <p:spPr>
                <a:xfrm>
                  <a:off x="1125425" y="1418325"/>
                  <a:ext cx="447500" cy="660500"/>
                </a:xfrm>
                <a:custGeom>
                  <a:rect b="b" l="l" r="r" t="t"/>
                  <a:pathLst>
                    <a:path extrusionOk="0" h="26420" w="17900">
                      <a:moveTo>
                        <a:pt x="11775" y="0"/>
                      </a:moveTo>
                      <a:cubicBezTo>
                        <a:pt x="11775" y="0"/>
                        <a:pt x="7590" y="3139"/>
                        <a:pt x="8827" y="8997"/>
                      </a:cubicBezTo>
                      <a:cubicBezTo>
                        <a:pt x="8827" y="8997"/>
                        <a:pt x="5232" y="10785"/>
                        <a:pt x="4300" y="11755"/>
                      </a:cubicBezTo>
                      <a:cubicBezTo>
                        <a:pt x="3368" y="12706"/>
                        <a:pt x="2321" y="16738"/>
                        <a:pt x="2321" y="16738"/>
                      </a:cubicBezTo>
                      <a:cubicBezTo>
                        <a:pt x="2321" y="16738"/>
                        <a:pt x="324" y="17499"/>
                        <a:pt x="172" y="18774"/>
                      </a:cubicBezTo>
                      <a:cubicBezTo>
                        <a:pt x="1" y="20029"/>
                        <a:pt x="3672" y="20067"/>
                        <a:pt x="5650" y="18774"/>
                      </a:cubicBezTo>
                      <a:cubicBezTo>
                        <a:pt x="5650" y="18774"/>
                        <a:pt x="6886" y="15559"/>
                        <a:pt x="7134" y="14494"/>
                      </a:cubicBezTo>
                      <a:lnTo>
                        <a:pt x="10386" y="13790"/>
                      </a:lnTo>
                      <a:lnTo>
                        <a:pt x="10329" y="14152"/>
                      </a:lnTo>
                      <a:cubicBezTo>
                        <a:pt x="10215" y="14779"/>
                        <a:pt x="10158" y="15426"/>
                        <a:pt x="10139" y="16073"/>
                      </a:cubicBezTo>
                      <a:cubicBezTo>
                        <a:pt x="10196" y="17670"/>
                        <a:pt x="10653" y="19249"/>
                        <a:pt x="11489" y="20638"/>
                      </a:cubicBezTo>
                      <a:cubicBezTo>
                        <a:pt x="11489" y="20638"/>
                        <a:pt x="10595" y="23795"/>
                        <a:pt x="11775" y="25108"/>
                      </a:cubicBezTo>
                      <a:cubicBezTo>
                        <a:pt x="12954" y="26420"/>
                        <a:pt x="15446" y="23339"/>
                        <a:pt x="15160" y="20105"/>
                      </a:cubicBezTo>
                      <a:cubicBezTo>
                        <a:pt x="15160" y="20105"/>
                        <a:pt x="14095" y="17708"/>
                        <a:pt x="14190" y="16643"/>
                      </a:cubicBezTo>
                      <a:lnTo>
                        <a:pt x="16473" y="11793"/>
                      </a:lnTo>
                      <a:cubicBezTo>
                        <a:pt x="16473" y="11793"/>
                        <a:pt x="17671" y="10899"/>
                        <a:pt x="17652" y="8198"/>
                      </a:cubicBezTo>
                      <a:lnTo>
                        <a:pt x="17899" y="1446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0" name="Google Shape;46230;p98"/>
                <p:cNvSpPr/>
                <p:nvPr/>
              </p:nvSpPr>
              <p:spPr>
                <a:xfrm>
                  <a:off x="1364150" y="1505325"/>
                  <a:ext cx="48050" cy="48075"/>
                </a:xfrm>
                <a:custGeom>
                  <a:rect b="b" l="l" r="r" t="t"/>
                  <a:pathLst>
                    <a:path extrusionOk="0" h="1923" w="1922">
                      <a:moveTo>
                        <a:pt x="1921" y="819"/>
                      </a:moveTo>
                      <a:cubicBezTo>
                        <a:pt x="1921" y="1542"/>
                        <a:pt x="1046" y="1922"/>
                        <a:pt x="533" y="1389"/>
                      </a:cubicBezTo>
                      <a:cubicBezTo>
                        <a:pt x="0" y="876"/>
                        <a:pt x="381" y="1"/>
                        <a:pt x="1104" y="1"/>
                      </a:cubicBezTo>
                      <a:cubicBezTo>
                        <a:pt x="1560" y="1"/>
                        <a:pt x="1921" y="362"/>
                        <a:pt x="1921" y="819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1" name="Google Shape;46231;p98"/>
                <p:cNvSpPr/>
                <p:nvPr/>
              </p:nvSpPr>
              <p:spPr>
                <a:xfrm>
                  <a:off x="1173650" y="1827450"/>
                  <a:ext cx="104925" cy="69275"/>
                </a:xfrm>
                <a:custGeom>
                  <a:rect b="b" l="l" r="r" t="t"/>
                  <a:pathLst>
                    <a:path extrusionOk="0" h="2771" w="4197">
                      <a:moveTo>
                        <a:pt x="399" y="0"/>
                      </a:moveTo>
                      <a:cubicBezTo>
                        <a:pt x="201" y="0"/>
                        <a:pt x="0" y="145"/>
                        <a:pt x="31" y="411"/>
                      </a:cubicBezTo>
                      <a:cubicBezTo>
                        <a:pt x="31" y="564"/>
                        <a:pt x="221" y="1914"/>
                        <a:pt x="3645" y="2751"/>
                      </a:cubicBezTo>
                      <a:cubicBezTo>
                        <a:pt x="3654" y="2761"/>
                        <a:pt x="3669" y="2765"/>
                        <a:pt x="3683" y="2765"/>
                      </a:cubicBezTo>
                      <a:cubicBezTo>
                        <a:pt x="3697" y="2765"/>
                        <a:pt x="3712" y="2761"/>
                        <a:pt x="3721" y="2751"/>
                      </a:cubicBezTo>
                      <a:lnTo>
                        <a:pt x="3721" y="2770"/>
                      </a:lnTo>
                      <a:cubicBezTo>
                        <a:pt x="4121" y="2732"/>
                        <a:pt x="4197" y="2180"/>
                        <a:pt x="3816" y="2047"/>
                      </a:cubicBezTo>
                      <a:cubicBezTo>
                        <a:pt x="1001" y="1363"/>
                        <a:pt x="754" y="392"/>
                        <a:pt x="754" y="335"/>
                      </a:cubicBezTo>
                      <a:cubicBezTo>
                        <a:pt x="736" y="107"/>
                        <a:pt x="569" y="0"/>
                        <a:pt x="399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2" name="Google Shape;46232;p98"/>
                <p:cNvSpPr/>
                <p:nvPr/>
              </p:nvSpPr>
              <p:spPr>
                <a:xfrm>
                  <a:off x="1216725" y="1696500"/>
                  <a:ext cx="91325" cy="118900"/>
                </a:xfrm>
                <a:custGeom>
                  <a:rect b="b" l="l" r="r" t="t"/>
                  <a:pathLst>
                    <a:path extrusionOk="0" h="4756" w="3653">
                      <a:moveTo>
                        <a:pt x="1427" y="0"/>
                      </a:moveTo>
                      <a:cubicBezTo>
                        <a:pt x="1427" y="0"/>
                        <a:pt x="3311" y="1978"/>
                        <a:pt x="3482" y="3367"/>
                      </a:cubicBezTo>
                      <a:cubicBezTo>
                        <a:pt x="3653" y="4755"/>
                        <a:pt x="1" y="1674"/>
                        <a:pt x="1" y="1674"/>
                      </a:cubicBezTo>
                      <a:cubicBezTo>
                        <a:pt x="1" y="1674"/>
                        <a:pt x="1" y="438"/>
                        <a:pt x="1427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3" name="Google Shape;46233;p98"/>
                <p:cNvSpPr/>
                <p:nvPr/>
              </p:nvSpPr>
              <p:spPr>
                <a:xfrm>
                  <a:off x="1332800" y="1633800"/>
                  <a:ext cx="77500" cy="81275"/>
                </a:xfrm>
                <a:custGeom>
                  <a:rect b="b" l="l" r="r" t="t"/>
                  <a:pathLst>
                    <a:path extrusionOk="0" h="3251" w="3100">
                      <a:moveTo>
                        <a:pt x="513" y="0"/>
                      </a:moveTo>
                      <a:cubicBezTo>
                        <a:pt x="124" y="0"/>
                        <a:pt x="1" y="617"/>
                        <a:pt x="436" y="739"/>
                      </a:cubicBezTo>
                      <a:cubicBezTo>
                        <a:pt x="474" y="758"/>
                        <a:pt x="1768" y="1158"/>
                        <a:pt x="2339" y="2984"/>
                      </a:cubicBezTo>
                      <a:cubicBezTo>
                        <a:pt x="2377" y="3136"/>
                        <a:pt x="2510" y="3250"/>
                        <a:pt x="2681" y="3250"/>
                      </a:cubicBezTo>
                      <a:cubicBezTo>
                        <a:pt x="2719" y="3250"/>
                        <a:pt x="2757" y="3231"/>
                        <a:pt x="2795" y="3212"/>
                      </a:cubicBezTo>
                      <a:cubicBezTo>
                        <a:pt x="2985" y="3155"/>
                        <a:pt x="3099" y="2946"/>
                        <a:pt x="3042" y="2756"/>
                      </a:cubicBezTo>
                      <a:cubicBezTo>
                        <a:pt x="2358" y="530"/>
                        <a:pt x="703" y="36"/>
                        <a:pt x="627" y="17"/>
                      </a:cubicBezTo>
                      <a:cubicBezTo>
                        <a:pt x="587" y="5"/>
                        <a:pt x="549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4" name="Google Shape;46234;p98"/>
                <p:cNvSpPr/>
                <p:nvPr/>
              </p:nvSpPr>
              <p:spPr>
                <a:xfrm>
                  <a:off x="1398775" y="1912200"/>
                  <a:ext cx="117800" cy="40150"/>
                </a:xfrm>
                <a:custGeom>
                  <a:rect b="b" l="l" r="r" t="t"/>
                  <a:pathLst>
                    <a:path extrusionOk="0" h="1606" w="4712">
                      <a:moveTo>
                        <a:pt x="4203" y="1"/>
                      </a:moveTo>
                      <a:cubicBezTo>
                        <a:pt x="4130" y="1"/>
                        <a:pt x="4053" y="25"/>
                        <a:pt x="3979" y="84"/>
                      </a:cubicBezTo>
                      <a:cubicBezTo>
                        <a:pt x="3260" y="704"/>
                        <a:pt x="2566" y="882"/>
                        <a:pt x="2006" y="882"/>
                      </a:cubicBezTo>
                      <a:cubicBezTo>
                        <a:pt x="1278" y="882"/>
                        <a:pt x="778" y="581"/>
                        <a:pt x="746" y="559"/>
                      </a:cubicBezTo>
                      <a:cubicBezTo>
                        <a:pt x="673" y="513"/>
                        <a:pt x="601" y="493"/>
                        <a:pt x="534" y="493"/>
                      </a:cubicBezTo>
                      <a:cubicBezTo>
                        <a:pt x="213" y="493"/>
                        <a:pt x="0" y="948"/>
                        <a:pt x="346" y="1168"/>
                      </a:cubicBezTo>
                      <a:cubicBezTo>
                        <a:pt x="746" y="1396"/>
                        <a:pt x="1183" y="1529"/>
                        <a:pt x="1621" y="1586"/>
                      </a:cubicBezTo>
                      <a:cubicBezTo>
                        <a:pt x="1754" y="1605"/>
                        <a:pt x="1887" y="1605"/>
                        <a:pt x="2020" y="1605"/>
                      </a:cubicBezTo>
                      <a:cubicBezTo>
                        <a:pt x="2914" y="1586"/>
                        <a:pt x="3789" y="1244"/>
                        <a:pt x="4455" y="635"/>
                      </a:cubicBezTo>
                      <a:cubicBezTo>
                        <a:pt x="4712" y="378"/>
                        <a:pt x="4488" y="1"/>
                        <a:pt x="4203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5" name="Google Shape;46235;p98"/>
                <p:cNvSpPr/>
                <p:nvPr/>
              </p:nvSpPr>
              <p:spPr>
                <a:xfrm>
                  <a:off x="1377450" y="1801575"/>
                  <a:ext cx="106075" cy="69925"/>
                </a:xfrm>
                <a:custGeom>
                  <a:rect b="b" l="l" r="r" t="t"/>
                  <a:pathLst>
                    <a:path extrusionOk="0" h="2797" w="4243">
                      <a:moveTo>
                        <a:pt x="4166" y="1732"/>
                      </a:moveTo>
                      <a:cubicBezTo>
                        <a:pt x="2949" y="2797"/>
                        <a:pt x="267" y="2797"/>
                        <a:pt x="153" y="2188"/>
                      </a:cubicBezTo>
                      <a:cubicBezTo>
                        <a:pt x="39" y="1846"/>
                        <a:pt x="1" y="1485"/>
                        <a:pt x="20" y="1104"/>
                      </a:cubicBezTo>
                      <a:cubicBezTo>
                        <a:pt x="1922" y="1"/>
                        <a:pt x="4128" y="1085"/>
                        <a:pt x="4128" y="1085"/>
                      </a:cubicBezTo>
                      <a:cubicBezTo>
                        <a:pt x="4224" y="1294"/>
                        <a:pt x="4243" y="1523"/>
                        <a:pt x="4166" y="1732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6" name="Google Shape;46236;p98"/>
                <p:cNvSpPr/>
                <p:nvPr/>
              </p:nvSpPr>
              <p:spPr>
                <a:xfrm>
                  <a:off x="1381275" y="1679375"/>
                  <a:ext cx="168350" cy="42825"/>
                </a:xfrm>
                <a:custGeom>
                  <a:rect b="b" l="l" r="r" t="t"/>
                  <a:pathLst>
                    <a:path extrusionOk="0" h="1713" w="6734">
                      <a:moveTo>
                        <a:pt x="3104" y="1"/>
                      </a:moveTo>
                      <a:cubicBezTo>
                        <a:pt x="2238" y="1"/>
                        <a:pt x="1284" y="224"/>
                        <a:pt x="342" y="876"/>
                      </a:cubicBezTo>
                      <a:cubicBezTo>
                        <a:pt x="0" y="1109"/>
                        <a:pt x="218" y="1558"/>
                        <a:pt x="537" y="1558"/>
                      </a:cubicBezTo>
                      <a:cubicBezTo>
                        <a:pt x="608" y="1558"/>
                        <a:pt x="685" y="1536"/>
                        <a:pt x="761" y="1484"/>
                      </a:cubicBezTo>
                      <a:cubicBezTo>
                        <a:pt x="1575" y="921"/>
                        <a:pt x="2397" y="728"/>
                        <a:pt x="3141" y="728"/>
                      </a:cubicBezTo>
                      <a:cubicBezTo>
                        <a:pt x="4710" y="728"/>
                        <a:pt x="5933" y="1585"/>
                        <a:pt x="6011" y="1636"/>
                      </a:cubicBezTo>
                      <a:cubicBezTo>
                        <a:pt x="6087" y="1693"/>
                        <a:pt x="6144" y="1712"/>
                        <a:pt x="6239" y="1712"/>
                      </a:cubicBezTo>
                      <a:cubicBezTo>
                        <a:pt x="6581" y="1712"/>
                        <a:pt x="6733" y="1256"/>
                        <a:pt x="6448" y="1047"/>
                      </a:cubicBezTo>
                      <a:cubicBezTo>
                        <a:pt x="6422" y="1034"/>
                        <a:pt x="4969" y="1"/>
                        <a:pt x="3104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7" name="Google Shape;46237;p98"/>
                <p:cNvSpPr/>
                <p:nvPr/>
              </p:nvSpPr>
              <p:spPr>
                <a:xfrm>
                  <a:off x="1384600" y="1206225"/>
                  <a:ext cx="271075" cy="267275"/>
                </a:xfrm>
                <a:custGeom>
                  <a:rect b="b" l="l" r="r" t="t"/>
                  <a:pathLst>
                    <a:path extrusionOk="0" h="10691" w="10843">
                      <a:moveTo>
                        <a:pt x="5421" y="1"/>
                      </a:moveTo>
                      <a:cubicBezTo>
                        <a:pt x="2435" y="1"/>
                        <a:pt x="0" y="2397"/>
                        <a:pt x="0" y="5346"/>
                      </a:cubicBezTo>
                      <a:cubicBezTo>
                        <a:pt x="0" y="8294"/>
                        <a:pt x="2435" y="10691"/>
                        <a:pt x="5421" y="10691"/>
                      </a:cubicBezTo>
                      <a:cubicBezTo>
                        <a:pt x="8407" y="10691"/>
                        <a:pt x="10842" y="8294"/>
                        <a:pt x="10842" y="5346"/>
                      </a:cubicBezTo>
                      <a:cubicBezTo>
                        <a:pt x="10842" y="2397"/>
                        <a:pt x="8407" y="1"/>
                        <a:pt x="542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8" name="Google Shape;46238;p98"/>
                <p:cNvSpPr/>
                <p:nvPr/>
              </p:nvSpPr>
              <p:spPr>
                <a:xfrm>
                  <a:off x="1384600" y="1255700"/>
                  <a:ext cx="214950" cy="225400"/>
                </a:xfrm>
                <a:custGeom>
                  <a:rect b="b" l="l" r="r" t="t"/>
                  <a:pathLst>
                    <a:path extrusionOk="0" h="9016" w="8598">
                      <a:moveTo>
                        <a:pt x="6182" y="8293"/>
                      </a:moveTo>
                      <a:cubicBezTo>
                        <a:pt x="3044" y="9016"/>
                        <a:pt x="57" y="6657"/>
                        <a:pt x="0" y="3443"/>
                      </a:cubicBezTo>
                      <a:cubicBezTo>
                        <a:pt x="0" y="2244"/>
                        <a:pt x="457" y="1065"/>
                        <a:pt x="1256" y="171"/>
                      </a:cubicBezTo>
                      <a:lnTo>
                        <a:pt x="1294" y="114"/>
                      </a:lnTo>
                      <a:cubicBezTo>
                        <a:pt x="1427" y="0"/>
                        <a:pt x="1655" y="19"/>
                        <a:pt x="1731" y="190"/>
                      </a:cubicBezTo>
                      <a:cubicBezTo>
                        <a:pt x="2112" y="856"/>
                        <a:pt x="3443" y="2206"/>
                        <a:pt x="7894" y="1655"/>
                      </a:cubicBezTo>
                      <a:cubicBezTo>
                        <a:pt x="8160" y="1617"/>
                        <a:pt x="8407" y="1826"/>
                        <a:pt x="8426" y="2092"/>
                      </a:cubicBezTo>
                      <a:cubicBezTo>
                        <a:pt x="8541" y="3310"/>
                        <a:pt x="8598" y="6524"/>
                        <a:pt x="6429" y="8236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39" name="Google Shape;46239;p98"/>
                <p:cNvSpPr/>
                <p:nvPr/>
              </p:nvSpPr>
              <p:spPr>
                <a:xfrm>
                  <a:off x="1514400" y="1754975"/>
                  <a:ext cx="121300" cy="112250"/>
                </a:xfrm>
                <a:custGeom>
                  <a:rect b="b" l="l" r="r" t="t"/>
                  <a:pathLst>
                    <a:path extrusionOk="0" h="4490" w="4852">
                      <a:moveTo>
                        <a:pt x="4851" y="229"/>
                      </a:moveTo>
                      <a:cubicBezTo>
                        <a:pt x="4851" y="229"/>
                        <a:pt x="4452" y="3120"/>
                        <a:pt x="4052" y="3634"/>
                      </a:cubicBezTo>
                      <a:cubicBezTo>
                        <a:pt x="3672" y="4147"/>
                        <a:pt x="3729" y="2512"/>
                        <a:pt x="3729" y="2512"/>
                      </a:cubicBezTo>
                      <a:cubicBezTo>
                        <a:pt x="3729" y="2512"/>
                        <a:pt x="3120" y="4490"/>
                        <a:pt x="2740" y="4414"/>
                      </a:cubicBezTo>
                      <a:cubicBezTo>
                        <a:pt x="2379" y="4338"/>
                        <a:pt x="3025" y="2321"/>
                        <a:pt x="3025" y="2321"/>
                      </a:cubicBezTo>
                      <a:cubicBezTo>
                        <a:pt x="3025" y="2321"/>
                        <a:pt x="2493" y="4357"/>
                        <a:pt x="2131" y="4262"/>
                      </a:cubicBezTo>
                      <a:cubicBezTo>
                        <a:pt x="1751" y="4185"/>
                        <a:pt x="2360" y="2245"/>
                        <a:pt x="2360" y="2245"/>
                      </a:cubicBezTo>
                      <a:cubicBezTo>
                        <a:pt x="2360" y="2245"/>
                        <a:pt x="1561" y="3691"/>
                        <a:pt x="1199" y="3653"/>
                      </a:cubicBezTo>
                      <a:cubicBezTo>
                        <a:pt x="857" y="3615"/>
                        <a:pt x="1656" y="1808"/>
                        <a:pt x="1656" y="1808"/>
                      </a:cubicBezTo>
                      <a:cubicBezTo>
                        <a:pt x="1275" y="1846"/>
                        <a:pt x="914" y="1903"/>
                        <a:pt x="553" y="1998"/>
                      </a:cubicBezTo>
                      <a:cubicBezTo>
                        <a:pt x="1" y="2150"/>
                        <a:pt x="362" y="1009"/>
                        <a:pt x="175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0" name="Google Shape;46240;p98"/>
                <p:cNvSpPr/>
                <p:nvPr/>
              </p:nvSpPr>
              <p:spPr>
                <a:xfrm>
                  <a:off x="1520125" y="1449225"/>
                  <a:ext cx="151225" cy="327650"/>
                </a:xfrm>
                <a:custGeom>
                  <a:rect b="b" l="l" r="r" t="t"/>
                  <a:pathLst>
                    <a:path extrusionOk="0" h="13106" w="6049">
                      <a:moveTo>
                        <a:pt x="3291" y="210"/>
                      </a:moveTo>
                      <a:cubicBezTo>
                        <a:pt x="3291" y="210"/>
                        <a:pt x="590" y="0"/>
                        <a:pt x="0" y="2188"/>
                      </a:cubicBezTo>
                      <a:cubicBezTo>
                        <a:pt x="381" y="3862"/>
                        <a:pt x="1008" y="5478"/>
                        <a:pt x="1864" y="6981"/>
                      </a:cubicBezTo>
                      <a:cubicBezTo>
                        <a:pt x="2035" y="7647"/>
                        <a:pt x="2054" y="8351"/>
                        <a:pt x="1940" y="9035"/>
                      </a:cubicBezTo>
                      <a:cubicBezTo>
                        <a:pt x="1769" y="10348"/>
                        <a:pt x="1389" y="12174"/>
                        <a:pt x="1389" y="12174"/>
                      </a:cubicBezTo>
                      <a:cubicBezTo>
                        <a:pt x="1389" y="12174"/>
                        <a:pt x="2473" y="13106"/>
                        <a:pt x="4622" y="12459"/>
                      </a:cubicBezTo>
                      <a:cubicBezTo>
                        <a:pt x="4622" y="12459"/>
                        <a:pt x="6049" y="9473"/>
                        <a:pt x="5783" y="6677"/>
                      </a:cubicBezTo>
                      <a:cubicBezTo>
                        <a:pt x="5535" y="3881"/>
                        <a:pt x="3291" y="210"/>
                        <a:pt x="3291" y="21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1" name="Google Shape;46241;p98"/>
                <p:cNvSpPr/>
                <p:nvPr/>
              </p:nvSpPr>
              <p:spPr>
                <a:xfrm>
                  <a:off x="1545200" y="1745650"/>
                  <a:ext cx="104075" cy="34575"/>
                </a:xfrm>
                <a:custGeom>
                  <a:rect b="b" l="l" r="r" t="t"/>
                  <a:pathLst>
                    <a:path extrusionOk="0" h="1383" w="4163">
                      <a:moveTo>
                        <a:pt x="521" y="0"/>
                      </a:moveTo>
                      <a:cubicBezTo>
                        <a:pt x="247" y="0"/>
                        <a:pt x="0" y="344"/>
                        <a:pt x="234" y="621"/>
                      </a:cubicBezTo>
                      <a:cubicBezTo>
                        <a:pt x="713" y="1100"/>
                        <a:pt x="1370" y="1383"/>
                        <a:pt x="2068" y="1383"/>
                      </a:cubicBezTo>
                      <a:cubicBezTo>
                        <a:pt x="2090" y="1383"/>
                        <a:pt x="2113" y="1383"/>
                        <a:pt x="2136" y="1382"/>
                      </a:cubicBezTo>
                      <a:cubicBezTo>
                        <a:pt x="2725" y="1382"/>
                        <a:pt x="3296" y="1211"/>
                        <a:pt x="3809" y="906"/>
                      </a:cubicBezTo>
                      <a:cubicBezTo>
                        <a:pt x="4163" y="714"/>
                        <a:pt x="3960" y="223"/>
                        <a:pt x="3637" y="223"/>
                      </a:cubicBezTo>
                      <a:cubicBezTo>
                        <a:pt x="3577" y="223"/>
                        <a:pt x="3513" y="240"/>
                        <a:pt x="3448" y="279"/>
                      </a:cubicBezTo>
                      <a:cubicBezTo>
                        <a:pt x="2949" y="557"/>
                        <a:pt x="2508" y="655"/>
                        <a:pt x="2136" y="655"/>
                      </a:cubicBezTo>
                      <a:cubicBezTo>
                        <a:pt x="1287" y="655"/>
                        <a:pt x="793" y="147"/>
                        <a:pt x="766" y="108"/>
                      </a:cubicBezTo>
                      <a:cubicBezTo>
                        <a:pt x="691" y="32"/>
                        <a:pt x="605" y="0"/>
                        <a:pt x="521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2" name="Google Shape;46242;p98"/>
                <p:cNvSpPr/>
                <p:nvPr/>
              </p:nvSpPr>
              <p:spPr>
                <a:xfrm>
                  <a:off x="1566250" y="1616125"/>
                  <a:ext cx="103675" cy="62800"/>
                </a:xfrm>
                <a:custGeom>
                  <a:rect b="b" l="l" r="r" t="t"/>
                  <a:pathLst>
                    <a:path extrusionOk="0" h="2512" w="4147">
                      <a:moveTo>
                        <a:pt x="152" y="1237"/>
                      </a:moveTo>
                      <a:cubicBezTo>
                        <a:pt x="152" y="1237"/>
                        <a:pt x="3557" y="1180"/>
                        <a:pt x="3957" y="1"/>
                      </a:cubicBezTo>
                      <a:cubicBezTo>
                        <a:pt x="3957" y="1"/>
                        <a:pt x="4147" y="571"/>
                        <a:pt x="3899" y="1846"/>
                      </a:cubicBezTo>
                      <a:cubicBezTo>
                        <a:pt x="3899" y="1846"/>
                        <a:pt x="2016" y="2512"/>
                        <a:pt x="171" y="1751"/>
                      </a:cubicBezTo>
                      <a:cubicBezTo>
                        <a:pt x="152" y="1751"/>
                        <a:pt x="0" y="1713"/>
                        <a:pt x="152" y="123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3" name="Google Shape;46243;p98"/>
                <p:cNvSpPr/>
                <p:nvPr/>
              </p:nvSpPr>
              <p:spPr>
                <a:xfrm>
                  <a:off x="1508700" y="1441825"/>
                  <a:ext cx="110525" cy="82075"/>
                </a:xfrm>
                <a:custGeom>
                  <a:rect b="b" l="l" r="r" t="t"/>
                  <a:pathLst>
                    <a:path extrusionOk="0" h="3283" w="4421">
                      <a:moveTo>
                        <a:pt x="3360" y="0"/>
                      </a:moveTo>
                      <a:cubicBezTo>
                        <a:pt x="2177" y="0"/>
                        <a:pt x="424" y="546"/>
                        <a:pt x="58" y="2712"/>
                      </a:cubicBezTo>
                      <a:cubicBezTo>
                        <a:pt x="1" y="2978"/>
                        <a:pt x="191" y="3226"/>
                        <a:pt x="457" y="3283"/>
                      </a:cubicBezTo>
                      <a:lnTo>
                        <a:pt x="533" y="3283"/>
                      </a:lnTo>
                      <a:cubicBezTo>
                        <a:pt x="762" y="3283"/>
                        <a:pt x="971" y="3112"/>
                        <a:pt x="1009" y="2883"/>
                      </a:cubicBezTo>
                      <a:cubicBezTo>
                        <a:pt x="1310" y="1198"/>
                        <a:pt x="2670" y="977"/>
                        <a:pt x="3338" y="977"/>
                      </a:cubicBezTo>
                      <a:cubicBezTo>
                        <a:pt x="3515" y="977"/>
                        <a:pt x="3643" y="992"/>
                        <a:pt x="3691" y="1000"/>
                      </a:cubicBezTo>
                      <a:cubicBezTo>
                        <a:pt x="3704" y="1001"/>
                        <a:pt x="3716" y="1001"/>
                        <a:pt x="3728" y="1001"/>
                      </a:cubicBezTo>
                      <a:cubicBezTo>
                        <a:pt x="4323" y="1001"/>
                        <a:pt x="4420" y="123"/>
                        <a:pt x="3824" y="30"/>
                      </a:cubicBezTo>
                      <a:cubicBezTo>
                        <a:pt x="3685" y="11"/>
                        <a:pt x="3528" y="0"/>
                        <a:pt x="3360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244" name="Google Shape;46244;p98"/>
              <p:cNvGrpSpPr/>
              <p:nvPr/>
            </p:nvGrpSpPr>
            <p:grpSpPr>
              <a:xfrm>
                <a:off x="103591" y="148009"/>
                <a:ext cx="3114248" cy="1983396"/>
                <a:chOff x="961902" y="999722"/>
                <a:chExt cx="1680561" cy="1070313"/>
              </a:xfrm>
            </p:grpSpPr>
            <p:sp>
              <p:nvSpPr>
                <p:cNvPr id="46245" name="Google Shape;46245;p98"/>
                <p:cNvSpPr/>
                <p:nvPr/>
              </p:nvSpPr>
              <p:spPr>
                <a:xfrm>
                  <a:off x="1258302" y="999722"/>
                  <a:ext cx="1066864" cy="1070313"/>
                </a:xfrm>
                <a:custGeom>
                  <a:rect b="b" l="l" r="r" t="t"/>
                  <a:pathLst>
                    <a:path extrusionOk="0" h="10241" w="10208">
                      <a:moveTo>
                        <a:pt x="5151" y="1"/>
                      </a:moveTo>
                      <a:cubicBezTo>
                        <a:pt x="2707" y="1"/>
                        <a:pt x="297" y="1732"/>
                        <a:pt x="34" y="4666"/>
                      </a:cubicBezTo>
                      <a:cubicBezTo>
                        <a:pt x="0" y="4732"/>
                        <a:pt x="0" y="4832"/>
                        <a:pt x="0" y="4932"/>
                      </a:cubicBezTo>
                      <a:lnTo>
                        <a:pt x="0" y="5133"/>
                      </a:lnTo>
                      <a:cubicBezTo>
                        <a:pt x="0" y="5433"/>
                        <a:pt x="34" y="5733"/>
                        <a:pt x="67" y="6033"/>
                      </a:cubicBezTo>
                      <a:cubicBezTo>
                        <a:pt x="167" y="6500"/>
                        <a:pt x="301" y="6967"/>
                        <a:pt x="534" y="7401"/>
                      </a:cubicBezTo>
                      <a:cubicBezTo>
                        <a:pt x="701" y="7734"/>
                        <a:pt x="901" y="8068"/>
                        <a:pt x="1168" y="8368"/>
                      </a:cubicBezTo>
                      <a:cubicBezTo>
                        <a:pt x="2223" y="9656"/>
                        <a:pt x="3657" y="10241"/>
                        <a:pt x="5071" y="10241"/>
                      </a:cubicBezTo>
                      <a:cubicBezTo>
                        <a:pt x="7504" y="10241"/>
                        <a:pt x="9879" y="8513"/>
                        <a:pt x="10174" y="5666"/>
                      </a:cubicBezTo>
                      <a:cubicBezTo>
                        <a:pt x="10208" y="5466"/>
                        <a:pt x="10208" y="5299"/>
                        <a:pt x="10208" y="5133"/>
                      </a:cubicBezTo>
                      <a:cubicBezTo>
                        <a:pt x="10208" y="5032"/>
                        <a:pt x="10208" y="4966"/>
                        <a:pt x="10208" y="4832"/>
                      </a:cubicBezTo>
                      <a:cubicBezTo>
                        <a:pt x="10208" y="4732"/>
                        <a:pt x="10208" y="4632"/>
                        <a:pt x="10174" y="4499"/>
                      </a:cubicBezTo>
                      <a:cubicBezTo>
                        <a:pt x="10174" y="4332"/>
                        <a:pt x="10141" y="4199"/>
                        <a:pt x="10108" y="4032"/>
                      </a:cubicBezTo>
                      <a:cubicBezTo>
                        <a:pt x="9974" y="3431"/>
                        <a:pt x="9707" y="2831"/>
                        <a:pt x="9374" y="2331"/>
                      </a:cubicBezTo>
                      <a:cubicBezTo>
                        <a:pt x="8337" y="729"/>
                        <a:pt x="6737" y="1"/>
                        <a:pt x="5151" y="1"/>
                      </a:cubicBezTo>
                      <a:close/>
                    </a:path>
                  </a:pathLst>
                </a:custGeom>
                <a:solidFill>
                  <a:srgbClr val="2E578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6" name="Google Shape;46246;p98"/>
                <p:cNvSpPr/>
                <p:nvPr/>
              </p:nvSpPr>
              <p:spPr>
                <a:xfrm>
                  <a:off x="1345466" y="1002648"/>
                  <a:ext cx="892537" cy="240692"/>
                </a:xfrm>
                <a:custGeom>
                  <a:rect b="b" l="l" r="r" t="t"/>
                  <a:pathLst>
                    <a:path extrusionOk="0" h="2303" w="8540">
                      <a:moveTo>
                        <a:pt x="4270" y="1"/>
                      </a:moveTo>
                      <a:cubicBezTo>
                        <a:pt x="2635" y="1"/>
                        <a:pt x="1001" y="768"/>
                        <a:pt x="0" y="2303"/>
                      </a:cubicBezTo>
                      <a:cubicBezTo>
                        <a:pt x="167" y="2303"/>
                        <a:pt x="334" y="2303"/>
                        <a:pt x="501" y="2269"/>
                      </a:cubicBezTo>
                      <a:cubicBezTo>
                        <a:pt x="734" y="2169"/>
                        <a:pt x="968" y="2102"/>
                        <a:pt x="1234" y="2069"/>
                      </a:cubicBezTo>
                      <a:cubicBezTo>
                        <a:pt x="1735" y="1969"/>
                        <a:pt x="1802" y="1936"/>
                        <a:pt x="2335" y="1869"/>
                      </a:cubicBezTo>
                      <a:cubicBezTo>
                        <a:pt x="2869" y="1802"/>
                        <a:pt x="3203" y="1735"/>
                        <a:pt x="3703" y="1702"/>
                      </a:cubicBezTo>
                      <a:cubicBezTo>
                        <a:pt x="3870" y="1669"/>
                        <a:pt x="4045" y="1652"/>
                        <a:pt x="4220" y="1652"/>
                      </a:cubicBezTo>
                      <a:cubicBezTo>
                        <a:pt x="4395" y="1652"/>
                        <a:pt x="4570" y="1669"/>
                        <a:pt x="4737" y="1702"/>
                      </a:cubicBezTo>
                      <a:cubicBezTo>
                        <a:pt x="5104" y="1802"/>
                        <a:pt x="5404" y="1769"/>
                        <a:pt x="5738" y="1869"/>
                      </a:cubicBezTo>
                      <a:cubicBezTo>
                        <a:pt x="6005" y="2002"/>
                        <a:pt x="6271" y="2069"/>
                        <a:pt x="6538" y="2136"/>
                      </a:cubicBezTo>
                      <a:cubicBezTo>
                        <a:pt x="6972" y="2202"/>
                        <a:pt x="7406" y="2269"/>
                        <a:pt x="7839" y="2303"/>
                      </a:cubicBezTo>
                      <a:lnTo>
                        <a:pt x="8540" y="2303"/>
                      </a:lnTo>
                      <a:cubicBezTo>
                        <a:pt x="7539" y="768"/>
                        <a:pt x="5904" y="1"/>
                        <a:pt x="42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7" name="Google Shape;46247;p98"/>
                <p:cNvSpPr/>
                <p:nvPr/>
              </p:nvSpPr>
              <p:spPr>
                <a:xfrm>
                  <a:off x="1258302" y="1421017"/>
                  <a:ext cx="1063415" cy="94270"/>
                </a:xfrm>
                <a:custGeom>
                  <a:rect b="b" l="l" r="r" t="t"/>
                  <a:pathLst>
                    <a:path extrusionOk="0" h="902" w="10175">
                      <a:moveTo>
                        <a:pt x="10108" y="1"/>
                      </a:moveTo>
                      <a:lnTo>
                        <a:pt x="8773" y="134"/>
                      </a:lnTo>
                      <a:cubicBezTo>
                        <a:pt x="8206" y="201"/>
                        <a:pt x="7572" y="234"/>
                        <a:pt x="6605" y="268"/>
                      </a:cubicBezTo>
                      <a:cubicBezTo>
                        <a:pt x="6105" y="268"/>
                        <a:pt x="5604" y="268"/>
                        <a:pt x="5104" y="201"/>
                      </a:cubicBezTo>
                      <a:cubicBezTo>
                        <a:pt x="4618" y="137"/>
                        <a:pt x="4118" y="114"/>
                        <a:pt x="3622" y="114"/>
                      </a:cubicBezTo>
                      <a:cubicBezTo>
                        <a:pt x="3335" y="114"/>
                        <a:pt x="3050" y="122"/>
                        <a:pt x="2769" y="134"/>
                      </a:cubicBezTo>
                      <a:cubicBezTo>
                        <a:pt x="2169" y="201"/>
                        <a:pt x="868" y="468"/>
                        <a:pt x="34" y="635"/>
                      </a:cubicBezTo>
                      <a:cubicBezTo>
                        <a:pt x="0" y="735"/>
                        <a:pt x="0" y="801"/>
                        <a:pt x="0" y="901"/>
                      </a:cubicBezTo>
                      <a:cubicBezTo>
                        <a:pt x="1068" y="768"/>
                        <a:pt x="3670" y="401"/>
                        <a:pt x="4137" y="401"/>
                      </a:cubicBezTo>
                      <a:cubicBezTo>
                        <a:pt x="4704" y="434"/>
                        <a:pt x="4804" y="468"/>
                        <a:pt x="5304" y="501"/>
                      </a:cubicBezTo>
                      <a:cubicBezTo>
                        <a:pt x="5638" y="534"/>
                        <a:pt x="6005" y="568"/>
                        <a:pt x="6372" y="568"/>
                      </a:cubicBezTo>
                      <a:cubicBezTo>
                        <a:pt x="6738" y="534"/>
                        <a:pt x="7706" y="568"/>
                        <a:pt x="8373" y="501"/>
                      </a:cubicBezTo>
                      <a:cubicBezTo>
                        <a:pt x="8707" y="468"/>
                        <a:pt x="9507" y="468"/>
                        <a:pt x="10174" y="468"/>
                      </a:cubicBezTo>
                      <a:cubicBezTo>
                        <a:pt x="10174" y="301"/>
                        <a:pt x="10141" y="168"/>
                        <a:pt x="10108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8" name="Google Shape;46248;p98"/>
                <p:cNvSpPr/>
                <p:nvPr/>
              </p:nvSpPr>
              <p:spPr>
                <a:xfrm>
                  <a:off x="1258302" y="1480276"/>
                  <a:ext cx="1066864" cy="163980"/>
                </a:xfrm>
                <a:custGeom>
                  <a:rect b="b" l="l" r="r" t="t"/>
                  <a:pathLst>
                    <a:path extrusionOk="0" h="1569" w="10208">
                      <a:moveTo>
                        <a:pt x="4070" y="1"/>
                      </a:moveTo>
                      <a:cubicBezTo>
                        <a:pt x="3870" y="1"/>
                        <a:pt x="3670" y="1"/>
                        <a:pt x="3469" y="34"/>
                      </a:cubicBezTo>
                      <a:cubicBezTo>
                        <a:pt x="3169" y="101"/>
                        <a:pt x="2969" y="101"/>
                        <a:pt x="2836" y="134"/>
                      </a:cubicBezTo>
                      <a:cubicBezTo>
                        <a:pt x="2669" y="168"/>
                        <a:pt x="2369" y="168"/>
                        <a:pt x="2135" y="201"/>
                      </a:cubicBezTo>
                      <a:cubicBezTo>
                        <a:pt x="1902" y="234"/>
                        <a:pt x="1735" y="234"/>
                        <a:pt x="1535" y="268"/>
                      </a:cubicBezTo>
                      <a:cubicBezTo>
                        <a:pt x="1368" y="301"/>
                        <a:pt x="1401" y="301"/>
                        <a:pt x="1134" y="368"/>
                      </a:cubicBezTo>
                      <a:cubicBezTo>
                        <a:pt x="868" y="468"/>
                        <a:pt x="634" y="501"/>
                        <a:pt x="367" y="501"/>
                      </a:cubicBezTo>
                      <a:cubicBezTo>
                        <a:pt x="100" y="501"/>
                        <a:pt x="34" y="501"/>
                        <a:pt x="0" y="535"/>
                      </a:cubicBezTo>
                      <a:cubicBezTo>
                        <a:pt x="0" y="835"/>
                        <a:pt x="34" y="1135"/>
                        <a:pt x="67" y="1435"/>
                      </a:cubicBezTo>
                      <a:cubicBezTo>
                        <a:pt x="634" y="1235"/>
                        <a:pt x="1201" y="1102"/>
                        <a:pt x="1768" y="968"/>
                      </a:cubicBezTo>
                      <a:cubicBezTo>
                        <a:pt x="1935" y="952"/>
                        <a:pt x="2102" y="943"/>
                        <a:pt x="2269" y="943"/>
                      </a:cubicBezTo>
                      <a:cubicBezTo>
                        <a:pt x="2435" y="943"/>
                        <a:pt x="2602" y="952"/>
                        <a:pt x="2769" y="968"/>
                      </a:cubicBezTo>
                      <a:cubicBezTo>
                        <a:pt x="3069" y="1002"/>
                        <a:pt x="3369" y="1068"/>
                        <a:pt x="3670" y="1135"/>
                      </a:cubicBezTo>
                      <a:cubicBezTo>
                        <a:pt x="4070" y="1268"/>
                        <a:pt x="4470" y="1368"/>
                        <a:pt x="4904" y="1368"/>
                      </a:cubicBezTo>
                      <a:cubicBezTo>
                        <a:pt x="5771" y="1469"/>
                        <a:pt x="6071" y="1569"/>
                        <a:pt x="6672" y="1569"/>
                      </a:cubicBezTo>
                      <a:lnTo>
                        <a:pt x="7973" y="1569"/>
                      </a:lnTo>
                      <a:cubicBezTo>
                        <a:pt x="8133" y="1562"/>
                        <a:pt x="8267" y="1561"/>
                        <a:pt x="8382" y="1561"/>
                      </a:cubicBezTo>
                      <a:cubicBezTo>
                        <a:pt x="8509" y="1561"/>
                        <a:pt x="8613" y="1563"/>
                        <a:pt x="8704" y="1563"/>
                      </a:cubicBezTo>
                      <a:cubicBezTo>
                        <a:pt x="8982" y="1563"/>
                        <a:pt x="9146" y="1545"/>
                        <a:pt x="9474" y="1402"/>
                      </a:cubicBezTo>
                      <a:cubicBezTo>
                        <a:pt x="9807" y="1235"/>
                        <a:pt x="10041" y="1135"/>
                        <a:pt x="10174" y="1068"/>
                      </a:cubicBezTo>
                      <a:cubicBezTo>
                        <a:pt x="10208" y="868"/>
                        <a:pt x="10208" y="701"/>
                        <a:pt x="10208" y="535"/>
                      </a:cubicBezTo>
                      <a:cubicBezTo>
                        <a:pt x="10208" y="434"/>
                        <a:pt x="10208" y="368"/>
                        <a:pt x="10174" y="234"/>
                      </a:cubicBezTo>
                      <a:cubicBezTo>
                        <a:pt x="9774" y="334"/>
                        <a:pt x="9340" y="368"/>
                        <a:pt x="8907" y="368"/>
                      </a:cubicBezTo>
                      <a:cubicBezTo>
                        <a:pt x="8873" y="346"/>
                        <a:pt x="8829" y="338"/>
                        <a:pt x="8765" y="338"/>
                      </a:cubicBezTo>
                      <a:cubicBezTo>
                        <a:pt x="8636" y="338"/>
                        <a:pt x="8429" y="368"/>
                        <a:pt x="8073" y="368"/>
                      </a:cubicBezTo>
                      <a:cubicBezTo>
                        <a:pt x="7906" y="379"/>
                        <a:pt x="7728" y="383"/>
                        <a:pt x="7565" y="383"/>
                      </a:cubicBezTo>
                      <a:cubicBezTo>
                        <a:pt x="7239" y="383"/>
                        <a:pt x="6972" y="368"/>
                        <a:pt x="6972" y="368"/>
                      </a:cubicBezTo>
                      <a:cubicBezTo>
                        <a:pt x="6972" y="368"/>
                        <a:pt x="6271" y="301"/>
                        <a:pt x="6038" y="268"/>
                      </a:cubicBezTo>
                      <a:cubicBezTo>
                        <a:pt x="5771" y="268"/>
                        <a:pt x="4303" y="1"/>
                        <a:pt x="40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49" name="Google Shape;46249;p98"/>
                <p:cNvSpPr/>
                <p:nvPr/>
              </p:nvSpPr>
              <p:spPr>
                <a:xfrm>
                  <a:off x="1314112" y="1773123"/>
                  <a:ext cx="857630" cy="153529"/>
                </a:xfrm>
                <a:custGeom>
                  <a:rect b="b" l="l" r="r" t="t"/>
                  <a:pathLst>
                    <a:path extrusionOk="0" h="1469" w="8206">
                      <a:moveTo>
                        <a:pt x="0" y="1"/>
                      </a:moveTo>
                      <a:cubicBezTo>
                        <a:pt x="167" y="334"/>
                        <a:pt x="400" y="668"/>
                        <a:pt x="634" y="968"/>
                      </a:cubicBezTo>
                      <a:cubicBezTo>
                        <a:pt x="1001" y="1002"/>
                        <a:pt x="1801" y="1135"/>
                        <a:pt x="2302" y="1202"/>
                      </a:cubicBezTo>
                      <a:cubicBezTo>
                        <a:pt x="2835" y="1302"/>
                        <a:pt x="3069" y="1369"/>
                        <a:pt x="3503" y="1435"/>
                      </a:cubicBezTo>
                      <a:cubicBezTo>
                        <a:pt x="3658" y="1457"/>
                        <a:pt x="3795" y="1469"/>
                        <a:pt x="3962" y="1469"/>
                      </a:cubicBezTo>
                      <a:cubicBezTo>
                        <a:pt x="4296" y="1469"/>
                        <a:pt x="4748" y="1424"/>
                        <a:pt x="5704" y="1335"/>
                      </a:cubicBezTo>
                      <a:cubicBezTo>
                        <a:pt x="6605" y="1235"/>
                        <a:pt x="7472" y="902"/>
                        <a:pt x="8206" y="368"/>
                      </a:cubicBezTo>
                      <a:lnTo>
                        <a:pt x="8206" y="368"/>
                      </a:lnTo>
                      <a:cubicBezTo>
                        <a:pt x="7447" y="874"/>
                        <a:pt x="6475" y="977"/>
                        <a:pt x="5669" y="977"/>
                      </a:cubicBezTo>
                      <a:cubicBezTo>
                        <a:pt x="5518" y="977"/>
                        <a:pt x="5374" y="973"/>
                        <a:pt x="5237" y="968"/>
                      </a:cubicBezTo>
                      <a:cubicBezTo>
                        <a:pt x="4603" y="935"/>
                        <a:pt x="3970" y="801"/>
                        <a:pt x="3402" y="568"/>
                      </a:cubicBezTo>
                      <a:cubicBezTo>
                        <a:pt x="2602" y="368"/>
                        <a:pt x="1801" y="201"/>
                        <a:pt x="1001" y="101"/>
                      </a:cubicBezTo>
                      <a:cubicBezTo>
                        <a:pt x="667" y="34"/>
                        <a:pt x="334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250" name="Google Shape;46250;p98"/>
                <p:cNvSpPr/>
                <p:nvPr/>
              </p:nvSpPr>
              <p:spPr>
                <a:xfrm>
                  <a:off x="961902" y="1042468"/>
                  <a:ext cx="1680561" cy="992451"/>
                </a:xfrm>
                <a:custGeom>
                  <a:rect b="b" l="l" r="r" t="t"/>
                  <a:pathLst>
                    <a:path extrusionOk="0" h="9496" w="16080">
                      <a:moveTo>
                        <a:pt x="14796" y="0"/>
                      </a:moveTo>
                      <a:cubicBezTo>
                        <a:pt x="14054" y="0"/>
                        <a:pt x="12845" y="340"/>
                        <a:pt x="11376" y="954"/>
                      </a:cubicBezTo>
                      <a:lnTo>
                        <a:pt x="11476" y="1054"/>
                      </a:lnTo>
                      <a:cubicBezTo>
                        <a:pt x="12860" y="478"/>
                        <a:pt x="13989" y="156"/>
                        <a:pt x="14631" y="156"/>
                      </a:cubicBezTo>
                      <a:cubicBezTo>
                        <a:pt x="14917" y="156"/>
                        <a:pt x="15106" y="220"/>
                        <a:pt x="15178" y="354"/>
                      </a:cubicBezTo>
                      <a:cubicBezTo>
                        <a:pt x="15612" y="1088"/>
                        <a:pt x="12677" y="3589"/>
                        <a:pt x="8640" y="5958"/>
                      </a:cubicBezTo>
                      <a:cubicBezTo>
                        <a:pt x="5382" y="7885"/>
                        <a:pt x="2368" y="9128"/>
                        <a:pt x="1124" y="9128"/>
                      </a:cubicBezTo>
                      <a:cubicBezTo>
                        <a:pt x="840" y="9128"/>
                        <a:pt x="649" y="9063"/>
                        <a:pt x="568" y="8927"/>
                      </a:cubicBezTo>
                      <a:cubicBezTo>
                        <a:pt x="301" y="8460"/>
                        <a:pt x="1302" y="7359"/>
                        <a:pt x="3003" y="6024"/>
                      </a:cubicBezTo>
                      <a:lnTo>
                        <a:pt x="2970" y="5891"/>
                      </a:lnTo>
                      <a:cubicBezTo>
                        <a:pt x="1068" y="7359"/>
                        <a:pt x="1" y="8660"/>
                        <a:pt x="335" y="9227"/>
                      </a:cubicBezTo>
                      <a:cubicBezTo>
                        <a:pt x="440" y="9409"/>
                        <a:pt x="692" y="9496"/>
                        <a:pt x="1065" y="9496"/>
                      </a:cubicBezTo>
                      <a:cubicBezTo>
                        <a:pt x="2464" y="9496"/>
                        <a:pt x="5554" y="8274"/>
                        <a:pt x="8874" y="6325"/>
                      </a:cubicBezTo>
                      <a:cubicBezTo>
                        <a:pt x="13077" y="3890"/>
                        <a:pt x="16079" y="1188"/>
                        <a:pt x="15545" y="287"/>
                      </a:cubicBezTo>
                      <a:cubicBezTo>
                        <a:pt x="15443" y="93"/>
                        <a:pt x="15183" y="0"/>
                        <a:pt x="14796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54" name="Shape 46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55" name="Google Shape;46255;p99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Integration Process</a:t>
            </a:r>
            <a:endParaRPr/>
          </a:p>
        </p:txBody>
      </p:sp>
      <p:sp>
        <p:nvSpPr>
          <p:cNvPr id="46256" name="Google Shape;46256;p99"/>
          <p:cNvSpPr txBox="1"/>
          <p:nvPr/>
        </p:nvSpPr>
        <p:spPr>
          <a:xfrm>
            <a:off x="629700" y="999000"/>
            <a:ext cx="5144400" cy="16500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Objective: </a:t>
            </a:r>
            <a:endParaRPr sz="16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Link telescope with computer remotely and output video data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Create a webpage with a live feed functionality connected to the telescope 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Capture a screenshot of the live feed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Directly uploaded into MoonTrek for image processing.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257" name="Google Shape;46257;p99"/>
          <p:cNvSpPr txBox="1"/>
          <p:nvPr/>
        </p:nvSpPr>
        <p:spPr>
          <a:xfrm>
            <a:off x="629700" y="2562350"/>
            <a:ext cx="5353800" cy="207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Original Plan: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Configure the telescope with ASCOM Alpaca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Use ASCOM drivers and Alpaca API calls to send requests to the telescope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Control telescope functionality </a:t>
            </a: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using ASCOM remote via IP address:port link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Make a webpage view for the telescope live feed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048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200"/>
              <a:buFont typeface="Roboto"/>
              <a:buChar char="●"/>
            </a:pPr>
            <a:r>
              <a:rPr lang="en" sz="12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Screenshot and upload for processing</a:t>
            </a:r>
            <a:endParaRPr sz="12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258" name="Google Shape;46258;p9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826100" y="1645725"/>
            <a:ext cx="2942924" cy="21468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62" name="Shape 462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63" name="Google Shape;46263;p100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Experimental Results</a:t>
            </a:r>
            <a:endParaRPr/>
          </a:p>
        </p:txBody>
      </p:sp>
      <p:sp>
        <p:nvSpPr>
          <p:cNvPr id="46264" name="Google Shape;46264;p100"/>
          <p:cNvSpPr txBox="1"/>
          <p:nvPr/>
        </p:nvSpPr>
        <p:spPr>
          <a:xfrm>
            <a:off x="659200" y="1029375"/>
            <a:ext cx="5094300" cy="1697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Issues: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Telescope was not accessible via Bluetooth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Celestron SkyPortal App did not provide a live feed nor a link between the telescope and the computer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Starsense not working properly to auto-align and focus on the moon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Trouble getting any video output from the telescope to the computer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Unable to link live feed to MoonTrek application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265" name="Google Shape;46265;p100"/>
          <p:cNvSpPr txBox="1"/>
          <p:nvPr/>
        </p:nvSpPr>
        <p:spPr>
          <a:xfrm>
            <a:off x="659200" y="2726475"/>
            <a:ext cx="5124000" cy="1891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Temporary Solutions: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0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Managed to connect telescope to computer via USB (also </a:t>
            </a: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needs WiFi as dedicated internet connection) </a:t>
            </a: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and Celestron CPWI Telescope Control Software (which gave access to the motors)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Found a way to view the live feed using an old unsupported VHS to DVD video capture software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984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100"/>
              <a:buFont typeface="Roboto"/>
              <a:buChar char="●"/>
            </a:pPr>
            <a:r>
              <a:rPr lang="en" sz="11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Unable to zoom out for a more complete view of the moon (although stitching may be a temporary solution)</a:t>
            </a:r>
            <a:endParaRPr sz="11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266" name="Google Shape;46266;p10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44200" y="1481700"/>
            <a:ext cx="2795326" cy="274995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70" name="Shape 4627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71" name="Google Shape;46271;p101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Our Solution and Approach</a:t>
            </a:r>
            <a:endParaRPr/>
          </a:p>
        </p:txBody>
      </p:sp>
      <p:sp>
        <p:nvSpPr>
          <p:cNvPr id="46272" name="Google Shape;46272;p101"/>
          <p:cNvSpPr txBox="1"/>
          <p:nvPr/>
        </p:nvSpPr>
        <p:spPr>
          <a:xfrm>
            <a:off x="185025" y="1112200"/>
            <a:ext cx="4126500" cy="3318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238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500"/>
              <a:buFont typeface="Roboto"/>
              <a:buChar char="●"/>
            </a:pP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Create webpage with placeholder for live feed and upload functionality</a:t>
            </a:r>
            <a:endParaRPr sz="15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500"/>
              <a:buFont typeface="Roboto"/>
              <a:buChar char="●"/>
            </a:pP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Moon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T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rek will have 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ability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 to capture what is displayed</a:t>
            </a:r>
            <a:endParaRPr sz="15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500"/>
              <a:buFont typeface="Roboto"/>
              <a:buChar char="●"/>
            </a:pP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Live Feed functionality was not possible, so we have a temporary placeholder</a:t>
            </a:r>
            <a:endParaRPr sz="15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500"/>
              <a:buFont typeface="Roboto"/>
              <a:buChar char="●"/>
            </a:pP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Save and upload the 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photo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 to Moon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T</a:t>
            </a: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rek from the Connect page</a:t>
            </a:r>
            <a:endParaRPr sz="15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2385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chemeClr val="lt2"/>
              </a:buClr>
              <a:buSzPts val="1500"/>
              <a:buFont typeface="Roboto"/>
              <a:buChar char="●"/>
            </a:pPr>
            <a:r>
              <a:rPr lang="en" sz="15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From there, the image registration occurs and user is navigated to that page</a:t>
            </a:r>
            <a:endParaRPr sz="15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273" name="Google Shape;46273;p10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911825" y="5720785"/>
            <a:ext cx="5126323" cy="240296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74" name="Google Shape;46274;p101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98900" y="-2942925"/>
            <a:ext cx="5294674" cy="2481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75" name="Google Shape;46275;p101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-999423" y="5891575"/>
            <a:ext cx="5109667" cy="2402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76" name="Google Shape;46276;p10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-260475" y="-2936040"/>
            <a:ext cx="5126323" cy="240296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77" name="Google Shape;46277;p101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311525" y="1595875"/>
            <a:ext cx="4869926" cy="2607576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9557" name="Shape 395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58" name="Google Shape;39558;p8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Faculty Advisor and </a:t>
            </a:r>
            <a:r>
              <a:rPr lang="en"/>
              <a:t>Liaisons</a:t>
            </a:r>
            <a:endParaRPr/>
          </a:p>
        </p:txBody>
      </p:sp>
      <p:sp>
        <p:nvSpPr>
          <p:cNvPr id="39559" name="Google Shape;39559;p84"/>
          <p:cNvSpPr txBox="1"/>
          <p:nvPr>
            <p:ph idx="3" type="subTitle"/>
          </p:nvPr>
        </p:nvSpPr>
        <p:spPr>
          <a:xfrm>
            <a:off x="713225" y="306937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708EC0"/>
                </a:solidFill>
              </a:rPr>
              <a:t>Weronika Cwir</a:t>
            </a:r>
            <a:endParaRPr/>
          </a:p>
        </p:txBody>
      </p:sp>
      <p:sp>
        <p:nvSpPr>
          <p:cNvPr id="39560" name="Google Shape;39560;p84"/>
          <p:cNvSpPr txBox="1"/>
          <p:nvPr>
            <p:ph idx="4" type="subTitle"/>
          </p:nvPr>
        </p:nvSpPr>
        <p:spPr>
          <a:xfrm>
            <a:off x="6534125" y="306937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708EC0"/>
                </a:solidFill>
              </a:rPr>
              <a:t>Shan Malhotra</a:t>
            </a:r>
            <a:endParaRPr/>
          </a:p>
        </p:txBody>
      </p:sp>
      <p:grpSp>
        <p:nvGrpSpPr>
          <p:cNvPr id="39561" name="Google Shape;39561;p84"/>
          <p:cNvGrpSpPr/>
          <p:nvPr/>
        </p:nvGrpSpPr>
        <p:grpSpPr>
          <a:xfrm>
            <a:off x="978798" y="1387646"/>
            <a:ext cx="1547185" cy="1583379"/>
            <a:chOff x="2153648" y="1192696"/>
            <a:chExt cx="1547185" cy="1583379"/>
          </a:xfrm>
        </p:grpSpPr>
        <p:grpSp>
          <p:nvGrpSpPr>
            <p:cNvPr id="39562" name="Google Shape;39562;p84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39563" name="Google Shape;39563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4" name="Google Shape;39564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5" name="Google Shape;39565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6" name="Google Shape;39566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7" name="Google Shape;39567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8" name="Google Shape;39568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69" name="Google Shape;39569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0" name="Google Shape;39570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1" name="Google Shape;39571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2" name="Google Shape;39572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3" name="Google Shape;39573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4" name="Google Shape;39574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5" name="Google Shape;39575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6" name="Google Shape;39576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7" name="Google Shape;39577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8" name="Google Shape;39578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79" name="Google Shape;39579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0" name="Google Shape;39580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1" name="Google Shape;39581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2" name="Google Shape;39582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3" name="Google Shape;39583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4" name="Google Shape;39584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5" name="Google Shape;39585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6" name="Google Shape;39586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7" name="Google Shape;39587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8" name="Google Shape;39588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89" name="Google Shape;39589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0" name="Google Shape;39590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1" name="Google Shape;39591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2" name="Google Shape;39592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3" name="Google Shape;39593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4" name="Google Shape;39594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5" name="Google Shape;39595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6" name="Google Shape;39596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7" name="Google Shape;39597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8" name="Google Shape;39598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599" name="Google Shape;39599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0" name="Google Shape;39600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1" name="Google Shape;39601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2" name="Google Shape;39602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3" name="Google Shape;39603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4" name="Google Shape;39604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5" name="Google Shape;39605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6" name="Google Shape;39606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7" name="Google Shape;39607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8" name="Google Shape;39608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09" name="Google Shape;39609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0" name="Google Shape;39610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1" name="Google Shape;39611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2" name="Google Shape;39612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3" name="Google Shape;39613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4" name="Google Shape;39614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5" name="Google Shape;39615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6" name="Google Shape;39616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7" name="Google Shape;39617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8" name="Google Shape;39618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19" name="Google Shape;39619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0" name="Google Shape;39620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1" name="Google Shape;39621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2" name="Google Shape;39622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3" name="Google Shape;39623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4" name="Google Shape;39624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5" name="Google Shape;39625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6" name="Google Shape;39626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7" name="Google Shape;39627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8" name="Google Shape;39628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9" name="Google Shape;39629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0" name="Google Shape;39630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1" name="Google Shape;39631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2" name="Google Shape;39632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3" name="Google Shape;39633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4" name="Google Shape;39634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5" name="Google Shape;39635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6" name="Google Shape;39636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7" name="Google Shape;39637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8" name="Google Shape;39638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9" name="Google Shape;39639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0" name="Google Shape;39640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1" name="Google Shape;39641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2" name="Google Shape;39642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3" name="Google Shape;39643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4" name="Google Shape;39644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5" name="Google Shape;39645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6" name="Google Shape;39646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7" name="Google Shape;39647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8" name="Google Shape;39648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49" name="Google Shape;39649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0" name="Google Shape;39650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1" name="Google Shape;39651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2" name="Google Shape;39652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3" name="Google Shape;39653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4" name="Google Shape;39654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5" name="Google Shape;39655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6" name="Google Shape;39656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7" name="Google Shape;39657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8" name="Google Shape;39658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59" name="Google Shape;39659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0" name="Google Shape;39660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1" name="Google Shape;39661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2" name="Google Shape;39662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3" name="Google Shape;39663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4" name="Google Shape;39664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5" name="Google Shape;39665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6" name="Google Shape;39666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7" name="Google Shape;39667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8" name="Google Shape;39668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9" name="Google Shape;39669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0" name="Google Shape;39670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1" name="Google Shape;39671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2" name="Google Shape;39672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3" name="Google Shape;39673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4" name="Google Shape;39674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5" name="Google Shape;39675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6" name="Google Shape;39676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7" name="Google Shape;39677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8" name="Google Shape;39678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9" name="Google Shape;39679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0" name="Google Shape;39680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1" name="Google Shape;39681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2" name="Google Shape;39682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3" name="Google Shape;39683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4" name="Google Shape;39684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5" name="Google Shape;39685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6" name="Google Shape;39686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7" name="Google Shape;39687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8" name="Google Shape;39688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89" name="Google Shape;39689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0" name="Google Shape;39690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1" name="Google Shape;39691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2" name="Google Shape;39692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3" name="Google Shape;39693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4" name="Google Shape;39694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5" name="Google Shape;39695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6" name="Google Shape;39696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7" name="Google Shape;39697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8" name="Google Shape;39698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99" name="Google Shape;39699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0" name="Google Shape;39700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1" name="Google Shape;39701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2" name="Google Shape;39702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3" name="Google Shape;39703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4" name="Google Shape;39704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5" name="Google Shape;39705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6" name="Google Shape;39706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7" name="Google Shape;39707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8" name="Google Shape;39708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9" name="Google Shape;39709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0" name="Google Shape;39710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1" name="Google Shape;39711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2" name="Google Shape;39712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3" name="Google Shape;39713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4" name="Google Shape;39714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5" name="Google Shape;39715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6" name="Google Shape;39716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7" name="Google Shape;39717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8" name="Google Shape;39718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9" name="Google Shape;39719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0" name="Google Shape;39720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1" name="Google Shape;39721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2" name="Google Shape;39722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3" name="Google Shape;39723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4" name="Google Shape;39724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5" name="Google Shape;39725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6" name="Google Shape;39726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7" name="Google Shape;39727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8" name="Google Shape;39728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9" name="Google Shape;39729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0" name="Google Shape;39730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1" name="Google Shape;39731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2" name="Google Shape;39732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3" name="Google Shape;39733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4" name="Google Shape;39734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5" name="Google Shape;39735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6" name="Google Shape;39736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7" name="Google Shape;39737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8" name="Google Shape;39738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9" name="Google Shape;39739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0" name="Google Shape;39740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1" name="Google Shape;39741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2" name="Google Shape;39742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3" name="Google Shape;39743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4" name="Google Shape;39744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5" name="Google Shape;39745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6" name="Google Shape;39746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7" name="Google Shape;39747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8" name="Google Shape;39748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49" name="Google Shape;39749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0" name="Google Shape;39750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1" name="Google Shape;39751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2" name="Google Shape;39752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3" name="Google Shape;39753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4" name="Google Shape;39754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5" name="Google Shape;39755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6" name="Google Shape;39756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7" name="Google Shape;39757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8" name="Google Shape;39758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59" name="Google Shape;39759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0" name="Google Shape;39760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1" name="Google Shape;39761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2" name="Google Shape;39762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3" name="Google Shape;39763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4" name="Google Shape;39764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5" name="Google Shape;39765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6" name="Google Shape;39766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7" name="Google Shape;39767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8" name="Google Shape;39768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69" name="Google Shape;39769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0" name="Google Shape;39770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1" name="Google Shape;39771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2" name="Google Shape;39772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3" name="Google Shape;39773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4" name="Google Shape;39774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5" name="Google Shape;39775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6" name="Google Shape;39776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7" name="Google Shape;39777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8" name="Google Shape;39778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79" name="Google Shape;39779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0" name="Google Shape;39780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1" name="Google Shape;39781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2" name="Google Shape;39782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3" name="Google Shape;39783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4" name="Google Shape;39784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5" name="Google Shape;39785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6" name="Google Shape;39786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7" name="Google Shape;39787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8" name="Google Shape;39788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9" name="Google Shape;39789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0" name="Google Shape;39790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1" name="Google Shape;39791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2" name="Google Shape;39792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3" name="Google Shape;39793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4" name="Google Shape;39794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5" name="Google Shape;39795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6" name="Google Shape;39796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7" name="Google Shape;39797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8" name="Google Shape;39798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9" name="Google Shape;39799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0" name="Google Shape;39800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1" name="Google Shape;39801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2" name="Google Shape;39802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03" name="Google Shape;39803;p84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39804" name="Google Shape;39804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5" name="Google Shape;39805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6" name="Google Shape;39806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7" name="Google Shape;39807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8" name="Google Shape;39808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9" name="Google Shape;39809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0" name="Google Shape;39810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1" name="Google Shape;39811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2" name="Google Shape;39812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3" name="Google Shape;39813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4" name="Google Shape;39814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5" name="Google Shape;39815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6" name="Google Shape;39816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7" name="Google Shape;39817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8" name="Google Shape;39818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19" name="Google Shape;39819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0" name="Google Shape;39820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1" name="Google Shape;39821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2" name="Google Shape;39822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3" name="Google Shape;39823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4" name="Google Shape;39824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5" name="Google Shape;39825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6" name="Google Shape;39826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7" name="Google Shape;39827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8" name="Google Shape;39828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29" name="Google Shape;39829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0" name="Google Shape;39830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1" name="Google Shape;39831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2" name="Google Shape;39832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3" name="Google Shape;39833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4" name="Google Shape;39834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5" name="Google Shape;39835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6" name="Google Shape;39836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7" name="Google Shape;39837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8" name="Google Shape;39838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9" name="Google Shape;39839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0" name="Google Shape;39840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1" name="Google Shape;39841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2" name="Google Shape;39842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3" name="Google Shape;39843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4" name="Google Shape;39844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5" name="Google Shape;39845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6" name="Google Shape;39846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7" name="Google Shape;39847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8" name="Google Shape;39848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9" name="Google Shape;39849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0" name="Google Shape;39850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1" name="Google Shape;39851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2" name="Google Shape;39852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3" name="Google Shape;39853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4" name="Google Shape;39854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5" name="Google Shape;39855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6" name="Google Shape;39856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7" name="Google Shape;39857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8" name="Google Shape;39858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9" name="Google Shape;39859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0" name="Google Shape;39860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1" name="Google Shape;39861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2" name="Google Shape;39862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3" name="Google Shape;39863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4" name="Google Shape;39864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5" name="Google Shape;39865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6" name="Google Shape;39866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7" name="Google Shape;39867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8" name="Google Shape;39868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69" name="Google Shape;39869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0" name="Google Shape;39870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1" name="Google Shape;39871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2" name="Google Shape;39872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3" name="Google Shape;39873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4" name="Google Shape;39874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5" name="Google Shape;39875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6" name="Google Shape;39876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7" name="Google Shape;39877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8" name="Google Shape;39878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79" name="Google Shape;39879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0" name="Google Shape;39880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1" name="Google Shape;39881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2" name="Google Shape;39882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3" name="Google Shape;39883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4" name="Google Shape;39884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5" name="Google Shape;39885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6" name="Google Shape;39886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7" name="Google Shape;39887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8" name="Google Shape;39888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9" name="Google Shape;39889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0" name="Google Shape;39890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1" name="Google Shape;39891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2" name="Google Shape;39892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3" name="Google Shape;39893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4" name="Google Shape;39894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5" name="Google Shape;39895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6" name="Google Shape;39896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7" name="Google Shape;39897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8" name="Google Shape;39898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9" name="Google Shape;39899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0" name="Google Shape;39900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1" name="Google Shape;39901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2" name="Google Shape;39902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3" name="Google Shape;39903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4" name="Google Shape;39904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5" name="Google Shape;39905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6" name="Google Shape;39906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7" name="Google Shape;39907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8" name="Google Shape;39908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9" name="Google Shape;39909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0" name="Google Shape;39910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1" name="Google Shape;39911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2" name="Google Shape;39912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3" name="Google Shape;39913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4" name="Google Shape;39914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5" name="Google Shape;39915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6" name="Google Shape;39916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7" name="Google Shape;39917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8" name="Google Shape;39918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19" name="Google Shape;39919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0" name="Google Shape;39920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1" name="Google Shape;39921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2" name="Google Shape;39922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3" name="Google Shape;39923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4" name="Google Shape;39924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5" name="Google Shape;39925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6" name="Google Shape;39926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7" name="Google Shape;39927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8" name="Google Shape;39928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29" name="Google Shape;39929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0" name="Google Shape;39930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1" name="Google Shape;39931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2" name="Google Shape;39932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3" name="Google Shape;39933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4" name="Google Shape;39934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5" name="Google Shape;39935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6" name="Google Shape;39936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7" name="Google Shape;39937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8" name="Google Shape;39938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9" name="Google Shape;39939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0" name="Google Shape;39940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1" name="Google Shape;39941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2" name="Google Shape;39942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3" name="Google Shape;39943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4" name="Google Shape;39944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5" name="Google Shape;39945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6" name="Google Shape;39946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7" name="Google Shape;39947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8" name="Google Shape;39948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9" name="Google Shape;39949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0" name="Google Shape;39950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1" name="Google Shape;39951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2" name="Google Shape;39952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3" name="Google Shape;39953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4" name="Google Shape;39954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5" name="Google Shape;39955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6" name="Google Shape;39956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7" name="Google Shape;39957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8" name="Google Shape;39958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9" name="Google Shape;39959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0" name="Google Shape;39960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1" name="Google Shape;39961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2" name="Google Shape;39962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3" name="Google Shape;39963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4" name="Google Shape;39964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5" name="Google Shape;39965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6" name="Google Shape;39966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7" name="Google Shape;39967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8" name="Google Shape;39968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69" name="Google Shape;39969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0" name="Google Shape;39970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1" name="Google Shape;39971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2" name="Google Shape;39972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3" name="Google Shape;39973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4" name="Google Shape;39974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5" name="Google Shape;39975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6" name="Google Shape;39976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7" name="Google Shape;39977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8" name="Google Shape;39978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79" name="Google Shape;39979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0" name="Google Shape;39980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1" name="Google Shape;39981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2" name="Google Shape;39982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3" name="Google Shape;39983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4" name="Google Shape;39984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5" name="Google Shape;39985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6" name="Google Shape;39986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7" name="Google Shape;39987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8" name="Google Shape;39988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9" name="Google Shape;39989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0" name="Google Shape;39990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1" name="Google Shape;39991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2" name="Google Shape;39992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3" name="Google Shape;39993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4" name="Google Shape;39994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5" name="Google Shape;39995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6" name="Google Shape;39996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7" name="Google Shape;39997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8" name="Google Shape;39998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99" name="Google Shape;39999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0" name="Google Shape;40000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1" name="Google Shape;40001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2" name="Google Shape;40002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3" name="Google Shape;40003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4" name="Google Shape;40004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5" name="Google Shape;40005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6" name="Google Shape;40006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7" name="Google Shape;40007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8" name="Google Shape;40008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09" name="Google Shape;40009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0" name="Google Shape;40010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1" name="Google Shape;40011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2" name="Google Shape;40012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3" name="Google Shape;40013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4" name="Google Shape;40014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5" name="Google Shape;40015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6" name="Google Shape;40016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7" name="Google Shape;40017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8" name="Google Shape;40018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9" name="Google Shape;40019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0" name="Google Shape;40020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1" name="Google Shape;40021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2" name="Google Shape;40022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3" name="Google Shape;40023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4" name="Google Shape;40024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5" name="Google Shape;40025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6" name="Google Shape;40026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7" name="Google Shape;40027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8" name="Google Shape;40028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9" name="Google Shape;40029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0" name="Google Shape;40030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1" name="Google Shape;40031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2" name="Google Shape;40032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3" name="Google Shape;40033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4" name="Google Shape;40034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5" name="Google Shape;40035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6" name="Google Shape;40036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7" name="Google Shape;40037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8" name="Google Shape;40038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9" name="Google Shape;40039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0" name="Google Shape;40040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1" name="Google Shape;40041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2" name="Google Shape;40042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3" name="Google Shape;40043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40044" name="Google Shape;40044;p84"/>
          <p:cNvGrpSpPr/>
          <p:nvPr/>
        </p:nvGrpSpPr>
        <p:grpSpPr>
          <a:xfrm>
            <a:off x="6807236" y="1387646"/>
            <a:ext cx="1547185" cy="1583379"/>
            <a:chOff x="2153648" y="1192696"/>
            <a:chExt cx="1547185" cy="1583379"/>
          </a:xfrm>
        </p:grpSpPr>
        <p:grpSp>
          <p:nvGrpSpPr>
            <p:cNvPr id="40045" name="Google Shape;40045;p84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0046" name="Google Shape;40046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7" name="Google Shape;40047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8" name="Google Shape;40048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49" name="Google Shape;40049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0" name="Google Shape;40050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1" name="Google Shape;40051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2" name="Google Shape;40052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3" name="Google Shape;40053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4" name="Google Shape;40054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5" name="Google Shape;40055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6" name="Google Shape;40056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7" name="Google Shape;40057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8" name="Google Shape;40058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59" name="Google Shape;40059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0" name="Google Shape;40060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1" name="Google Shape;40061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2" name="Google Shape;40062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3" name="Google Shape;40063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4" name="Google Shape;40064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5" name="Google Shape;40065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6" name="Google Shape;40066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7" name="Google Shape;40067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8" name="Google Shape;40068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69" name="Google Shape;40069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0" name="Google Shape;40070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1" name="Google Shape;40071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2" name="Google Shape;40072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3" name="Google Shape;40073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4" name="Google Shape;40074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5" name="Google Shape;40075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6" name="Google Shape;40076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7" name="Google Shape;40077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8" name="Google Shape;40078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79" name="Google Shape;40079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0" name="Google Shape;40080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1" name="Google Shape;40081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2" name="Google Shape;40082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3" name="Google Shape;40083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4" name="Google Shape;40084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5" name="Google Shape;40085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6" name="Google Shape;40086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7" name="Google Shape;40087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8" name="Google Shape;40088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89" name="Google Shape;40089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0" name="Google Shape;40090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1" name="Google Shape;40091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2" name="Google Shape;40092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3" name="Google Shape;40093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4" name="Google Shape;40094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5" name="Google Shape;40095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6" name="Google Shape;40096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7" name="Google Shape;40097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8" name="Google Shape;40098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99" name="Google Shape;40099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0" name="Google Shape;40100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1" name="Google Shape;40101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2" name="Google Shape;40102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3" name="Google Shape;40103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4" name="Google Shape;40104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5" name="Google Shape;40105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6" name="Google Shape;40106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7" name="Google Shape;40107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8" name="Google Shape;40108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09" name="Google Shape;40109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0" name="Google Shape;40110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1" name="Google Shape;40111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2" name="Google Shape;40112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3" name="Google Shape;40113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4" name="Google Shape;40114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5" name="Google Shape;40115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6" name="Google Shape;40116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7" name="Google Shape;40117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8" name="Google Shape;40118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19" name="Google Shape;40119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0" name="Google Shape;40120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1" name="Google Shape;40121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2" name="Google Shape;40122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3" name="Google Shape;40123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4" name="Google Shape;40124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5" name="Google Shape;40125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6" name="Google Shape;40126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7" name="Google Shape;40127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8" name="Google Shape;40128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29" name="Google Shape;40129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0" name="Google Shape;40130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1" name="Google Shape;40131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2" name="Google Shape;40132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3" name="Google Shape;40133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4" name="Google Shape;40134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5" name="Google Shape;40135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6" name="Google Shape;40136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7" name="Google Shape;40137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8" name="Google Shape;40138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39" name="Google Shape;40139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0" name="Google Shape;40140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1" name="Google Shape;40141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2" name="Google Shape;40142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3" name="Google Shape;40143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4" name="Google Shape;40144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5" name="Google Shape;40145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6" name="Google Shape;40146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7" name="Google Shape;40147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8" name="Google Shape;40148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49" name="Google Shape;40149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0" name="Google Shape;40150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1" name="Google Shape;40151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2" name="Google Shape;40152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3" name="Google Shape;40153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4" name="Google Shape;40154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5" name="Google Shape;40155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6" name="Google Shape;40156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7" name="Google Shape;40157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8" name="Google Shape;40158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59" name="Google Shape;40159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0" name="Google Shape;40160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1" name="Google Shape;40161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2" name="Google Shape;40162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3" name="Google Shape;40163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4" name="Google Shape;40164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5" name="Google Shape;40165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6" name="Google Shape;40166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7" name="Google Shape;40167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8" name="Google Shape;40168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69" name="Google Shape;40169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0" name="Google Shape;40170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1" name="Google Shape;40171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2" name="Google Shape;40172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3" name="Google Shape;40173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4" name="Google Shape;40174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5" name="Google Shape;40175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6" name="Google Shape;40176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7" name="Google Shape;40177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8" name="Google Shape;40178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79" name="Google Shape;40179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0" name="Google Shape;40180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1" name="Google Shape;40181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2" name="Google Shape;40182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3" name="Google Shape;40183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4" name="Google Shape;40184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5" name="Google Shape;40185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6" name="Google Shape;40186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7" name="Google Shape;40187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8" name="Google Shape;40188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89" name="Google Shape;40189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0" name="Google Shape;40190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1" name="Google Shape;40191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2" name="Google Shape;40192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3" name="Google Shape;40193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4" name="Google Shape;40194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5" name="Google Shape;40195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6" name="Google Shape;40196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7" name="Google Shape;40197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8" name="Google Shape;40198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99" name="Google Shape;40199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0" name="Google Shape;40200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1" name="Google Shape;40201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2" name="Google Shape;40202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3" name="Google Shape;40203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4" name="Google Shape;40204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5" name="Google Shape;40205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6" name="Google Shape;40206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7" name="Google Shape;40207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8" name="Google Shape;40208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09" name="Google Shape;40209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0" name="Google Shape;40210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1" name="Google Shape;40211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2" name="Google Shape;40212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3" name="Google Shape;40213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4" name="Google Shape;40214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5" name="Google Shape;40215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6" name="Google Shape;40216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7" name="Google Shape;40217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8" name="Google Shape;40218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19" name="Google Shape;40219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0" name="Google Shape;40220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1" name="Google Shape;40221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2" name="Google Shape;40222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3" name="Google Shape;40223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4" name="Google Shape;40224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5" name="Google Shape;40225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6" name="Google Shape;40226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7" name="Google Shape;40227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8" name="Google Shape;40228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29" name="Google Shape;40229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0" name="Google Shape;40230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1" name="Google Shape;40231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2" name="Google Shape;40232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3" name="Google Shape;40233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4" name="Google Shape;40234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5" name="Google Shape;40235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6" name="Google Shape;40236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7" name="Google Shape;40237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8" name="Google Shape;40238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39" name="Google Shape;40239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0" name="Google Shape;40240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1" name="Google Shape;40241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2" name="Google Shape;40242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3" name="Google Shape;40243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4" name="Google Shape;40244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5" name="Google Shape;40245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6" name="Google Shape;40246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7" name="Google Shape;40247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8" name="Google Shape;40248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49" name="Google Shape;40249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0" name="Google Shape;40250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1" name="Google Shape;40251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2" name="Google Shape;40252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3" name="Google Shape;40253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4" name="Google Shape;40254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5" name="Google Shape;40255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6" name="Google Shape;40256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7" name="Google Shape;40257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8" name="Google Shape;40258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9" name="Google Shape;40259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0" name="Google Shape;40260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1" name="Google Shape;40261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2" name="Google Shape;40262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3" name="Google Shape;40263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4" name="Google Shape;40264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5" name="Google Shape;40265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6" name="Google Shape;40266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7" name="Google Shape;40267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8" name="Google Shape;40268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9" name="Google Shape;40269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0" name="Google Shape;40270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1" name="Google Shape;40271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2" name="Google Shape;40272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3" name="Google Shape;40273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4" name="Google Shape;40274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5" name="Google Shape;40275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6" name="Google Shape;40276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7" name="Google Shape;40277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8" name="Google Shape;40278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79" name="Google Shape;40279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0" name="Google Shape;40280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1" name="Google Shape;40281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2" name="Google Shape;40282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3" name="Google Shape;40283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4" name="Google Shape;40284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5" name="Google Shape;40285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286" name="Google Shape;40286;p84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0287" name="Google Shape;40287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8" name="Google Shape;40288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89" name="Google Shape;40289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0" name="Google Shape;40290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1" name="Google Shape;40291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2" name="Google Shape;40292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3" name="Google Shape;40293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4" name="Google Shape;40294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5" name="Google Shape;40295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6" name="Google Shape;40296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7" name="Google Shape;40297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8" name="Google Shape;40298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99" name="Google Shape;40299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0" name="Google Shape;40300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1" name="Google Shape;40301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2" name="Google Shape;40302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3" name="Google Shape;40303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4" name="Google Shape;40304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5" name="Google Shape;40305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6" name="Google Shape;40306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7" name="Google Shape;40307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8" name="Google Shape;40308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09" name="Google Shape;40309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0" name="Google Shape;40310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1" name="Google Shape;40311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2" name="Google Shape;40312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3" name="Google Shape;40313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4" name="Google Shape;40314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5" name="Google Shape;40315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6" name="Google Shape;40316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7" name="Google Shape;40317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8" name="Google Shape;40318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9" name="Google Shape;40319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0" name="Google Shape;40320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1" name="Google Shape;40321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2" name="Google Shape;40322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3" name="Google Shape;40323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4" name="Google Shape;40324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5" name="Google Shape;40325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6" name="Google Shape;40326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7" name="Google Shape;40327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8" name="Google Shape;40328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9" name="Google Shape;40329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0" name="Google Shape;40330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1" name="Google Shape;40331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2" name="Google Shape;40332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3" name="Google Shape;40333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4" name="Google Shape;40334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5" name="Google Shape;40335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6" name="Google Shape;40336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7" name="Google Shape;40337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8" name="Google Shape;40338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9" name="Google Shape;40339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0" name="Google Shape;40340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1" name="Google Shape;40341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2" name="Google Shape;40342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3" name="Google Shape;40343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4" name="Google Shape;40344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5" name="Google Shape;40345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6" name="Google Shape;40346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7" name="Google Shape;40347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8" name="Google Shape;40348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9" name="Google Shape;40349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0" name="Google Shape;40350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1" name="Google Shape;40351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2" name="Google Shape;40352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3" name="Google Shape;40353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4" name="Google Shape;40354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5" name="Google Shape;40355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6" name="Google Shape;40356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7" name="Google Shape;40357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8" name="Google Shape;40358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59" name="Google Shape;40359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0" name="Google Shape;40360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1" name="Google Shape;40361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2" name="Google Shape;40362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3" name="Google Shape;40363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4" name="Google Shape;40364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5" name="Google Shape;40365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6" name="Google Shape;40366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7" name="Google Shape;40367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8" name="Google Shape;40368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69" name="Google Shape;40369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0" name="Google Shape;40370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1" name="Google Shape;40371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2" name="Google Shape;40372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3" name="Google Shape;40373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4" name="Google Shape;40374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5" name="Google Shape;40375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6" name="Google Shape;40376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7" name="Google Shape;40377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8" name="Google Shape;40378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79" name="Google Shape;40379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0" name="Google Shape;40380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1" name="Google Shape;40381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2" name="Google Shape;40382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3" name="Google Shape;40383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4" name="Google Shape;40384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5" name="Google Shape;40385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6" name="Google Shape;40386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7" name="Google Shape;40387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8" name="Google Shape;40388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89" name="Google Shape;40389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0" name="Google Shape;40390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1" name="Google Shape;40391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2" name="Google Shape;40392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3" name="Google Shape;40393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4" name="Google Shape;40394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5" name="Google Shape;40395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6" name="Google Shape;40396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7" name="Google Shape;40397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8" name="Google Shape;40398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9" name="Google Shape;40399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0" name="Google Shape;40400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1" name="Google Shape;40401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2" name="Google Shape;40402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3" name="Google Shape;40403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4" name="Google Shape;40404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5" name="Google Shape;40405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6" name="Google Shape;40406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7" name="Google Shape;40407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8" name="Google Shape;40408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9" name="Google Shape;40409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0" name="Google Shape;40410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1" name="Google Shape;40411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2" name="Google Shape;40412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3" name="Google Shape;40413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4" name="Google Shape;40414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5" name="Google Shape;40415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6" name="Google Shape;40416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7" name="Google Shape;40417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8" name="Google Shape;40418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19" name="Google Shape;40419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0" name="Google Shape;40420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1" name="Google Shape;40421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2" name="Google Shape;40422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3" name="Google Shape;40423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4" name="Google Shape;40424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5" name="Google Shape;40425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6" name="Google Shape;40426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7" name="Google Shape;40427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8" name="Google Shape;40428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29" name="Google Shape;40429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0" name="Google Shape;40430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1" name="Google Shape;40431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2" name="Google Shape;40432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3" name="Google Shape;40433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4" name="Google Shape;40434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5" name="Google Shape;40435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6" name="Google Shape;40436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7" name="Google Shape;40437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8" name="Google Shape;40438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9" name="Google Shape;40439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0" name="Google Shape;40440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1" name="Google Shape;40441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2" name="Google Shape;40442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3" name="Google Shape;40443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4" name="Google Shape;40444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5" name="Google Shape;40445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6" name="Google Shape;40446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7" name="Google Shape;40447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8" name="Google Shape;40448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9" name="Google Shape;40449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0" name="Google Shape;40450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1" name="Google Shape;40451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2" name="Google Shape;40452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3" name="Google Shape;40453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4" name="Google Shape;40454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5" name="Google Shape;40455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6" name="Google Shape;40456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7" name="Google Shape;40457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8" name="Google Shape;40458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9" name="Google Shape;40459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0" name="Google Shape;40460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1" name="Google Shape;40461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2" name="Google Shape;40462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3" name="Google Shape;40463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4" name="Google Shape;40464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5" name="Google Shape;40465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6" name="Google Shape;40466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7" name="Google Shape;40467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8" name="Google Shape;40468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9" name="Google Shape;40469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0" name="Google Shape;40470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1" name="Google Shape;40471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2" name="Google Shape;40472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3" name="Google Shape;40473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4" name="Google Shape;40474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5" name="Google Shape;40475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6" name="Google Shape;40476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7" name="Google Shape;40477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8" name="Google Shape;40478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79" name="Google Shape;40479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0" name="Google Shape;40480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1" name="Google Shape;40481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2" name="Google Shape;40482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3" name="Google Shape;40483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4" name="Google Shape;40484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5" name="Google Shape;40485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6" name="Google Shape;40486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7" name="Google Shape;40487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8" name="Google Shape;40488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89" name="Google Shape;40489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0" name="Google Shape;40490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1" name="Google Shape;40491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2" name="Google Shape;40492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3" name="Google Shape;40493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4" name="Google Shape;40494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5" name="Google Shape;40495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6" name="Google Shape;40496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7" name="Google Shape;40497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8" name="Google Shape;40498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9" name="Google Shape;40499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0" name="Google Shape;40500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1" name="Google Shape;40501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2" name="Google Shape;40502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3" name="Google Shape;40503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4" name="Google Shape;40504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5" name="Google Shape;40505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6" name="Google Shape;40506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7" name="Google Shape;40507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8" name="Google Shape;40508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9" name="Google Shape;40509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0" name="Google Shape;40510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1" name="Google Shape;40511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2" name="Google Shape;40512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3" name="Google Shape;40513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4" name="Google Shape;40514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5" name="Google Shape;40515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6" name="Google Shape;40516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7" name="Google Shape;40517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8" name="Google Shape;40518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19" name="Google Shape;40519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0" name="Google Shape;40520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1" name="Google Shape;40521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2" name="Google Shape;40522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3" name="Google Shape;40523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4" name="Google Shape;40524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5" name="Google Shape;40525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26" name="Google Shape;40526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0527" name="Google Shape;40527;p84"/>
          <p:cNvCxnSpPr/>
          <p:nvPr/>
        </p:nvCxnSpPr>
        <p:spPr>
          <a:xfrm>
            <a:off x="884775" y="345100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0528" name="Google Shape;40528;p84"/>
          <p:cNvCxnSpPr/>
          <p:nvPr/>
        </p:nvCxnSpPr>
        <p:spPr>
          <a:xfrm>
            <a:off x="6707825" y="345100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0529" name="Google Shape;40529;p84"/>
          <p:cNvPicPr preferRelativeResize="0"/>
          <p:nvPr/>
        </p:nvPicPr>
        <p:blipFill rotWithShape="1">
          <a:blip r:embed="rId3">
            <a:alphaModFix amt="42000"/>
          </a:blip>
          <a:srcRect b="26610" l="51611" r="7108" t="0"/>
          <a:stretch/>
        </p:blipFill>
        <p:spPr>
          <a:xfrm>
            <a:off x="7018328" y="1625763"/>
            <a:ext cx="1125000" cy="1125000"/>
          </a:xfrm>
          <a:prstGeom prst="ellipse">
            <a:avLst/>
          </a:prstGeom>
          <a:noFill/>
          <a:ln>
            <a:noFill/>
          </a:ln>
        </p:spPr>
      </p:pic>
      <p:sp>
        <p:nvSpPr>
          <p:cNvPr id="40530" name="Google Shape;40530;p84"/>
          <p:cNvSpPr txBox="1"/>
          <p:nvPr>
            <p:ph idx="3" type="subTitle"/>
          </p:nvPr>
        </p:nvSpPr>
        <p:spPr>
          <a:xfrm>
            <a:off x="3623675" y="306937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rgbClr val="708EC0"/>
                </a:solidFill>
              </a:rPr>
              <a:t>Natalie Gallegos</a:t>
            </a:r>
            <a:endParaRPr/>
          </a:p>
        </p:txBody>
      </p:sp>
      <p:grpSp>
        <p:nvGrpSpPr>
          <p:cNvPr id="40531" name="Google Shape;40531;p84"/>
          <p:cNvGrpSpPr/>
          <p:nvPr/>
        </p:nvGrpSpPr>
        <p:grpSpPr>
          <a:xfrm>
            <a:off x="3976098" y="1387646"/>
            <a:ext cx="1547185" cy="1583379"/>
            <a:chOff x="2153648" y="1192696"/>
            <a:chExt cx="1547185" cy="1583379"/>
          </a:xfrm>
        </p:grpSpPr>
        <p:grpSp>
          <p:nvGrpSpPr>
            <p:cNvPr id="40532" name="Google Shape;40532;p84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0533" name="Google Shape;40533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4" name="Google Shape;40534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5" name="Google Shape;40535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6" name="Google Shape;40536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7" name="Google Shape;40537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8" name="Google Shape;40538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39" name="Google Shape;40539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0" name="Google Shape;40540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1" name="Google Shape;40541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2" name="Google Shape;40542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3" name="Google Shape;40543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4" name="Google Shape;40544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5" name="Google Shape;40545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6" name="Google Shape;40546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7" name="Google Shape;40547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8" name="Google Shape;40548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9" name="Google Shape;40549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0" name="Google Shape;40550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1" name="Google Shape;40551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2" name="Google Shape;40552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3" name="Google Shape;40553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4" name="Google Shape;40554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5" name="Google Shape;40555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6" name="Google Shape;40556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7" name="Google Shape;40557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8" name="Google Shape;40558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9" name="Google Shape;40559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0" name="Google Shape;40560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1" name="Google Shape;40561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2" name="Google Shape;40562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3" name="Google Shape;40563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4" name="Google Shape;40564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5" name="Google Shape;40565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6" name="Google Shape;40566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7" name="Google Shape;40567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8" name="Google Shape;40568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9" name="Google Shape;40569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0" name="Google Shape;40570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1" name="Google Shape;40571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2" name="Google Shape;40572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3" name="Google Shape;40573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4" name="Google Shape;40574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5" name="Google Shape;40575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6" name="Google Shape;40576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7" name="Google Shape;40577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8" name="Google Shape;40578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79" name="Google Shape;40579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0" name="Google Shape;40580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1" name="Google Shape;40581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2" name="Google Shape;40582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3" name="Google Shape;40583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4" name="Google Shape;40584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5" name="Google Shape;40585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6" name="Google Shape;40586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7" name="Google Shape;40587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8" name="Google Shape;40588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89" name="Google Shape;40589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0" name="Google Shape;40590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1" name="Google Shape;40591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2" name="Google Shape;40592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3" name="Google Shape;40593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4" name="Google Shape;40594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5" name="Google Shape;40595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6" name="Google Shape;40596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7" name="Google Shape;40597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8" name="Google Shape;40598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9" name="Google Shape;40599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0" name="Google Shape;40600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1" name="Google Shape;40601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2" name="Google Shape;40602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3" name="Google Shape;40603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4" name="Google Shape;40604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5" name="Google Shape;40605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6" name="Google Shape;40606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7" name="Google Shape;40607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8" name="Google Shape;40608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9" name="Google Shape;40609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0" name="Google Shape;40610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1" name="Google Shape;40611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2" name="Google Shape;40612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3" name="Google Shape;40613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4" name="Google Shape;40614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5" name="Google Shape;40615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6" name="Google Shape;40616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7" name="Google Shape;40617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8" name="Google Shape;40618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9" name="Google Shape;40619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0" name="Google Shape;40620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1" name="Google Shape;40621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2" name="Google Shape;40622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3" name="Google Shape;40623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4" name="Google Shape;40624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5" name="Google Shape;40625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6" name="Google Shape;40626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7" name="Google Shape;40627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8" name="Google Shape;40628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29" name="Google Shape;40629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0" name="Google Shape;40630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1" name="Google Shape;40631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2" name="Google Shape;40632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3" name="Google Shape;40633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4" name="Google Shape;40634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5" name="Google Shape;40635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6" name="Google Shape;40636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7" name="Google Shape;40637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8" name="Google Shape;40638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39" name="Google Shape;40639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0" name="Google Shape;40640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1" name="Google Shape;40641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2" name="Google Shape;40642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3" name="Google Shape;40643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4" name="Google Shape;40644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5" name="Google Shape;40645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6" name="Google Shape;40646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7" name="Google Shape;40647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8" name="Google Shape;40648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9" name="Google Shape;40649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0" name="Google Shape;40650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1" name="Google Shape;40651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2" name="Google Shape;40652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3" name="Google Shape;40653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4" name="Google Shape;40654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5" name="Google Shape;40655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6" name="Google Shape;40656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7" name="Google Shape;40657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8" name="Google Shape;40658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59" name="Google Shape;40659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0" name="Google Shape;40660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1" name="Google Shape;40661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2" name="Google Shape;40662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3" name="Google Shape;40663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4" name="Google Shape;40664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5" name="Google Shape;40665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6" name="Google Shape;40666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7" name="Google Shape;40667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8" name="Google Shape;40668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69" name="Google Shape;40669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0" name="Google Shape;40670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1" name="Google Shape;40671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2" name="Google Shape;40672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3" name="Google Shape;40673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4" name="Google Shape;40674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5" name="Google Shape;40675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6" name="Google Shape;40676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7" name="Google Shape;40677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8" name="Google Shape;40678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9" name="Google Shape;40679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0" name="Google Shape;40680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1" name="Google Shape;40681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2" name="Google Shape;40682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3" name="Google Shape;40683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4" name="Google Shape;40684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5" name="Google Shape;40685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6" name="Google Shape;40686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7" name="Google Shape;40687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8" name="Google Shape;40688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9" name="Google Shape;40689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0" name="Google Shape;40690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1" name="Google Shape;40691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2" name="Google Shape;40692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3" name="Google Shape;40693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4" name="Google Shape;40694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5" name="Google Shape;40695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6" name="Google Shape;40696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7" name="Google Shape;40697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8" name="Google Shape;40698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9" name="Google Shape;40699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0" name="Google Shape;40700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1" name="Google Shape;40701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2" name="Google Shape;40702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3" name="Google Shape;40703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4" name="Google Shape;40704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5" name="Google Shape;40705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6" name="Google Shape;40706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7" name="Google Shape;40707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8" name="Google Shape;40708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09" name="Google Shape;40709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0" name="Google Shape;40710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1" name="Google Shape;40711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2" name="Google Shape;40712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3" name="Google Shape;40713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4" name="Google Shape;40714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5" name="Google Shape;40715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6" name="Google Shape;40716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7" name="Google Shape;40717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8" name="Google Shape;40718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19" name="Google Shape;40719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0" name="Google Shape;40720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1" name="Google Shape;40721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2" name="Google Shape;40722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3" name="Google Shape;40723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4" name="Google Shape;40724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5" name="Google Shape;40725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6" name="Google Shape;40726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7" name="Google Shape;40727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8" name="Google Shape;40728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29" name="Google Shape;40729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0" name="Google Shape;40730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1" name="Google Shape;40731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2" name="Google Shape;40732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3" name="Google Shape;40733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4" name="Google Shape;40734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5" name="Google Shape;40735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6" name="Google Shape;40736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7" name="Google Shape;40737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8" name="Google Shape;40738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39" name="Google Shape;40739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0" name="Google Shape;40740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1" name="Google Shape;40741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2" name="Google Shape;40742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3" name="Google Shape;40743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4" name="Google Shape;40744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5" name="Google Shape;40745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6" name="Google Shape;40746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7" name="Google Shape;40747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8" name="Google Shape;40748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49" name="Google Shape;40749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0" name="Google Shape;40750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1" name="Google Shape;40751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2" name="Google Shape;40752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3" name="Google Shape;40753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4" name="Google Shape;40754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5" name="Google Shape;40755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6" name="Google Shape;40756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7" name="Google Shape;40757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8" name="Google Shape;40758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59" name="Google Shape;40759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0" name="Google Shape;40760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1" name="Google Shape;40761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2" name="Google Shape;40762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3" name="Google Shape;40763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4" name="Google Shape;40764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5" name="Google Shape;40765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6" name="Google Shape;40766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7" name="Google Shape;40767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8" name="Google Shape;40768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69" name="Google Shape;40769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0" name="Google Shape;40770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1" name="Google Shape;40771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2" name="Google Shape;40772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773" name="Google Shape;40773;p84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0774" name="Google Shape;40774;p84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5" name="Google Shape;40775;p84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6" name="Google Shape;40776;p84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7" name="Google Shape;40777;p84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8" name="Google Shape;40778;p84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79" name="Google Shape;40779;p84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0" name="Google Shape;40780;p84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1" name="Google Shape;40781;p84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2" name="Google Shape;40782;p84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3" name="Google Shape;40783;p84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4" name="Google Shape;40784;p84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5" name="Google Shape;40785;p84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6" name="Google Shape;40786;p84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7" name="Google Shape;40787;p84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8" name="Google Shape;40788;p84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89" name="Google Shape;40789;p84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0" name="Google Shape;40790;p84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1" name="Google Shape;40791;p84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2" name="Google Shape;40792;p84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3" name="Google Shape;40793;p84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4" name="Google Shape;40794;p84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5" name="Google Shape;40795;p84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6" name="Google Shape;40796;p84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7" name="Google Shape;40797;p84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8" name="Google Shape;40798;p84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799" name="Google Shape;40799;p84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0" name="Google Shape;40800;p84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1" name="Google Shape;40801;p84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2" name="Google Shape;40802;p84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3" name="Google Shape;40803;p84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4" name="Google Shape;40804;p84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5" name="Google Shape;40805;p84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6" name="Google Shape;40806;p84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7" name="Google Shape;40807;p84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8" name="Google Shape;40808;p84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09" name="Google Shape;40809;p84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0" name="Google Shape;40810;p84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1" name="Google Shape;40811;p84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2" name="Google Shape;40812;p84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3" name="Google Shape;40813;p84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4" name="Google Shape;40814;p84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5" name="Google Shape;40815;p84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6" name="Google Shape;40816;p84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7" name="Google Shape;40817;p84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8" name="Google Shape;40818;p84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19" name="Google Shape;40819;p84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0" name="Google Shape;40820;p84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1" name="Google Shape;40821;p84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2" name="Google Shape;40822;p84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3" name="Google Shape;40823;p84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4" name="Google Shape;40824;p84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5" name="Google Shape;40825;p84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6" name="Google Shape;40826;p84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7" name="Google Shape;40827;p84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8" name="Google Shape;40828;p84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29" name="Google Shape;40829;p84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0" name="Google Shape;40830;p84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1" name="Google Shape;40831;p84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2" name="Google Shape;40832;p84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3" name="Google Shape;40833;p84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4" name="Google Shape;40834;p84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5" name="Google Shape;40835;p84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6" name="Google Shape;40836;p84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7" name="Google Shape;40837;p84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8" name="Google Shape;40838;p84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39" name="Google Shape;40839;p84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0" name="Google Shape;40840;p84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1" name="Google Shape;40841;p84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2" name="Google Shape;40842;p84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3" name="Google Shape;40843;p84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4" name="Google Shape;40844;p84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5" name="Google Shape;40845;p84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6" name="Google Shape;40846;p84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7" name="Google Shape;40847;p84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8" name="Google Shape;40848;p84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49" name="Google Shape;40849;p84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0" name="Google Shape;40850;p84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1" name="Google Shape;40851;p84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2" name="Google Shape;40852;p84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3" name="Google Shape;40853;p84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4" name="Google Shape;40854;p84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5" name="Google Shape;40855;p84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6" name="Google Shape;40856;p84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7" name="Google Shape;40857;p84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8" name="Google Shape;40858;p84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59" name="Google Shape;40859;p84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0" name="Google Shape;40860;p84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1" name="Google Shape;40861;p84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2" name="Google Shape;40862;p84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3" name="Google Shape;40863;p84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4" name="Google Shape;40864;p84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5" name="Google Shape;40865;p84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6" name="Google Shape;40866;p84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7" name="Google Shape;40867;p84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8" name="Google Shape;40868;p84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69" name="Google Shape;40869;p84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0" name="Google Shape;40870;p84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1" name="Google Shape;40871;p84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2" name="Google Shape;40872;p84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3" name="Google Shape;40873;p84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4" name="Google Shape;40874;p84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5" name="Google Shape;40875;p84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6" name="Google Shape;40876;p84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7" name="Google Shape;40877;p84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8" name="Google Shape;40878;p84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79" name="Google Shape;40879;p84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0" name="Google Shape;40880;p84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1" name="Google Shape;40881;p84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2" name="Google Shape;40882;p84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3" name="Google Shape;40883;p84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4" name="Google Shape;40884;p84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5" name="Google Shape;40885;p84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6" name="Google Shape;40886;p84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7" name="Google Shape;40887;p84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8" name="Google Shape;40888;p84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89" name="Google Shape;40889;p84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0" name="Google Shape;40890;p84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1" name="Google Shape;40891;p84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2" name="Google Shape;40892;p84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3" name="Google Shape;40893;p84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4" name="Google Shape;40894;p84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5" name="Google Shape;40895;p84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6" name="Google Shape;40896;p84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7" name="Google Shape;40897;p84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8" name="Google Shape;40898;p84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899" name="Google Shape;40899;p84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0" name="Google Shape;40900;p84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1" name="Google Shape;40901;p84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2" name="Google Shape;40902;p84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3" name="Google Shape;40903;p84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4" name="Google Shape;40904;p84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5" name="Google Shape;40905;p84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6" name="Google Shape;40906;p84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7" name="Google Shape;40907;p84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8" name="Google Shape;40908;p84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09" name="Google Shape;40909;p84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0" name="Google Shape;40910;p84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1" name="Google Shape;40911;p84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2" name="Google Shape;40912;p84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3" name="Google Shape;40913;p84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4" name="Google Shape;40914;p84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5" name="Google Shape;40915;p84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6" name="Google Shape;40916;p84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7" name="Google Shape;40917;p84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8" name="Google Shape;40918;p84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19" name="Google Shape;40919;p84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0" name="Google Shape;40920;p84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1" name="Google Shape;40921;p84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2" name="Google Shape;40922;p84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3" name="Google Shape;40923;p84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4" name="Google Shape;40924;p84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5" name="Google Shape;40925;p84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6" name="Google Shape;40926;p84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7" name="Google Shape;40927;p84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8" name="Google Shape;40928;p84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29" name="Google Shape;40929;p84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0" name="Google Shape;40930;p84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1" name="Google Shape;40931;p84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2" name="Google Shape;40932;p84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3" name="Google Shape;40933;p84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4" name="Google Shape;40934;p84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5" name="Google Shape;40935;p84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6" name="Google Shape;40936;p84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7" name="Google Shape;40937;p84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8" name="Google Shape;40938;p84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39" name="Google Shape;40939;p84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0" name="Google Shape;40940;p84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1" name="Google Shape;40941;p84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2" name="Google Shape;40942;p84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3" name="Google Shape;40943;p84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4" name="Google Shape;40944;p84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5" name="Google Shape;40945;p84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6" name="Google Shape;40946;p84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7" name="Google Shape;40947;p84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8" name="Google Shape;40948;p84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49" name="Google Shape;40949;p84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0" name="Google Shape;40950;p84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1" name="Google Shape;40951;p84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2" name="Google Shape;40952;p84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3" name="Google Shape;40953;p84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4" name="Google Shape;40954;p84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5" name="Google Shape;40955;p84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6" name="Google Shape;40956;p84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7" name="Google Shape;40957;p84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8" name="Google Shape;40958;p84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59" name="Google Shape;40959;p84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0" name="Google Shape;40960;p84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1" name="Google Shape;40961;p84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2" name="Google Shape;40962;p84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3" name="Google Shape;40963;p84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4" name="Google Shape;40964;p84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5" name="Google Shape;40965;p84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6" name="Google Shape;40966;p84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7" name="Google Shape;40967;p84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8" name="Google Shape;40968;p84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69" name="Google Shape;40969;p84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0" name="Google Shape;40970;p84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1" name="Google Shape;40971;p84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2" name="Google Shape;40972;p84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3" name="Google Shape;40973;p84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4" name="Google Shape;40974;p84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5" name="Google Shape;40975;p84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6" name="Google Shape;40976;p84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7" name="Google Shape;40977;p84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8" name="Google Shape;40978;p84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79" name="Google Shape;40979;p84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0" name="Google Shape;40980;p84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1" name="Google Shape;40981;p84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2" name="Google Shape;40982;p84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3" name="Google Shape;40983;p84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4" name="Google Shape;40984;p84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5" name="Google Shape;40985;p84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6" name="Google Shape;40986;p84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7" name="Google Shape;40987;p84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8" name="Google Shape;40988;p84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89" name="Google Shape;40989;p84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0" name="Google Shape;40990;p84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1" name="Google Shape;40991;p84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2" name="Google Shape;40992;p84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3" name="Google Shape;40993;p84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4" name="Google Shape;40994;p84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5" name="Google Shape;40995;p84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6" name="Google Shape;40996;p84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7" name="Google Shape;40997;p84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8" name="Google Shape;40998;p84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999" name="Google Shape;40999;p84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0" name="Google Shape;41000;p84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1" name="Google Shape;41001;p84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2" name="Google Shape;41002;p84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3" name="Google Shape;41003;p84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4" name="Google Shape;41004;p84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5" name="Google Shape;41005;p84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6" name="Google Shape;41006;p84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7" name="Google Shape;41007;p84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8" name="Google Shape;41008;p84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09" name="Google Shape;41009;p84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0" name="Google Shape;41010;p84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1" name="Google Shape;41011;p84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2" name="Google Shape;41012;p84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13" name="Google Shape;41013;p84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1014" name="Google Shape;41014;p84"/>
          <p:cNvCxnSpPr/>
          <p:nvPr/>
        </p:nvCxnSpPr>
        <p:spPr>
          <a:xfrm>
            <a:off x="3795225" y="345100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1015" name="Google Shape;41015;p84"/>
          <p:cNvPicPr preferRelativeResize="0"/>
          <p:nvPr/>
        </p:nvPicPr>
        <p:blipFill rotWithShape="1">
          <a:blip r:embed="rId4">
            <a:alphaModFix/>
          </a:blip>
          <a:srcRect b="0" l="317" r="308" t="0"/>
          <a:stretch/>
        </p:blipFill>
        <p:spPr>
          <a:xfrm>
            <a:off x="7018328" y="1625763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1016" name="Google Shape;41016;p84"/>
          <p:cNvPicPr preferRelativeResize="0"/>
          <p:nvPr/>
        </p:nvPicPr>
        <p:blipFill rotWithShape="1">
          <a:blip r:embed="rId5">
            <a:alphaModFix/>
          </a:blip>
          <a:srcRect b="4052" l="0" r="0" t="4052"/>
          <a:stretch/>
        </p:blipFill>
        <p:spPr>
          <a:xfrm>
            <a:off x="4184225" y="1616825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1017" name="Google Shape;41017;p84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1197575" y="1625763"/>
            <a:ext cx="1125000" cy="11250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81" name="Shape 462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2" name="Google Shape;46282;p102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Approach with Telescope</a:t>
            </a:r>
            <a:endParaRPr/>
          </a:p>
        </p:txBody>
      </p:sp>
      <p:sp>
        <p:nvSpPr>
          <p:cNvPr id="46283" name="Google Shape;46283;p102"/>
          <p:cNvSpPr txBox="1"/>
          <p:nvPr/>
        </p:nvSpPr>
        <p:spPr>
          <a:xfrm>
            <a:off x="253150" y="1351850"/>
            <a:ext cx="4126500" cy="37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Connect telescope to MoonTrek by connecting telescope with cables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Use Revolution imager with the </a:t>
            </a: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telescope</a:t>
            </a: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 to view CCTV footage of telescope POV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Use Honestech software to view, capture or record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Capture and save image to computer, upload directly to MoonTrek for image processing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115000"/>
              </a:lnSpc>
              <a:spcBef>
                <a:spcPts val="1000"/>
              </a:spcBef>
              <a:spcAft>
                <a:spcPts val="0"/>
              </a:spcAft>
              <a:buNone/>
            </a:pPr>
            <a:r>
              <a:t/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284" name="Google Shape;46284;p10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 flipH="1">
            <a:off x="7800599" y="228100"/>
            <a:ext cx="1070226" cy="1302500"/>
          </a:xfrm>
          <a:prstGeom prst="rect">
            <a:avLst/>
          </a:prstGeom>
          <a:noFill/>
          <a:ln>
            <a:noFill/>
          </a:ln>
        </p:spPr>
      </p:pic>
      <p:cxnSp>
        <p:nvCxnSpPr>
          <p:cNvPr id="46285" name="Google Shape;46285;p102"/>
          <p:cNvCxnSpPr>
            <a:stCxn id="46284" idx="3"/>
            <a:endCxn id="46286" idx="3"/>
          </p:cNvCxnSpPr>
          <p:nvPr/>
        </p:nvCxnSpPr>
        <p:spPr>
          <a:xfrm flipH="1">
            <a:off x="6638099" y="879350"/>
            <a:ext cx="1162500" cy="525600"/>
          </a:xfrm>
          <a:prstGeom prst="straightConnector1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med" w="med" type="none"/>
            <a:tailEnd len="med" w="med" type="triangle"/>
          </a:ln>
        </p:spPr>
      </p:cxnSp>
      <p:cxnSp>
        <p:nvCxnSpPr>
          <p:cNvPr id="46287" name="Google Shape;46287;p102"/>
          <p:cNvCxnSpPr>
            <a:stCxn id="46286" idx="2"/>
            <a:endCxn id="46288" idx="0"/>
          </p:cNvCxnSpPr>
          <p:nvPr/>
        </p:nvCxnSpPr>
        <p:spPr>
          <a:xfrm>
            <a:off x="5389479" y="2606888"/>
            <a:ext cx="1848000" cy="456900"/>
          </a:xfrm>
          <a:prstGeom prst="straightConnector1">
            <a:avLst/>
          </a:prstGeom>
          <a:noFill/>
          <a:ln cap="flat" cmpd="sng" w="38100">
            <a:solidFill>
              <a:schemeClr val="lt2"/>
            </a:solidFill>
            <a:prstDash val="solid"/>
            <a:round/>
            <a:headEnd len="med" w="med" type="none"/>
            <a:tailEnd len="med" w="med" type="triangle"/>
          </a:ln>
        </p:spPr>
      </p:cxnSp>
      <p:pic>
        <p:nvPicPr>
          <p:cNvPr id="46289" name="Google Shape;46289;p10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508350" y="1436786"/>
            <a:ext cx="1323961" cy="1302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90" name="Google Shape;46290;p102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4870725" y="1436787"/>
            <a:ext cx="1551365" cy="1302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91" name="Google Shape;46291;p102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059575" y="5689500"/>
            <a:ext cx="3940176" cy="185297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292" name="Google Shape;46292;p102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143550" y="3141350"/>
            <a:ext cx="3772202" cy="1993681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296" name="Shape 46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97" name="Google Shape;46297;p103"/>
          <p:cNvSpPr txBox="1"/>
          <p:nvPr>
            <p:ph idx="6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 of </a:t>
            </a:r>
            <a:r>
              <a:rPr lang="en"/>
              <a:t>Telescope Integration</a:t>
            </a:r>
            <a:endParaRPr/>
          </a:p>
        </p:txBody>
      </p:sp>
      <p:sp>
        <p:nvSpPr>
          <p:cNvPr id="46298" name="Google Shape;46298;p103"/>
          <p:cNvSpPr txBox="1"/>
          <p:nvPr/>
        </p:nvSpPr>
        <p:spPr>
          <a:xfrm>
            <a:off x="2006963" y="1112200"/>
            <a:ext cx="5130000" cy="1408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3020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Continue where we left off by integrating live feed with MoonTrek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30200" lvl="0" marL="457200" rtl="0" algn="l">
              <a:lnSpc>
                <a:spcPct val="115000"/>
              </a:lnSpc>
              <a:spcBef>
                <a:spcPts val="1000"/>
              </a:spcBef>
              <a:spcAft>
                <a:spcPts val="1000"/>
              </a:spcAft>
              <a:buClr>
                <a:schemeClr val="lt2"/>
              </a:buClr>
              <a:buSzPts val="1600"/>
              <a:buFont typeface="Roboto"/>
              <a:buChar char="●"/>
            </a:pP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Possibly research a better </a:t>
            </a:r>
            <a:r>
              <a:rPr lang="en" sz="1600">
                <a:solidFill>
                  <a:schemeClr val="lt2"/>
                </a:solidFill>
                <a:latin typeface="Roboto"/>
                <a:ea typeface="Roboto"/>
                <a:cs typeface="Roboto"/>
                <a:sym typeface="Roboto"/>
              </a:rPr>
              <a:t>way to connect telescope to MoonTrek </a:t>
            </a:r>
            <a:endParaRPr sz="1600">
              <a:solidFill>
                <a:schemeClr val="lt2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299" name="Google Shape;46299;p10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2285875" y="-3018950"/>
            <a:ext cx="4725401" cy="2222251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00" name="Google Shape;46300;p103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2304650" y="2620330"/>
            <a:ext cx="4534632" cy="23966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304" name="Shape 463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05" name="Google Shape;46305;p104"/>
          <p:cNvSpPr txBox="1"/>
          <p:nvPr>
            <p:ph type="title"/>
          </p:nvPr>
        </p:nvSpPr>
        <p:spPr>
          <a:xfrm>
            <a:off x="2959813" y="3033536"/>
            <a:ext cx="21708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Chapter 6</a:t>
            </a:r>
            <a:endParaRPr/>
          </a:p>
        </p:txBody>
      </p:sp>
      <p:sp>
        <p:nvSpPr>
          <p:cNvPr id="46306" name="Google Shape;46306;p104"/>
          <p:cNvSpPr txBox="1"/>
          <p:nvPr>
            <p:ph idx="1" type="subTitle"/>
          </p:nvPr>
        </p:nvSpPr>
        <p:spPr>
          <a:xfrm>
            <a:off x="2655800" y="3567525"/>
            <a:ext cx="2785500" cy="437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Cindel Lopez and </a:t>
            </a:r>
            <a:r>
              <a:rPr lang="en">
                <a:solidFill>
                  <a:schemeClr val="accent3"/>
                </a:solidFill>
              </a:rPr>
              <a:t>Byron Garibay </a:t>
            </a:r>
            <a:endParaRPr/>
          </a:p>
        </p:txBody>
      </p:sp>
      <p:sp>
        <p:nvSpPr>
          <p:cNvPr id="46307" name="Google Shape;46307;p104"/>
          <p:cNvSpPr txBox="1"/>
          <p:nvPr>
            <p:ph idx="2" type="title"/>
          </p:nvPr>
        </p:nvSpPr>
        <p:spPr>
          <a:xfrm>
            <a:off x="2142949" y="957213"/>
            <a:ext cx="38112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6000"/>
              <a:t>Image Registration</a:t>
            </a:r>
            <a:endParaRPr sz="6000"/>
          </a:p>
        </p:txBody>
      </p:sp>
      <p:cxnSp>
        <p:nvCxnSpPr>
          <p:cNvPr id="46308" name="Google Shape;46308;p104"/>
          <p:cNvCxnSpPr/>
          <p:nvPr/>
        </p:nvCxnSpPr>
        <p:spPr>
          <a:xfrm>
            <a:off x="3084338" y="2898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6309" name="Google Shape;46309;p104"/>
          <p:cNvGrpSpPr/>
          <p:nvPr/>
        </p:nvGrpSpPr>
        <p:grpSpPr>
          <a:xfrm rot="876443">
            <a:off x="428286" y="3495574"/>
            <a:ext cx="671941" cy="1165578"/>
            <a:chOff x="1383800" y="1586525"/>
            <a:chExt cx="671925" cy="1165550"/>
          </a:xfrm>
        </p:grpSpPr>
        <p:sp>
          <p:nvSpPr>
            <p:cNvPr id="46310" name="Google Shape;46310;p104"/>
            <p:cNvSpPr/>
            <p:nvPr/>
          </p:nvSpPr>
          <p:spPr>
            <a:xfrm>
              <a:off x="1410250" y="2060625"/>
              <a:ext cx="149425" cy="259150"/>
            </a:xfrm>
            <a:custGeom>
              <a:rect b="b" l="l" r="r" t="t"/>
              <a:pathLst>
                <a:path extrusionOk="0" h="10366" w="5977">
                  <a:moveTo>
                    <a:pt x="5977" y="0"/>
                  </a:moveTo>
                  <a:lnTo>
                    <a:pt x="0" y="4534"/>
                  </a:lnTo>
                  <a:lnTo>
                    <a:pt x="0" y="10366"/>
                  </a:lnTo>
                  <a:lnTo>
                    <a:pt x="5977" y="7600"/>
                  </a:lnTo>
                  <a:lnTo>
                    <a:pt x="5977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1" name="Google Shape;46311;p104"/>
            <p:cNvSpPr/>
            <p:nvPr/>
          </p:nvSpPr>
          <p:spPr>
            <a:xfrm>
              <a:off x="1879825" y="2060625"/>
              <a:ext cx="149425" cy="259150"/>
            </a:xfrm>
            <a:custGeom>
              <a:rect b="b" l="l" r="r" t="t"/>
              <a:pathLst>
                <a:path extrusionOk="0" h="10366" w="5977">
                  <a:moveTo>
                    <a:pt x="0" y="0"/>
                  </a:moveTo>
                  <a:lnTo>
                    <a:pt x="0" y="7600"/>
                  </a:lnTo>
                  <a:lnTo>
                    <a:pt x="5977" y="10366"/>
                  </a:lnTo>
                  <a:lnTo>
                    <a:pt x="5977" y="453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2" name="Google Shape;46312;p104"/>
            <p:cNvSpPr/>
            <p:nvPr/>
          </p:nvSpPr>
          <p:spPr>
            <a:xfrm>
              <a:off x="1383800" y="2149900"/>
              <a:ext cx="149125" cy="259175"/>
            </a:xfrm>
            <a:custGeom>
              <a:rect b="b" l="l" r="r" t="t"/>
              <a:pathLst>
                <a:path extrusionOk="0" h="10367" w="5965">
                  <a:moveTo>
                    <a:pt x="5965" y="1"/>
                  </a:moveTo>
                  <a:lnTo>
                    <a:pt x="0" y="4546"/>
                  </a:lnTo>
                  <a:lnTo>
                    <a:pt x="0" y="10366"/>
                  </a:lnTo>
                  <a:lnTo>
                    <a:pt x="5965" y="7612"/>
                  </a:lnTo>
                  <a:lnTo>
                    <a:pt x="5965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3" name="Google Shape;46313;p104"/>
            <p:cNvSpPr/>
            <p:nvPr/>
          </p:nvSpPr>
          <p:spPr>
            <a:xfrm>
              <a:off x="1906275" y="2149900"/>
              <a:ext cx="149450" cy="259175"/>
            </a:xfrm>
            <a:custGeom>
              <a:rect b="b" l="l" r="r" t="t"/>
              <a:pathLst>
                <a:path extrusionOk="0" h="10367" w="5978">
                  <a:moveTo>
                    <a:pt x="1" y="1"/>
                  </a:moveTo>
                  <a:lnTo>
                    <a:pt x="1" y="7612"/>
                  </a:lnTo>
                  <a:lnTo>
                    <a:pt x="5977" y="10366"/>
                  </a:lnTo>
                  <a:lnTo>
                    <a:pt x="5977" y="4546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4" name="Google Shape;46314;p104"/>
            <p:cNvSpPr/>
            <p:nvPr/>
          </p:nvSpPr>
          <p:spPr>
            <a:xfrm>
              <a:off x="1499225" y="1586525"/>
              <a:ext cx="220400" cy="855000"/>
            </a:xfrm>
            <a:custGeom>
              <a:rect b="b" l="l" r="r" t="t"/>
              <a:pathLst>
                <a:path extrusionOk="0" h="34200" w="8816">
                  <a:moveTo>
                    <a:pt x="8815" y="1"/>
                  </a:moveTo>
                  <a:lnTo>
                    <a:pt x="8683" y="133"/>
                  </a:lnTo>
                  <a:cubicBezTo>
                    <a:pt x="8599" y="217"/>
                    <a:pt x="8466" y="349"/>
                    <a:pt x="8310" y="518"/>
                  </a:cubicBezTo>
                  <a:cubicBezTo>
                    <a:pt x="8154" y="686"/>
                    <a:pt x="7961" y="903"/>
                    <a:pt x="7757" y="1143"/>
                  </a:cubicBezTo>
                  <a:lnTo>
                    <a:pt x="7420" y="1540"/>
                  </a:lnTo>
                  <a:lnTo>
                    <a:pt x="7059" y="1985"/>
                  </a:lnTo>
                  <a:cubicBezTo>
                    <a:pt x="6470" y="2718"/>
                    <a:pt x="5929" y="3488"/>
                    <a:pt x="5424" y="4282"/>
                  </a:cubicBezTo>
                  <a:cubicBezTo>
                    <a:pt x="4811" y="5232"/>
                    <a:pt x="4246" y="6218"/>
                    <a:pt x="3728" y="7240"/>
                  </a:cubicBezTo>
                  <a:cubicBezTo>
                    <a:pt x="3151" y="8370"/>
                    <a:pt x="2646" y="9549"/>
                    <a:pt x="2201" y="10739"/>
                  </a:cubicBezTo>
                  <a:cubicBezTo>
                    <a:pt x="1720" y="12014"/>
                    <a:pt x="1323" y="13324"/>
                    <a:pt x="1011" y="14647"/>
                  </a:cubicBezTo>
                  <a:cubicBezTo>
                    <a:pt x="337" y="17437"/>
                    <a:pt x="1" y="20287"/>
                    <a:pt x="1" y="23149"/>
                  </a:cubicBezTo>
                  <a:cubicBezTo>
                    <a:pt x="1" y="24592"/>
                    <a:pt x="85" y="26035"/>
                    <a:pt x="241" y="27466"/>
                  </a:cubicBezTo>
                  <a:cubicBezTo>
                    <a:pt x="410" y="28873"/>
                    <a:pt x="650" y="30268"/>
                    <a:pt x="987" y="31651"/>
                  </a:cubicBezTo>
                  <a:cubicBezTo>
                    <a:pt x="1191" y="32516"/>
                    <a:pt x="1432" y="33370"/>
                    <a:pt x="1708" y="34200"/>
                  </a:cubicBezTo>
                  <a:cubicBezTo>
                    <a:pt x="3930" y="33249"/>
                    <a:pt x="6316" y="32757"/>
                    <a:pt x="8728" y="32757"/>
                  </a:cubicBezTo>
                  <a:cubicBezTo>
                    <a:pt x="8757" y="32757"/>
                    <a:pt x="8786" y="32757"/>
                    <a:pt x="8815" y="32757"/>
                  </a:cubicBezTo>
                  <a:lnTo>
                    <a:pt x="8815" y="1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5" name="Google Shape;46315;p104"/>
            <p:cNvSpPr/>
            <p:nvPr/>
          </p:nvSpPr>
          <p:spPr>
            <a:xfrm>
              <a:off x="1719600" y="1586525"/>
              <a:ext cx="220675" cy="855000"/>
            </a:xfrm>
            <a:custGeom>
              <a:rect b="b" l="l" r="r" t="t"/>
              <a:pathLst>
                <a:path extrusionOk="0" h="34200" w="8827">
                  <a:moveTo>
                    <a:pt x="0" y="1"/>
                  </a:moveTo>
                  <a:lnTo>
                    <a:pt x="0" y="32757"/>
                  </a:lnTo>
                  <a:cubicBezTo>
                    <a:pt x="29" y="32757"/>
                    <a:pt x="58" y="32757"/>
                    <a:pt x="88" y="32757"/>
                  </a:cubicBezTo>
                  <a:cubicBezTo>
                    <a:pt x="2511" y="32757"/>
                    <a:pt x="4897" y="33249"/>
                    <a:pt x="7119" y="34200"/>
                  </a:cubicBezTo>
                  <a:cubicBezTo>
                    <a:pt x="7383" y="33370"/>
                    <a:pt x="7636" y="32516"/>
                    <a:pt x="7840" y="31651"/>
                  </a:cubicBezTo>
                  <a:cubicBezTo>
                    <a:pt x="8177" y="30268"/>
                    <a:pt x="8418" y="28873"/>
                    <a:pt x="8586" y="27466"/>
                  </a:cubicBezTo>
                  <a:cubicBezTo>
                    <a:pt x="8742" y="26035"/>
                    <a:pt x="8826" y="24592"/>
                    <a:pt x="8826" y="23149"/>
                  </a:cubicBezTo>
                  <a:cubicBezTo>
                    <a:pt x="8826" y="20287"/>
                    <a:pt x="8490" y="17437"/>
                    <a:pt x="7816" y="14647"/>
                  </a:cubicBezTo>
                  <a:cubicBezTo>
                    <a:pt x="7504" y="13324"/>
                    <a:pt x="7107" y="12014"/>
                    <a:pt x="6626" y="10739"/>
                  </a:cubicBezTo>
                  <a:cubicBezTo>
                    <a:pt x="6181" y="9549"/>
                    <a:pt x="5664" y="8370"/>
                    <a:pt x="5099" y="7240"/>
                  </a:cubicBezTo>
                  <a:cubicBezTo>
                    <a:pt x="4582" y="6218"/>
                    <a:pt x="4016" y="5232"/>
                    <a:pt x="3403" y="4282"/>
                  </a:cubicBezTo>
                  <a:cubicBezTo>
                    <a:pt x="2898" y="3488"/>
                    <a:pt x="2345" y="2718"/>
                    <a:pt x="1768" y="1985"/>
                  </a:cubicBezTo>
                  <a:lnTo>
                    <a:pt x="1407" y="1540"/>
                  </a:lnTo>
                  <a:lnTo>
                    <a:pt x="1070" y="1143"/>
                  </a:lnTo>
                  <a:cubicBezTo>
                    <a:pt x="866" y="891"/>
                    <a:pt x="673" y="686"/>
                    <a:pt x="517" y="518"/>
                  </a:cubicBezTo>
                  <a:cubicBezTo>
                    <a:pt x="361" y="337"/>
                    <a:pt x="229" y="217"/>
                    <a:pt x="144" y="133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6" name="Google Shape;46316;p104"/>
            <p:cNvSpPr/>
            <p:nvPr/>
          </p:nvSpPr>
          <p:spPr>
            <a:xfrm>
              <a:off x="1677200" y="2136675"/>
              <a:ext cx="87500" cy="409775"/>
            </a:xfrm>
            <a:custGeom>
              <a:rect b="b" l="l" r="r" t="t"/>
              <a:pathLst>
                <a:path extrusionOk="0" h="16391" w="3500">
                  <a:moveTo>
                    <a:pt x="1576" y="0"/>
                  </a:moveTo>
                  <a:cubicBezTo>
                    <a:pt x="1576" y="0"/>
                    <a:pt x="1540" y="61"/>
                    <a:pt x="1456" y="181"/>
                  </a:cubicBezTo>
                  <a:cubicBezTo>
                    <a:pt x="1371" y="301"/>
                    <a:pt x="1275" y="481"/>
                    <a:pt x="1143" y="698"/>
                  </a:cubicBezTo>
                  <a:cubicBezTo>
                    <a:pt x="830" y="1287"/>
                    <a:pt x="590" y="1912"/>
                    <a:pt x="409" y="2550"/>
                  </a:cubicBezTo>
                  <a:cubicBezTo>
                    <a:pt x="289" y="2959"/>
                    <a:pt x="193" y="3380"/>
                    <a:pt x="121" y="3800"/>
                  </a:cubicBezTo>
                  <a:cubicBezTo>
                    <a:pt x="37" y="4245"/>
                    <a:pt x="1" y="4714"/>
                    <a:pt x="13" y="5183"/>
                  </a:cubicBezTo>
                  <a:cubicBezTo>
                    <a:pt x="25" y="5676"/>
                    <a:pt x="85" y="6169"/>
                    <a:pt x="181" y="6662"/>
                  </a:cubicBezTo>
                  <a:cubicBezTo>
                    <a:pt x="277" y="7167"/>
                    <a:pt x="361" y="7684"/>
                    <a:pt x="421" y="8189"/>
                  </a:cubicBezTo>
                  <a:cubicBezTo>
                    <a:pt x="518" y="9212"/>
                    <a:pt x="638" y="10234"/>
                    <a:pt x="770" y="11196"/>
                  </a:cubicBezTo>
                  <a:cubicBezTo>
                    <a:pt x="830" y="11677"/>
                    <a:pt x="890" y="12146"/>
                    <a:pt x="963" y="12579"/>
                  </a:cubicBezTo>
                  <a:cubicBezTo>
                    <a:pt x="1023" y="13024"/>
                    <a:pt x="1095" y="13432"/>
                    <a:pt x="1143" y="13817"/>
                  </a:cubicBezTo>
                  <a:cubicBezTo>
                    <a:pt x="1203" y="14214"/>
                    <a:pt x="1263" y="14563"/>
                    <a:pt x="1323" y="14875"/>
                  </a:cubicBezTo>
                  <a:cubicBezTo>
                    <a:pt x="1371" y="15188"/>
                    <a:pt x="1419" y="15453"/>
                    <a:pt x="1456" y="15681"/>
                  </a:cubicBezTo>
                  <a:cubicBezTo>
                    <a:pt x="1540" y="16126"/>
                    <a:pt x="1588" y="16391"/>
                    <a:pt x="1588" y="16391"/>
                  </a:cubicBezTo>
                  <a:lnTo>
                    <a:pt x="1925" y="16391"/>
                  </a:lnTo>
                  <a:cubicBezTo>
                    <a:pt x="1925" y="16391"/>
                    <a:pt x="1973" y="16138"/>
                    <a:pt x="2045" y="15681"/>
                  </a:cubicBezTo>
                  <a:cubicBezTo>
                    <a:pt x="2093" y="15453"/>
                    <a:pt x="2141" y="15188"/>
                    <a:pt x="2189" y="14875"/>
                  </a:cubicBezTo>
                  <a:cubicBezTo>
                    <a:pt x="2237" y="14551"/>
                    <a:pt x="2297" y="14202"/>
                    <a:pt x="2357" y="13817"/>
                  </a:cubicBezTo>
                  <a:cubicBezTo>
                    <a:pt x="2418" y="13432"/>
                    <a:pt x="2478" y="13024"/>
                    <a:pt x="2550" y="12579"/>
                  </a:cubicBezTo>
                  <a:cubicBezTo>
                    <a:pt x="2610" y="12146"/>
                    <a:pt x="2670" y="11677"/>
                    <a:pt x="2742" y="11196"/>
                  </a:cubicBezTo>
                  <a:cubicBezTo>
                    <a:pt x="2875" y="10234"/>
                    <a:pt x="2983" y="9212"/>
                    <a:pt x="3091" y="8189"/>
                  </a:cubicBezTo>
                  <a:cubicBezTo>
                    <a:pt x="3139" y="7684"/>
                    <a:pt x="3235" y="7167"/>
                    <a:pt x="3319" y="6662"/>
                  </a:cubicBezTo>
                  <a:cubicBezTo>
                    <a:pt x="3416" y="6181"/>
                    <a:pt x="3476" y="5676"/>
                    <a:pt x="3500" y="5183"/>
                  </a:cubicBezTo>
                  <a:cubicBezTo>
                    <a:pt x="3500" y="4726"/>
                    <a:pt x="3464" y="4257"/>
                    <a:pt x="3380" y="3800"/>
                  </a:cubicBezTo>
                  <a:cubicBezTo>
                    <a:pt x="3307" y="3380"/>
                    <a:pt x="3211" y="2971"/>
                    <a:pt x="3091" y="2562"/>
                  </a:cubicBezTo>
                  <a:cubicBezTo>
                    <a:pt x="2911" y="1912"/>
                    <a:pt x="2658" y="1287"/>
                    <a:pt x="2345" y="698"/>
                  </a:cubicBezTo>
                  <a:cubicBezTo>
                    <a:pt x="2237" y="481"/>
                    <a:pt x="2129" y="301"/>
                    <a:pt x="2045" y="181"/>
                  </a:cubicBezTo>
                  <a:cubicBezTo>
                    <a:pt x="1973" y="61"/>
                    <a:pt x="1925" y="0"/>
                    <a:pt x="1925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7" name="Google Shape;46317;p104"/>
            <p:cNvSpPr/>
            <p:nvPr/>
          </p:nvSpPr>
          <p:spPr>
            <a:xfrm>
              <a:off x="1592725" y="1831550"/>
              <a:ext cx="265475" cy="255125"/>
            </a:xfrm>
            <a:custGeom>
              <a:rect b="b" l="l" r="r" t="t"/>
              <a:pathLst>
                <a:path extrusionOk="0" h="10205" w="10619">
                  <a:moveTo>
                    <a:pt x="5482" y="0"/>
                  </a:moveTo>
                  <a:cubicBezTo>
                    <a:pt x="5475" y="0"/>
                    <a:pt x="5467" y="0"/>
                    <a:pt x="5460" y="0"/>
                  </a:cubicBezTo>
                  <a:cubicBezTo>
                    <a:pt x="3392" y="12"/>
                    <a:pt x="1552" y="1275"/>
                    <a:pt x="770" y="3187"/>
                  </a:cubicBezTo>
                  <a:cubicBezTo>
                    <a:pt x="1" y="5099"/>
                    <a:pt x="445" y="7287"/>
                    <a:pt x="1925" y="8742"/>
                  </a:cubicBezTo>
                  <a:cubicBezTo>
                    <a:pt x="2896" y="9698"/>
                    <a:pt x="4189" y="10205"/>
                    <a:pt x="5503" y="10205"/>
                  </a:cubicBezTo>
                  <a:cubicBezTo>
                    <a:pt x="6174" y="10205"/>
                    <a:pt x="6850" y="10073"/>
                    <a:pt x="7492" y="9800"/>
                  </a:cubicBezTo>
                  <a:cubicBezTo>
                    <a:pt x="9392" y="8995"/>
                    <a:pt x="10619" y="7119"/>
                    <a:pt x="10607" y="5051"/>
                  </a:cubicBezTo>
                  <a:cubicBezTo>
                    <a:pt x="10571" y="2244"/>
                    <a:pt x="8286" y="0"/>
                    <a:pt x="548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8" name="Google Shape;46318;p104"/>
            <p:cNvSpPr/>
            <p:nvPr/>
          </p:nvSpPr>
          <p:spPr>
            <a:xfrm>
              <a:off x="1582200" y="1812900"/>
              <a:ext cx="265475" cy="255150"/>
            </a:xfrm>
            <a:custGeom>
              <a:rect b="b" l="l" r="r" t="t"/>
              <a:pathLst>
                <a:path extrusionOk="0" h="10206" w="10619">
                  <a:moveTo>
                    <a:pt x="5482" y="1"/>
                  </a:moveTo>
                  <a:cubicBezTo>
                    <a:pt x="5475" y="1"/>
                    <a:pt x="5467" y="1"/>
                    <a:pt x="5460" y="1"/>
                  </a:cubicBezTo>
                  <a:cubicBezTo>
                    <a:pt x="3392" y="25"/>
                    <a:pt x="1552" y="1287"/>
                    <a:pt x="770" y="3199"/>
                  </a:cubicBezTo>
                  <a:cubicBezTo>
                    <a:pt x="1" y="5111"/>
                    <a:pt x="458" y="7300"/>
                    <a:pt x="1925" y="8743"/>
                  </a:cubicBezTo>
                  <a:cubicBezTo>
                    <a:pt x="2904" y="9698"/>
                    <a:pt x="4194" y="10205"/>
                    <a:pt x="5506" y="10205"/>
                  </a:cubicBezTo>
                  <a:cubicBezTo>
                    <a:pt x="6175" y="10205"/>
                    <a:pt x="6850" y="10073"/>
                    <a:pt x="7492" y="9801"/>
                  </a:cubicBezTo>
                  <a:cubicBezTo>
                    <a:pt x="9392" y="8995"/>
                    <a:pt x="10619" y="7131"/>
                    <a:pt x="10607" y="5063"/>
                  </a:cubicBezTo>
                  <a:cubicBezTo>
                    <a:pt x="10571" y="2257"/>
                    <a:pt x="8286" y="1"/>
                    <a:pt x="5482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19" name="Google Shape;46319;p104"/>
            <p:cNvSpPr/>
            <p:nvPr/>
          </p:nvSpPr>
          <p:spPr>
            <a:xfrm>
              <a:off x="1601450" y="1851975"/>
              <a:ext cx="207450" cy="177450"/>
            </a:xfrm>
            <a:custGeom>
              <a:rect b="b" l="l" r="r" t="t"/>
              <a:pathLst>
                <a:path extrusionOk="0" h="7098" w="8298">
                  <a:moveTo>
                    <a:pt x="4724" y="1"/>
                  </a:moveTo>
                  <a:cubicBezTo>
                    <a:pt x="4717" y="1"/>
                    <a:pt x="4710" y="1"/>
                    <a:pt x="4702" y="1"/>
                  </a:cubicBezTo>
                  <a:cubicBezTo>
                    <a:pt x="1539" y="25"/>
                    <a:pt x="0" y="3861"/>
                    <a:pt x="2249" y="6073"/>
                  </a:cubicBezTo>
                  <a:cubicBezTo>
                    <a:pt x="2968" y="6781"/>
                    <a:pt x="3846" y="7097"/>
                    <a:pt x="4708" y="7097"/>
                  </a:cubicBezTo>
                  <a:cubicBezTo>
                    <a:pt x="6542" y="7097"/>
                    <a:pt x="8298" y="5664"/>
                    <a:pt x="8273" y="3512"/>
                  </a:cubicBezTo>
                  <a:cubicBezTo>
                    <a:pt x="8261" y="1560"/>
                    <a:pt x="6674" y="1"/>
                    <a:pt x="472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0" name="Google Shape;46320;p104"/>
            <p:cNvSpPr/>
            <p:nvPr/>
          </p:nvSpPr>
          <p:spPr>
            <a:xfrm>
              <a:off x="1683825" y="1892575"/>
              <a:ext cx="148225" cy="136525"/>
            </a:xfrm>
            <a:custGeom>
              <a:rect b="b" l="l" r="r" t="t"/>
              <a:pathLst>
                <a:path extrusionOk="0" h="5461" w="5929">
                  <a:moveTo>
                    <a:pt x="4413" y="0"/>
                  </a:moveTo>
                  <a:lnTo>
                    <a:pt x="4221" y="157"/>
                  </a:lnTo>
                  <a:cubicBezTo>
                    <a:pt x="2682" y="1407"/>
                    <a:pt x="746" y="3139"/>
                    <a:pt x="0" y="5159"/>
                  </a:cubicBezTo>
                  <a:cubicBezTo>
                    <a:pt x="445" y="5353"/>
                    <a:pt x="913" y="5460"/>
                    <a:pt x="1391" y="5460"/>
                  </a:cubicBezTo>
                  <a:cubicBezTo>
                    <a:pt x="1416" y="5460"/>
                    <a:pt x="1442" y="5460"/>
                    <a:pt x="1467" y="5460"/>
                  </a:cubicBezTo>
                  <a:cubicBezTo>
                    <a:pt x="4257" y="5435"/>
                    <a:pt x="5928" y="2345"/>
                    <a:pt x="441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1" name="Google Shape;46321;p104"/>
            <p:cNvSpPr/>
            <p:nvPr/>
          </p:nvSpPr>
          <p:spPr>
            <a:xfrm>
              <a:off x="1672700" y="1679725"/>
              <a:ext cx="94100" cy="94125"/>
            </a:xfrm>
            <a:custGeom>
              <a:rect b="b" l="l" r="r" t="t"/>
              <a:pathLst>
                <a:path extrusionOk="0" h="3765" w="3764">
                  <a:moveTo>
                    <a:pt x="1876" y="1"/>
                  </a:moveTo>
                  <a:cubicBezTo>
                    <a:pt x="842" y="1"/>
                    <a:pt x="0" y="842"/>
                    <a:pt x="0" y="1888"/>
                  </a:cubicBezTo>
                  <a:cubicBezTo>
                    <a:pt x="0" y="2923"/>
                    <a:pt x="842" y="3764"/>
                    <a:pt x="1876" y="3764"/>
                  </a:cubicBezTo>
                  <a:cubicBezTo>
                    <a:pt x="2922" y="3764"/>
                    <a:pt x="3764" y="2923"/>
                    <a:pt x="3764" y="1888"/>
                  </a:cubicBezTo>
                  <a:cubicBezTo>
                    <a:pt x="3764" y="842"/>
                    <a:pt x="2922" y="1"/>
                    <a:pt x="1876" y="1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2" name="Google Shape;46322;p104"/>
            <p:cNvSpPr/>
            <p:nvPr/>
          </p:nvSpPr>
          <p:spPr>
            <a:xfrm>
              <a:off x="1682300" y="1698975"/>
              <a:ext cx="65275" cy="55975"/>
            </a:xfrm>
            <a:custGeom>
              <a:rect b="b" l="l" r="r" t="t"/>
              <a:pathLst>
                <a:path extrusionOk="0" h="2239" w="2611">
                  <a:moveTo>
                    <a:pt x="1492" y="0"/>
                  </a:moveTo>
                  <a:cubicBezTo>
                    <a:pt x="506" y="0"/>
                    <a:pt x="1" y="1203"/>
                    <a:pt x="710" y="1912"/>
                  </a:cubicBezTo>
                  <a:cubicBezTo>
                    <a:pt x="936" y="2137"/>
                    <a:pt x="1214" y="2238"/>
                    <a:pt x="1487" y="2238"/>
                  </a:cubicBezTo>
                  <a:cubicBezTo>
                    <a:pt x="2059" y="2238"/>
                    <a:pt x="2610" y="1794"/>
                    <a:pt x="2610" y="1118"/>
                  </a:cubicBezTo>
                  <a:cubicBezTo>
                    <a:pt x="2610" y="493"/>
                    <a:pt x="2117" y="0"/>
                    <a:pt x="14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3" name="Google Shape;46323;p104"/>
            <p:cNvSpPr/>
            <p:nvPr/>
          </p:nvSpPr>
          <p:spPr>
            <a:xfrm>
              <a:off x="1536800" y="1960800"/>
              <a:ext cx="64975" cy="438350"/>
            </a:xfrm>
            <a:custGeom>
              <a:rect b="b" l="l" r="r" t="t"/>
              <a:pathLst>
                <a:path extrusionOk="0" h="17534" w="2599">
                  <a:moveTo>
                    <a:pt x="915" y="1"/>
                  </a:moveTo>
                  <a:cubicBezTo>
                    <a:pt x="915" y="1"/>
                    <a:pt x="867" y="277"/>
                    <a:pt x="819" y="758"/>
                  </a:cubicBezTo>
                  <a:cubicBezTo>
                    <a:pt x="795" y="999"/>
                    <a:pt x="770" y="1288"/>
                    <a:pt x="746" y="1612"/>
                  </a:cubicBezTo>
                  <a:cubicBezTo>
                    <a:pt x="722" y="1949"/>
                    <a:pt x="698" y="2322"/>
                    <a:pt x="674" y="2731"/>
                  </a:cubicBezTo>
                  <a:cubicBezTo>
                    <a:pt x="662" y="3139"/>
                    <a:pt x="650" y="3572"/>
                    <a:pt x="638" y="4041"/>
                  </a:cubicBezTo>
                  <a:cubicBezTo>
                    <a:pt x="626" y="4510"/>
                    <a:pt x="638" y="5003"/>
                    <a:pt x="650" y="5508"/>
                  </a:cubicBezTo>
                  <a:cubicBezTo>
                    <a:pt x="662" y="6025"/>
                    <a:pt x="674" y="6542"/>
                    <a:pt x="722" y="7084"/>
                  </a:cubicBezTo>
                  <a:cubicBezTo>
                    <a:pt x="734" y="7348"/>
                    <a:pt x="746" y="7613"/>
                    <a:pt x="770" y="7889"/>
                  </a:cubicBezTo>
                  <a:lnTo>
                    <a:pt x="843" y="8695"/>
                  </a:lnTo>
                  <a:cubicBezTo>
                    <a:pt x="891" y="9224"/>
                    <a:pt x="963" y="9765"/>
                    <a:pt x="1035" y="10294"/>
                  </a:cubicBezTo>
                  <a:cubicBezTo>
                    <a:pt x="1047" y="10427"/>
                    <a:pt x="1071" y="10559"/>
                    <a:pt x="1083" y="10691"/>
                  </a:cubicBezTo>
                  <a:cubicBezTo>
                    <a:pt x="1095" y="10823"/>
                    <a:pt x="1131" y="10944"/>
                    <a:pt x="1143" y="11076"/>
                  </a:cubicBezTo>
                  <a:cubicBezTo>
                    <a:pt x="1191" y="11328"/>
                    <a:pt x="1239" y="11581"/>
                    <a:pt x="1276" y="11821"/>
                  </a:cubicBezTo>
                  <a:cubicBezTo>
                    <a:pt x="1324" y="12062"/>
                    <a:pt x="1360" y="12326"/>
                    <a:pt x="1408" y="12555"/>
                  </a:cubicBezTo>
                  <a:cubicBezTo>
                    <a:pt x="1468" y="12795"/>
                    <a:pt x="1516" y="13024"/>
                    <a:pt x="1564" y="13252"/>
                  </a:cubicBezTo>
                  <a:cubicBezTo>
                    <a:pt x="1612" y="13481"/>
                    <a:pt x="1648" y="13709"/>
                    <a:pt x="1708" y="13914"/>
                  </a:cubicBezTo>
                  <a:cubicBezTo>
                    <a:pt x="1769" y="14118"/>
                    <a:pt x="1817" y="14323"/>
                    <a:pt x="1865" y="14515"/>
                  </a:cubicBezTo>
                  <a:cubicBezTo>
                    <a:pt x="1961" y="14900"/>
                    <a:pt x="2045" y="15261"/>
                    <a:pt x="2141" y="15573"/>
                  </a:cubicBezTo>
                  <a:cubicBezTo>
                    <a:pt x="2238" y="15886"/>
                    <a:pt x="2322" y="16162"/>
                    <a:pt x="2394" y="16379"/>
                  </a:cubicBezTo>
                  <a:lnTo>
                    <a:pt x="2598" y="17088"/>
                  </a:lnTo>
                  <a:lnTo>
                    <a:pt x="975" y="17533"/>
                  </a:lnTo>
                  <a:lnTo>
                    <a:pt x="831" y="16788"/>
                  </a:lnTo>
                  <a:cubicBezTo>
                    <a:pt x="782" y="16547"/>
                    <a:pt x="722" y="16247"/>
                    <a:pt x="650" y="15922"/>
                  </a:cubicBezTo>
                  <a:cubicBezTo>
                    <a:pt x="590" y="15585"/>
                    <a:pt x="542" y="15200"/>
                    <a:pt x="470" y="14792"/>
                  </a:cubicBezTo>
                  <a:cubicBezTo>
                    <a:pt x="434" y="14587"/>
                    <a:pt x="410" y="14371"/>
                    <a:pt x="374" y="14154"/>
                  </a:cubicBezTo>
                  <a:cubicBezTo>
                    <a:pt x="338" y="13926"/>
                    <a:pt x="314" y="13697"/>
                    <a:pt x="289" y="13457"/>
                  </a:cubicBezTo>
                  <a:cubicBezTo>
                    <a:pt x="265" y="13216"/>
                    <a:pt x="241" y="12976"/>
                    <a:pt x="205" y="12723"/>
                  </a:cubicBezTo>
                  <a:cubicBezTo>
                    <a:pt x="181" y="12483"/>
                    <a:pt x="157" y="12218"/>
                    <a:pt x="145" y="11966"/>
                  </a:cubicBezTo>
                  <a:cubicBezTo>
                    <a:pt x="121" y="11701"/>
                    <a:pt x="109" y="11437"/>
                    <a:pt x="85" y="11172"/>
                  </a:cubicBezTo>
                  <a:lnTo>
                    <a:pt x="61" y="10775"/>
                  </a:lnTo>
                  <a:lnTo>
                    <a:pt x="49" y="10366"/>
                  </a:lnTo>
                  <a:cubicBezTo>
                    <a:pt x="37" y="9825"/>
                    <a:pt x="1" y="9272"/>
                    <a:pt x="13" y="8719"/>
                  </a:cubicBezTo>
                  <a:lnTo>
                    <a:pt x="13" y="7889"/>
                  </a:lnTo>
                  <a:cubicBezTo>
                    <a:pt x="13" y="7613"/>
                    <a:pt x="25" y="7336"/>
                    <a:pt x="37" y="7072"/>
                  </a:cubicBezTo>
                  <a:cubicBezTo>
                    <a:pt x="49" y="6530"/>
                    <a:pt x="85" y="5989"/>
                    <a:pt x="121" y="5484"/>
                  </a:cubicBezTo>
                  <a:cubicBezTo>
                    <a:pt x="157" y="4967"/>
                    <a:pt x="217" y="4474"/>
                    <a:pt x="253" y="4005"/>
                  </a:cubicBezTo>
                  <a:cubicBezTo>
                    <a:pt x="301" y="3536"/>
                    <a:pt x="362" y="3091"/>
                    <a:pt x="422" y="2682"/>
                  </a:cubicBezTo>
                  <a:cubicBezTo>
                    <a:pt x="638" y="1071"/>
                    <a:pt x="915" y="1"/>
                    <a:pt x="915" y="1"/>
                  </a:cubicBezTo>
                  <a:close/>
                </a:path>
              </a:pathLst>
            </a:custGeom>
            <a:solidFill>
              <a:srgbClr val="F4F7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4" name="Google Shape;46324;p104"/>
            <p:cNvSpPr/>
            <p:nvPr/>
          </p:nvSpPr>
          <p:spPr>
            <a:xfrm>
              <a:off x="1837725" y="1960800"/>
              <a:ext cx="64975" cy="438350"/>
            </a:xfrm>
            <a:custGeom>
              <a:rect b="b" l="l" r="r" t="t"/>
              <a:pathLst>
                <a:path extrusionOk="0" h="17534" w="2599">
                  <a:moveTo>
                    <a:pt x="1684" y="1"/>
                  </a:moveTo>
                  <a:cubicBezTo>
                    <a:pt x="1684" y="1"/>
                    <a:pt x="1732" y="277"/>
                    <a:pt x="1781" y="758"/>
                  </a:cubicBezTo>
                  <a:cubicBezTo>
                    <a:pt x="1805" y="999"/>
                    <a:pt x="1829" y="1288"/>
                    <a:pt x="1853" y="1612"/>
                  </a:cubicBezTo>
                  <a:cubicBezTo>
                    <a:pt x="1877" y="1949"/>
                    <a:pt x="1901" y="2322"/>
                    <a:pt x="1925" y="2731"/>
                  </a:cubicBezTo>
                  <a:cubicBezTo>
                    <a:pt x="1937" y="3139"/>
                    <a:pt x="1949" y="3572"/>
                    <a:pt x="1961" y="4041"/>
                  </a:cubicBezTo>
                  <a:cubicBezTo>
                    <a:pt x="1973" y="4510"/>
                    <a:pt x="1961" y="5003"/>
                    <a:pt x="1949" y="5508"/>
                  </a:cubicBezTo>
                  <a:cubicBezTo>
                    <a:pt x="1937" y="6025"/>
                    <a:pt x="1925" y="6542"/>
                    <a:pt x="1877" y="7084"/>
                  </a:cubicBezTo>
                  <a:cubicBezTo>
                    <a:pt x="1865" y="7348"/>
                    <a:pt x="1853" y="7613"/>
                    <a:pt x="1829" y="7889"/>
                  </a:cubicBezTo>
                  <a:cubicBezTo>
                    <a:pt x="1805" y="8154"/>
                    <a:pt x="1781" y="8418"/>
                    <a:pt x="1757" y="8695"/>
                  </a:cubicBezTo>
                  <a:cubicBezTo>
                    <a:pt x="1708" y="9224"/>
                    <a:pt x="1624" y="9765"/>
                    <a:pt x="1564" y="10294"/>
                  </a:cubicBezTo>
                  <a:lnTo>
                    <a:pt x="1516" y="10691"/>
                  </a:lnTo>
                  <a:cubicBezTo>
                    <a:pt x="1492" y="10823"/>
                    <a:pt x="1468" y="10944"/>
                    <a:pt x="1444" y="11076"/>
                  </a:cubicBezTo>
                  <a:cubicBezTo>
                    <a:pt x="1408" y="11328"/>
                    <a:pt x="1360" y="11581"/>
                    <a:pt x="1324" y="11821"/>
                  </a:cubicBezTo>
                  <a:cubicBezTo>
                    <a:pt x="1276" y="12062"/>
                    <a:pt x="1239" y="12326"/>
                    <a:pt x="1191" y="12555"/>
                  </a:cubicBezTo>
                  <a:cubicBezTo>
                    <a:pt x="1131" y="12795"/>
                    <a:pt x="1083" y="13024"/>
                    <a:pt x="1035" y="13252"/>
                  </a:cubicBezTo>
                  <a:cubicBezTo>
                    <a:pt x="987" y="13481"/>
                    <a:pt x="951" y="13709"/>
                    <a:pt x="891" y="13914"/>
                  </a:cubicBezTo>
                  <a:cubicBezTo>
                    <a:pt x="843" y="14118"/>
                    <a:pt x="795" y="14323"/>
                    <a:pt x="746" y="14515"/>
                  </a:cubicBezTo>
                  <a:cubicBezTo>
                    <a:pt x="638" y="14900"/>
                    <a:pt x="566" y="15261"/>
                    <a:pt x="470" y="15573"/>
                  </a:cubicBezTo>
                  <a:cubicBezTo>
                    <a:pt x="374" y="15886"/>
                    <a:pt x="289" y="16162"/>
                    <a:pt x="217" y="16379"/>
                  </a:cubicBezTo>
                  <a:cubicBezTo>
                    <a:pt x="85" y="16836"/>
                    <a:pt x="1" y="17088"/>
                    <a:pt x="1" y="17088"/>
                  </a:cubicBezTo>
                  <a:lnTo>
                    <a:pt x="1624" y="17533"/>
                  </a:lnTo>
                  <a:cubicBezTo>
                    <a:pt x="1624" y="17533"/>
                    <a:pt x="1684" y="17257"/>
                    <a:pt x="1781" y="16788"/>
                  </a:cubicBezTo>
                  <a:cubicBezTo>
                    <a:pt x="1829" y="16547"/>
                    <a:pt x="1889" y="16247"/>
                    <a:pt x="1949" y="15922"/>
                  </a:cubicBezTo>
                  <a:cubicBezTo>
                    <a:pt x="2021" y="15585"/>
                    <a:pt x="2069" y="15200"/>
                    <a:pt x="2141" y="14792"/>
                  </a:cubicBezTo>
                  <a:cubicBezTo>
                    <a:pt x="2165" y="14587"/>
                    <a:pt x="2201" y="14371"/>
                    <a:pt x="2238" y="14154"/>
                  </a:cubicBezTo>
                  <a:cubicBezTo>
                    <a:pt x="2274" y="13926"/>
                    <a:pt x="2286" y="13697"/>
                    <a:pt x="2322" y="13457"/>
                  </a:cubicBezTo>
                  <a:cubicBezTo>
                    <a:pt x="2346" y="13216"/>
                    <a:pt x="2370" y="12976"/>
                    <a:pt x="2394" y="12723"/>
                  </a:cubicBezTo>
                  <a:cubicBezTo>
                    <a:pt x="2430" y="12483"/>
                    <a:pt x="2442" y="12218"/>
                    <a:pt x="2466" y="11966"/>
                  </a:cubicBezTo>
                  <a:cubicBezTo>
                    <a:pt x="2478" y="11701"/>
                    <a:pt x="2502" y="11437"/>
                    <a:pt x="2514" y="11172"/>
                  </a:cubicBezTo>
                  <a:lnTo>
                    <a:pt x="2550" y="10775"/>
                  </a:lnTo>
                  <a:lnTo>
                    <a:pt x="2562" y="10366"/>
                  </a:lnTo>
                  <a:cubicBezTo>
                    <a:pt x="2574" y="9825"/>
                    <a:pt x="2598" y="9272"/>
                    <a:pt x="2598" y="8719"/>
                  </a:cubicBezTo>
                  <a:lnTo>
                    <a:pt x="2598" y="7889"/>
                  </a:lnTo>
                  <a:cubicBezTo>
                    <a:pt x="2598" y="7613"/>
                    <a:pt x="2574" y="7336"/>
                    <a:pt x="2562" y="7072"/>
                  </a:cubicBezTo>
                  <a:cubicBezTo>
                    <a:pt x="2550" y="6530"/>
                    <a:pt x="2514" y="5989"/>
                    <a:pt x="2478" y="5484"/>
                  </a:cubicBezTo>
                  <a:cubicBezTo>
                    <a:pt x="2442" y="4967"/>
                    <a:pt x="2394" y="4474"/>
                    <a:pt x="2346" y="4005"/>
                  </a:cubicBezTo>
                  <a:cubicBezTo>
                    <a:pt x="2298" y="3536"/>
                    <a:pt x="2250" y="3091"/>
                    <a:pt x="2177" y="2682"/>
                  </a:cubicBezTo>
                  <a:cubicBezTo>
                    <a:pt x="1961" y="1071"/>
                    <a:pt x="1684" y="1"/>
                    <a:pt x="1684" y="1"/>
                  </a:cubicBezTo>
                  <a:close/>
                </a:path>
              </a:pathLst>
            </a:custGeom>
            <a:solidFill>
              <a:srgbClr val="F4F7F6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5" name="Google Shape;46325;p104"/>
            <p:cNvSpPr/>
            <p:nvPr/>
          </p:nvSpPr>
          <p:spPr>
            <a:xfrm>
              <a:off x="1587925" y="2443925"/>
              <a:ext cx="72475" cy="308150"/>
            </a:xfrm>
            <a:custGeom>
              <a:rect b="b" l="l" r="r" t="t"/>
              <a:pathLst>
                <a:path extrusionOk="0" h="12326" w="2899">
                  <a:moveTo>
                    <a:pt x="1455" y="0"/>
                  </a:moveTo>
                  <a:cubicBezTo>
                    <a:pt x="0" y="1828"/>
                    <a:pt x="132" y="4582"/>
                    <a:pt x="132" y="4582"/>
                  </a:cubicBezTo>
                  <a:lnTo>
                    <a:pt x="734" y="3102"/>
                  </a:lnTo>
                  <a:lnTo>
                    <a:pt x="1455" y="12326"/>
                  </a:lnTo>
                  <a:lnTo>
                    <a:pt x="2177" y="3102"/>
                  </a:lnTo>
                  <a:lnTo>
                    <a:pt x="2778" y="4582"/>
                  </a:lnTo>
                  <a:cubicBezTo>
                    <a:pt x="2778" y="4582"/>
                    <a:pt x="2898" y="1828"/>
                    <a:pt x="14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6" name="Google Shape;46326;p104"/>
            <p:cNvSpPr/>
            <p:nvPr/>
          </p:nvSpPr>
          <p:spPr>
            <a:xfrm>
              <a:off x="1781825" y="2443925"/>
              <a:ext cx="72175" cy="308150"/>
            </a:xfrm>
            <a:custGeom>
              <a:rect b="b" l="l" r="r" t="t"/>
              <a:pathLst>
                <a:path extrusionOk="0" h="12326" w="2887">
                  <a:moveTo>
                    <a:pt x="1443" y="0"/>
                  </a:moveTo>
                  <a:cubicBezTo>
                    <a:pt x="0" y="1828"/>
                    <a:pt x="120" y="4582"/>
                    <a:pt x="120" y="4582"/>
                  </a:cubicBezTo>
                  <a:lnTo>
                    <a:pt x="722" y="3102"/>
                  </a:lnTo>
                  <a:lnTo>
                    <a:pt x="1443" y="12326"/>
                  </a:lnTo>
                  <a:lnTo>
                    <a:pt x="2177" y="3102"/>
                  </a:lnTo>
                  <a:lnTo>
                    <a:pt x="2778" y="4582"/>
                  </a:lnTo>
                  <a:cubicBezTo>
                    <a:pt x="2778" y="4582"/>
                    <a:pt x="2886" y="1828"/>
                    <a:pt x="144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27" name="Google Shape;46327;p104"/>
          <p:cNvGrpSpPr/>
          <p:nvPr/>
        </p:nvGrpSpPr>
        <p:grpSpPr>
          <a:xfrm>
            <a:off x="6990202" y="1733438"/>
            <a:ext cx="99349" cy="99349"/>
            <a:chOff x="3558740" y="3098063"/>
            <a:chExt cx="99349" cy="99349"/>
          </a:xfrm>
        </p:grpSpPr>
        <p:sp>
          <p:nvSpPr>
            <p:cNvPr id="46328" name="Google Shape;46328;p104"/>
            <p:cNvSpPr/>
            <p:nvPr/>
          </p:nvSpPr>
          <p:spPr>
            <a:xfrm>
              <a:off x="3558740" y="3098063"/>
              <a:ext cx="99349" cy="99349"/>
            </a:xfrm>
            <a:custGeom>
              <a:rect b="b" l="l" r="r" t="t"/>
              <a:pathLst>
                <a:path extrusionOk="0" h="2753" w="2753">
                  <a:moveTo>
                    <a:pt x="2752" y="1376"/>
                  </a:moveTo>
                  <a:cubicBezTo>
                    <a:pt x="2752" y="1521"/>
                    <a:pt x="2720" y="1665"/>
                    <a:pt x="2688" y="1793"/>
                  </a:cubicBezTo>
                  <a:cubicBezTo>
                    <a:pt x="2592" y="2049"/>
                    <a:pt x="2432" y="2289"/>
                    <a:pt x="2224" y="2465"/>
                  </a:cubicBezTo>
                  <a:lnTo>
                    <a:pt x="2224" y="2465"/>
                  </a:lnTo>
                  <a:cubicBezTo>
                    <a:pt x="2000" y="2625"/>
                    <a:pt x="1744" y="2737"/>
                    <a:pt x="1472" y="2753"/>
                  </a:cubicBezTo>
                  <a:lnTo>
                    <a:pt x="1376" y="2753"/>
                  </a:lnTo>
                  <a:cubicBezTo>
                    <a:pt x="1152" y="2753"/>
                    <a:pt x="912" y="2689"/>
                    <a:pt x="720" y="2577"/>
                  </a:cubicBezTo>
                  <a:cubicBezTo>
                    <a:pt x="400" y="2401"/>
                    <a:pt x="176" y="2129"/>
                    <a:pt x="64" y="1793"/>
                  </a:cubicBezTo>
                  <a:cubicBezTo>
                    <a:pt x="32" y="1665"/>
                    <a:pt x="0" y="1521"/>
                    <a:pt x="16" y="1376"/>
                  </a:cubicBezTo>
                  <a:cubicBezTo>
                    <a:pt x="0" y="1088"/>
                    <a:pt x="96" y="816"/>
                    <a:pt x="256" y="592"/>
                  </a:cubicBezTo>
                  <a:cubicBezTo>
                    <a:pt x="416" y="368"/>
                    <a:pt x="624" y="192"/>
                    <a:pt x="880" y="96"/>
                  </a:cubicBezTo>
                  <a:cubicBezTo>
                    <a:pt x="1040" y="32"/>
                    <a:pt x="1216" y="0"/>
                    <a:pt x="1376" y="0"/>
                  </a:cubicBezTo>
                  <a:lnTo>
                    <a:pt x="1520" y="0"/>
                  </a:lnTo>
                  <a:cubicBezTo>
                    <a:pt x="1664" y="16"/>
                    <a:pt x="1824" y="64"/>
                    <a:pt x="1952" y="128"/>
                  </a:cubicBezTo>
                  <a:cubicBezTo>
                    <a:pt x="2240" y="256"/>
                    <a:pt x="2480" y="480"/>
                    <a:pt x="2608" y="768"/>
                  </a:cubicBezTo>
                  <a:cubicBezTo>
                    <a:pt x="2704" y="944"/>
                    <a:pt x="2752" y="1168"/>
                    <a:pt x="2752" y="1376"/>
                  </a:cubicBez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29" name="Google Shape;46329;p104"/>
            <p:cNvSpPr/>
            <p:nvPr/>
          </p:nvSpPr>
          <p:spPr>
            <a:xfrm>
              <a:off x="3558740" y="3119425"/>
              <a:ext cx="31793" cy="44496"/>
            </a:xfrm>
            <a:custGeom>
              <a:rect b="b" l="l" r="r" t="t"/>
              <a:pathLst>
                <a:path extrusionOk="0" h="1233" w="881">
                  <a:moveTo>
                    <a:pt x="256" y="0"/>
                  </a:moveTo>
                  <a:cubicBezTo>
                    <a:pt x="96" y="224"/>
                    <a:pt x="0" y="496"/>
                    <a:pt x="16" y="784"/>
                  </a:cubicBezTo>
                  <a:cubicBezTo>
                    <a:pt x="0" y="929"/>
                    <a:pt x="16" y="1057"/>
                    <a:pt x="64" y="1201"/>
                  </a:cubicBezTo>
                  <a:cubicBezTo>
                    <a:pt x="128" y="1217"/>
                    <a:pt x="192" y="1233"/>
                    <a:pt x="256" y="1233"/>
                  </a:cubicBezTo>
                  <a:cubicBezTo>
                    <a:pt x="608" y="1233"/>
                    <a:pt x="880" y="961"/>
                    <a:pt x="880" y="608"/>
                  </a:cubicBezTo>
                  <a:cubicBezTo>
                    <a:pt x="880" y="272"/>
                    <a:pt x="608" y="0"/>
                    <a:pt x="27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0" name="Google Shape;46330;p104"/>
            <p:cNvSpPr/>
            <p:nvPr/>
          </p:nvSpPr>
          <p:spPr>
            <a:xfrm>
              <a:off x="3614745" y="3150171"/>
              <a:ext cx="41031" cy="36268"/>
            </a:xfrm>
            <a:custGeom>
              <a:rect b="b" l="l" r="r" t="t"/>
              <a:pathLst>
                <a:path extrusionOk="0" h="1005" w="1137">
                  <a:moveTo>
                    <a:pt x="653" y="1"/>
                  </a:moveTo>
                  <a:cubicBezTo>
                    <a:pt x="499" y="1"/>
                    <a:pt x="343" y="68"/>
                    <a:pt x="240" y="205"/>
                  </a:cubicBezTo>
                  <a:cubicBezTo>
                    <a:pt x="0" y="541"/>
                    <a:pt x="240" y="1005"/>
                    <a:pt x="656" y="1005"/>
                  </a:cubicBezTo>
                  <a:lnTo>
                    <a:pt x="672" y="1005"/>
                  </a:lnTo>
                  <a:cubicBezTo>
                    <a:pt x="880" y="845"/>
                    <a:pt x="1040" y="605"/>
                    <a:pt x="1136" y="349"/>
                  </a:cubicBezTo>
                  <a:cubicBezTo>
                    <a:pt x="1063" y="120"/>
                    <a:pt x="859" y="1"/>
                    <a:pt x="65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1" name="Google Shape;46331;p104"/>
            <p:cNvSpPr/>
            <p:nvPr/>
          </p:nvSpPr>
          <p:spPr>
            <a:xfrm>
              <a:off x="3628025" y="3102682"/>
              <a:ext cx="24864" cy="23709"/>
            </a:xfrm>
            <a:custGeom>
              <a:rect b="b" l="l" r="r" t="t"/>
              <a:pathLst>
                <a:path extrusionOk="0" h="657" w="689">
                  <a:moveTo>
                    <a:pt x="32" y="0"/>
                  </a:moveTo>
                  <a:cubicBezTo>
                    <a:pt x="16" y="48"/>
                    <a:pt x="0" y="96"/>
                    <a:pt x="16" y="160"/>
                  </a:cubicBezTo>
                  <a:cubicBezTo>
                    <a:pt x="16" y="432"/>
                    <a:pt x="240" y="656"/>
                    <a:pt x="512" y="656"/>
                  </a:cubicBezTo>
                  <a:cubicBezTo>
                    <a:pt x="576" y="656"/>
                    <a:pt x="640" y="656"/>
                    <a:pt x="688" y="624"/>
                  </a:cubicBezTo>
                  <a:cubicBezTo>
                    <a:pt x="544" y="352"/>
                    <a:pt x="320" y="128"/>
                    <a:pt x="3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2" name="Google Shape;46332;p104"/>
            <p:cNvSpPr/>
            <p:nvPr/>
          </p:nvSpPr>
          <p:spPr>
            <a:xfrm>
              <a:off x="3603775" y="3131550"/>
              <a:ext cx="13894" cy="13894"/>
            </a:xfrm>
            <a:custGeom>
              <a:rect b="b" l="l" r="r" t="t"/>
              <a:pathLst>
                <a:path extrusionOk="0" h="385" w="385">
                  <a:moveTo>
                    <a:pt x="192" y="0"/>
                  </a:moveTo>
                  <a:cubicBezTo>
                    <a:pt x="96" y="0"/>
                    <a:pt x="0" y="96"/>
                    <a:pt x="0" y="192"/>
                  </a:cubicBezTo>
                  <a:cubicBezTo>
                    <a:pt x="0" y="304"/>
                    <a:pt x="96" y="384"/>
                    <a:pt x="192" y="384"/>
                  </a:cubicBezTo>
                  <a:cubicBezTo>
                    <a:pt x="304" y="384"/>
                    <a:pt x="384" y="304"/>
                    <a:pt x="384" y="192"/>
                  </a:cubicBezTo>
                  <a:cubicBezTo>
                    <a:pt x="384" y="96"/>
                    <a:pt x="304" y="0"/>
                    <a:pt x="1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3" name="Google Shape;46333;p104"/>
            <p:cNvSpPr/>
            <p:nvPr/>
          </p:nvSpPr>
          <p:spPr>
            <a:xfrm>
              <a:off x="3590495" y="3098063"/>
              <a:ext cx="22555" cy="13533"/>
            </a:xfrm>
            <a:custGeom>
              <a:rect b="b" l="l" r="r" t="t"/>
              <a:pathLst>
                <a:path extrusionOk="0" h="375" w="625">
                  <a:moveTo>
                    <a:pt x="496" y="0"/>
                  </a:moveTo>
                  <a:cubicBezTo>
                    <a:pt x="320" y="0"/>
                    <a:pt x="160" y="32"/>
                    <a:pt x="0" y="80"/>
                  </a:cubicBezTo>
                  <a:cubicBezTo>
                    <a:pt x="16" y="278"/>
                    <a:pt x="165" y="374"/>
                    <a:pt x="314" y="374"/>
                  </a:cubicBezTo>
                  <a:cubicBezTo>
                    <a:pt x="465" y="374"/>
                    <a:pt x="616" y="274"/>
                    <a:pt x="624" y="80"/>
                  </a:cubicBezTo>
                  <a:cubicBezTo>
                    <a:pt x="624" y="48"/>
                    <a:pt x="624" y="16"/>
                    <a:pt x="624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6334" name="Google Shape;46334;p104"/>
            <p:cNvSpPr/>
            <p:nvPr/>
          </p:nvSpPr>
          <p:spPr>
            <a:xfrm>
              <a:off x="3584144" y="3178173"/>
              <a:ext cx="28329" cy="18657"/>
            </a:xfrm>
            <a:custGeom>
              <a:rect b="b" l="l" r="r" t="t"/>
              <a:pathLst>
                <a:path extrusionOk="0" h="517" w="785">
                  <a:moveTo>
                    <a:pt x="386" y="0"/>
                  </a:moveTo>
                  <a:cubicBezTo>
                    <a:pt x="204" y="0"/>
                    <a:pt x="23" y="117"/>
                    <a:pt x="0" y="357"/>
                  </a:cubicBezTo>
                  <a:cubicBezTo>
                    <a:pt x="208" y="469"/>
                    <a:pt x="432" y="517"/>
                    <a:pt x="672" y="517"/>
                  </a:cubicBezTo>
                  <a:lnTo>
                    <a:pt x="752" y="517"/>
                  </a:lnTo>
                  <a:cubicBezTo>
                    <a:pt x="768" y="485"/>
                    <a:pt x="784" y="437"/>
                    <a:pt x="784" y="389"/>
                  </a:cubicBezTo>
                  <a:cubicBezTo>
                    <a:pt x="776" y="133"/>
                    <a:pt x="580" y="0"/>
                    <a:pt x="38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6335" name="Google Shape;46335;p104"/>
          <p:cNvGrpSpPr/>
          <p:nvPr/>
        </p:nvGrpSpPr>
        <p:grpSpPr>
          <a:xfrm>
            <a:off x="1867661" y="179363"/>
            <a:ext cx="1262879" cy="1165475"/>
            <a:chOff x="722976" y="2306391"/>
            <a:chExt cx="1563744" cy="1592614"/>
          </a:xfrm>
        </p:grpSpPr>
        <p:sp>
          <p:nvSpPr>
            <p:cNvPr id="46336" name="Google Shape;46336;p104"/>
            <p:cNvSpPr/>
            <p:nvPr/>
          </p:nvSpPr>
          <p:spPr>
            <a:xfrm>
              <a:off x="722976" y="2306391"/>
              <a:ext cx="1563744" cy="1592614"/>
            </a:xfrm>
            <a:custGeom>
              <a:rect b="b" l="l" r="r" t="t"/>
              <a:pathLst>
                <a:path extrusionOk="0" h="44132" w="43332">
                  <a:moveTo>
                    <a:pt x="43331" y="22162"/>
                  </a:moveTo>
                  <a:cubicBezTo>
                    <a:pt x="43331" y="34291"/>
                    <a:pt x="33619" y="44132"/>
                    <a:pt x="21666" y="44132"/>
                  </a:cubicBezTo>
                  <a:cubicBezTo>
                    <a:pt x="9697" y="44132"/>
                    <a:pt x="0" y="34291"/>
                    <a:pt x="0" y="22162"/>
                  </a:cubicBezTo>
                  <a:cubicBezTo>
                    <a:pt x="0" y="11810"/>
                    <a:pt x="7073" y="3121"/>
                    <a:pt x="16593" y="817"/>
                  </a:cubicBezTo>
                  <a:cubicBezTo>
                    <a:pt x="19730" y="49"/>
                    <a:pt x="22978" y="1"/>
                    <a:pt x="26130" y="673"/>
                  </a:cubicBezTo>
                  <a:cubicBezTo>
                    <a:pt x="35939" y="2753"/>
                    <a:pt x="43331" y="11586"/>
                    <a:pt x="43331" y="22162"/>
                  </a:cubicBezTo>
                  <a:close/>
                </a:path>
              </a:pathLst>
            </a:custGeom>
            <a:solidFill>
              <a:srgbClr val="FFD69C">
                <a:alpha val="30800"/>
              </a:srgbClr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6337" name="Google Shape;46337;p104"/>
            <p:cNvGrpSpPr/>
            <p:nvPr/>
          </p:nvGrpSpPr>
          <p:grpSpPr>
            <a:xfrm>
              <a:off x="880087" y="2338166"/>
              <a:ext cx="1230006" cy="1399178"/>
              <a:chOff x="880087" y="2338166"/>
              <a:chExt cx="1230006" cy="1399178"/>
            </a:xfrm>
          </p:grpSpPr>
          <p:sp>
            <p:nvSpPr>
              <p:cNvPr id="46338" name="Google Shape;46338;p104"/>
              <p:cNvSpPr/>
              <p:nvPr/>
            </p:nvSpPr>
            <p:spPr>
              <a:xfrm>
                <a:off x="880087" y="2484855"/>
                <a:ext cx="1230006" cy="1252489"/>
              </a:xfrm>
              <a:custGeom>
                <a:rect b="b" l="l" r="r" t="t"/>
                <a:pathLst>
                  <a:path extrusionOk="0" h="34707" w="34084">
                    <a:moveTo>
                      <a:pt x="34083" y="17425"/>
                    </a:moveTo>
                    <a:cubicBezTo>
                      <a:pt x="34083" y="26978"/>
                      <a:pt x="26451" y="34707"/>
                      <a:pt x="17042" y="34707"/>
                    </a:cubicBezTo>
                    <a:cubicBezTo>
                      <a:pt x="7633" y="34707"/>
                      <a:pt x="0" y="26978"/>
                      <a:pt x="0" y="17425"/>
                    </a:cubicBezTo>
                    <a:cubicBezTo>
                      <a:pt x="0" y="9281"/>
                      <a:pt x="5569" y="2448"/>
                      <a:pt x="13057" y="624"/>
                    </a:cubicBezTo>
                    <a:cubicBezTo>
                      <a:pt x="15506" y="32"/>
                      <a:pt x="18066" y="0"/>
                      <a:pt x="20546" y="512"/>
                    </a:cubicBezTo>
                    <a:cubicBezTo>
                      <a:pt x="28275" y="2176"/>
                      <a:pt x="34083" y="9105"/>
                      <a:pt x="34083" y="17425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39" name="Google Shape;46339;p104"/>
              <p:cNvSpPr/>
              <p:nvPr/>
            </p:nvSpPr>
            <p:spPr>
              <a:xfrm>
                <a:off x="1111613" y="2940548"/>
                <a:ext cx="997892" cy="796776"/>
              </a:xfrm>
              <a:custGeom>
                <a:rect b="b" l="l" r="r" t="t"/>
                <a:pathLst>
                  <a:path extrusionOk="0" h="22079" w="27652">
                    <a:moveTo>
                      <a:pt x="17704" y="3857"/>
                    </a:moveTo>
                    <a:cubicBezTo>
                      <a:pt x="17774" y="3857"/>
                      <a:pt x="17842" y="3861"/>
                      <a:pt x="17906" y="3869"/>
                    </a:cubicBezTo>
                    <a:lnTo>
                      <a:pt x="18914" y="3965"/>
                    </a:lnTo>
                    <a:lnTo>
                      <a:pt x="18946" y="3965"/>
                    </a:lnTo>
                    <a:cubicBezTo>
                      <a:pt x="19058" y="3965"/>
                      <a:pt x="19169" y="3997"/>
                      <a:pt x="19265" y="4061"/>
                    </a:cubicBezTo>
                    <a:lnTo>
                      <a:pt x="19265" y="4061"/>
                    </a:lnTo>
                    <a:cubicBezTo>
                      <a:pt x="19264" y="4060"/>
                      <a:pt x="19263" y="4060"/>
                      <a:pt x="19261" y="4060"/>
                    </a:cubicBezTo>
                    <a:cubicBezTo>
                      <a:pt x="19181" y="4060"/>
                      <a:pt x="18415" y="4494"/>
                      <a:pt x="18306" y="4525"/>
                    </a:cubicBezTo>
                    <a:lnTo>
                      <a:pt x="18290" y="4525"/>
                    </a:lnTo>
                    <a:cubicBezTo>
                      <a:pt x="18218" y="4561"/>
                      <a:pt x="18136" y="4578"/>
                      <a:pt x="18054" y="4578"/>
                    </a:cubicBezTo>
                    <a:cubicBezTo>
                      <a:pt x="17953" y="4578"/>
                      <a:pt x="17850" y="4553"/>
                      <a:pt x="17762" y="4509"/>
                    </a:cubicBezTo>
                    <a:cubicBezTo>
                      <a:pt x="17602" y="4429"/>
                      <a:pt x="17058" y="3933"/>
                      <a:pt x="17490" y="3869"/>
                    </a:cubicBezTo>
                    <a:cubicBezTo>
                      <a:pt x="17562" y="3861"/>
                      <a:pt x="17634" y="3857"/>
                      <a:pt x="17704" y="3857"/>
                    </a:cubicBezTo>
                    <a:close/>
                    <a:moveTo>
                      <a:pt x="24015" y="1802"/>
                    </a:moveTo>
                    <a:cubicBezTo>
                      <a:pt x="24176" y="1802"/>
                      <a:pt x="24230" y="2493"/>
                      <a:pt x="24243" y="2557"/>
                    </a:cubicBezTo>
                    <a:cubicBezTo>
                      <a:pt x="24339" y="2845"/>
                      <a:pt x="24723" y="3037"/>
                      <a:pt x="24755" y="3341"/>
                    </a:cubicBezTo>
                    <a:cubicBezTo>
                      <a:pt x="24803" y="3645"/>
                      <a:pt x="24435" y="3949"/>
                      <a:pt x="24403" y="4317"/>
                    </a:cubicBezTo>
                    <a:lnTo>
                      <a:pt x="24387" y="4333"/>
                    </a:lnTo>
                    <a:cubicBezTo>
                      <a:pt x="24371" y="4573"/>
                      <a:pt x="24371" y="4829"/>
                      <a:pt x="24371" y="5085"/>
                    </a:cubicBezTo>
                    <a:cubicBezTo>
                      <a:pt x="24387" y="5341"/>
                      <a:pt x="24371" y="5597"/>
                      <a:pt x="24355" y="5838"/>
                    </a:cubicBezTo>
                    <a:cubicBezTo>
                      <a:pt x="24355" y="6062"/>
                      <a:pt x="24307" y="6270"/>
                      <a:pt x="24211" y="6462"/>
                    </a:cubicBezTo>
                    <a:cubicBezTo>
                      <a:pt x="24131" y="6654"/>
                      <a:pt x="23955" y="6798"/>
                      <a:pt x="23747" y="6830"/>
                    </a:cubicBezTo>
                    <a:cubicBezTo>
                      <a:pt x="23732" y="6831"/>
                      <a:pt x="23718" y="6831"/>
                      <a:pt x="23703" y="6831"/>
                    </a:cubicBezTo>
                    <a:cubicBezTo>
                      <a:pt x="23357" y="6831"/>
                      <a:pt x="23093" y="6471"/>
                      <a:pt x="22771" y="6318"/>
                    </a:cubicBezTo>
                    <a:cubicBezTo>
                      <a:pt x="22643" y="6261"/>
                      <a:pt x="22509" y="6236"/>
                      <a:pt x="22374" y="6236"/>
                    </a:cubicBezTo>
                    <a:cubicBezTo>
                      <a:pt x="22086" y="6236"/>
                      <a:pt x="21794" y="6351"/>
                      <a:pt x="21555" y="6526"/>
                    </a:cubicBezTo>
                    <a:cubicBezTo>
                      <a:pt x="21235" y="6798"/>
                      <a:pt x="20915" y="7102"/>
                      <a:pt x="20643" y="7438"/>
                    </a:cubicBezTo>
                    <a:cubicBezTo>
                      <a:pt x="20524" y="7571"/>
                      <a:pt x="20364" y="7663"/>
                      <a:pt x="20188" y="7663"/>
                    </a:cubicBezTo>
                    <a:cubicBezTo>
                      <a:pt x="20174" y="7663"/>
                      <a:pt x="20161" y="7663"/>
                      <a:pt x="20147" y="7662"/>
                    </a:cubicBezTo>
                    <a:cubicBezTo>
                      <a:pt x="20003" y="7630"/>
                      <a:pt x="19907" y="7550"/>
                      <a:pt x="19843" y="7422"/>
                    </a:cubicBezTo>
                    <a:cubicBezTo>
                      <a:pt x="19699" y="7118"/>
                      <a:pt x="19699" y="6782"/>
                      <a:pt x="19843" y="6478"/>
                    </a:cubicBezTo>
                    <a:cubicBezTo>
                      <a:pt x="19987" y="6190"/>
                      <a:pt x="20179" y="5934"/>
                      <a:pt x="20403" y="5709"/>
                    </a:cubicBezTo>
                    <a:lnTo>
                      <a:pt x="21075" y="4925"/>
                    </a:lnTo>
                    <a:cubicBezTo>
                      <a:pt x="20627" y="4701"/>
                      <a:pt x="20467" y="4077"/>
                      <a:pt x="20595" y="3581"/>
                    </a:cubicBezTo>
                    <a:cubicBezTo>
                      <a:pt x="20611" y="3469"/>
                      <a:pt x="20659" y="3389"/>
                      <a:pt x="20723" y="3309"/>
                    </a:cubicBezTo>
                    <a:cubicBezTo>
                      <a:pt x="20963" y="3037"/>
                      <a:pt x="21427" y="3197"/>
                      <a:pt x="21699" y="2957"/>
                    </a:cubicBezTo>
                    <a:cubicBezTo>
                      <a:pt x="21891" y="2797"/>
                      <a:pt x="21939" y="2445"/>
                      <a:pt x="22179" y="2365"/>
                    </a:cubicBezTo>
                    <a:cubicBezTo>
                      <a:pt x="22223" y="2349"/>
                      <a:pt x="22265" y="2341"/>
                      <a:pt x="22306" y="2341"/>
                    </a:cubicBezTo>
                    <a:cubicBezTo>
                      <a:pt x="22500" y="2341"/>
                      <a:pt x="22654" y="2513"/>
                      <a:pt x="22787" y="2685"/>
                    </a:cubicBezTo>
                    <a:cubicBezTo>
                      <a:pt x="22931" y="2877"/>
                      <a:pt x="23091" y="3101"/>
                      <a:pt x="23331" y="3117"/>
                    </a:cubicBezTo>
                    <a:cubicBezTo>
                      <a:pt x="23523" y="3101"/>
                      <a:pt x="23683" y="2989"/>
                      <a:pt x="23763" y="2813"/>
                    </a:cubicBezTo>
                    <a:cubicBezTo>
                      <a:pt x="23827" y="2637"/>
                      <a:pt x="23859" y="2445"/>
                      <a:pt x="23843" y="2253"/>
                    </a:cubicBezTo>
                    <a:cubicBezTo>
                      <a:pt x="23827" y="2157"/>
                      <a:pt x="23827" y="2045"/>
                      <a:pt x="23875" y="1949"/>
                    </a:cubicBezTo>
                    <a:cubicBezTo>
                      <a:pt x="23929" y="1844"/>
                      <a:pt x="23975" y="1802"/>
                      <a:pt x="24015" y="1802"/>
                    </a:cubicBezTo>
                    <a:close/>
                    <a:moveTo>
                      <a:pt x="3762" y="10514"/>
                    </a:moveTo>
                    <a:cubicBezTo>
                      <a:pt x="3802" y="10514"/>
                      <a:pt x="3848" y="10527"/>
                      <a:pt x="3905" y="10558"/>
                    </a:cubicBezTo>
                    <a:cubicBezTo>
                      <a:pt x="4145" y="10718"/>
                      <a:pt x="4321" y="10958"/>
                      <a:pt x="4369" y="11230"/>
                    </a:cubicBezTo>
                    <a:cubicBezTo>
                      <a:pt x="4373" y="11303"/>
                      <a:pt x="4356" y="11330"/>
                      <a:pt x="4326" y="11330"/>
                    </a:cubicBezTo>
                    <a:cubicBezTo>
                      <a:pt x="4236" y="11330"/>
                      <a:pt x="4033" y="11086"/>
                      <a:pt x="3937" y="11038"/>
                    </a:cubicBezTo>
                    <a:cubicBezTo>
                      <a:pt x="3873" y="11006"/>
                      <a:pt x="3809" y="10990"/>
                      <a:pt x="3761" y="10974"/>
                    </a:cubicBezTo>
                    <a:lnTo>
                      <a:pt x="3697" y="10974"/>
                    </a:lnTo>
                    <a:cubicBezTo>
                      <a:pt x="3681" y="10990"/>
                      <a:pt x="3665" y="11006"/>
                      <a:pt x="3649" y="11006"/>
                    </a:cubicBezTo>
                    <a:cubicBezTo>
                      <a:pt x="3553" y="11102"/>
                      <a:pt x="3553" y="11310"/>
                      <a:pt x="3425" y="11438"/>
                    </a:cubicBezTo>
                    <a:cubicBezTo>
                      <a:pt x="3374" y="11497"/>
                      <a:pt x="3302" y="11518"/>
                      <a:pt x="3224" y="11518"/>
                    </a:cubicBezTo>
                    <a:cubicBezTo>
                      <a:pt x="3132" y="11518"/>
                      <a:pt x="3032" y="11488"/>
                      <a:pt x="2945" y="11454"/>
                    </a:cubicBezTo>
                    <a:cubicBezTo>
                      <a:pt x="2890" y="11435"/>
                      <a:pt x="2829" y="11417"/>
                      <a:pt x="2775" y="11417"/>
                    </a:cubicBezTo>
                    <a:cubicBezTo>
                      <a:pt x="2736" y="11417"/>
                      <a:pt x="2700" y="11427"/>
                      <a:pt x="2673" y="11454"/>
                    </a:cubicBezTo>
                    <a:cubicBezTo>
                      <a:pt x="2641" y="11518"/>
                      <a:pt x="2625" y="11598"/>
                      <a:pt x="2641" y="11662"/>
                    </a:cubicBezTo>
                    <a:lnTo>
                      <a:pt x="2801" y="12542"/>
                    </a:lnTo>
                    <a:cubicBezTo>
                      <a:pt x="2833" y="12622"/>
                      <a:pt x="2817" y="12718"/>
                      <a:pt x="2785" y="12798"/>
                    </a:cubicBezTo>
                    <a:cubicBezTo>
                      <a:pt x="2737" y="12846"/>
                      <a:pt x="2705" y="12878"/>
                      <a:pt x="2657" y="12894"/>
                    </a:cubicBezTo>
                    <a:cubicBezTo>
                      <a:pt x="2348" y="13042"/>
                      <a:pt x="2001" y="13124"/>
                      <a:pt x="1660" y="13124"/>
                    </a:cubicBezTo>
                    <a:cubicBezTo>
                      <a:pt x="1560" y="13124"/>
                      <a:pt x="1460" y="13117"/>
                      <a:pt x="1361" y="13102"/>
                    </a:cubicBezTo>
                    <a:cubicBezTo>
                      <a:pt x="1313" y="13102"/>
                      <a:pt x="1249" y="13070"/>
                      <a:pt x="1249" y="13022"/>
                    </a:cubicBezTo>
                    <a:cubicBezTo>
                      <a:pt x="1233" y="12990"/>
                      <a:pt x="1249" y="12974"/>
                      <a:pt x="1265" y="12942"/>
                    </a:cubicBezTo>
                    <a:cubicBezTo>
                      <a:pt x="1345" y="12782"/>
                      <a:pt x="1537" y="12718"/>
                      <a:pt x="1681" y="12590"/>
                    </a:cubicBezTo>
                    <a:cubicBezTo>
                      <a:pt x="1857" y="12446"/>
                      <a:pt x="1969" y="12238"/>
                      <a:pt x="1985" y="11998"/>
                    </a:cubicBezTo>
                    <a:cubicBezTo>
                      <a:pt x="1985" y="11870"/>
                      <a:pt x="2001" y="11726"/>
                      <a:pt x="2017" y="11598"/>
                    </a:cubicBezTo>
                    <a:cubicBezTo>
                      <a:pt x="2097" y="11390"/>
                      <a:pt x="2273" y="11230"/>
                      <a:pt x="2497" y="11166"/>
                    </a:cubicBezTo>
                    <a:cubicBezTo>
                      <a:pt x="2705" y="11086"/>
                      <a:pt x="2897" y="10974"/>
                      <a:pt x="3041" y="10798"/>
                    </a:cubicBezTo>
                    <a:cubicBezTo>
                      <a:pt x="3073" y="10750"/>
                      <a:pt x="3105" y="10718"/>
                      <a:pt x="3153" y="10686"/>
                    </a:cubicBezTo>
                    <a:cubicBezTo>
                      <a:pt x="3209" y="10654"/>
                      <a:pt x="3269" y="10654"/>
                      <a:pt x="3329" y="10654"/>
                    </a:cubicBezTo>
                    <a:cubicBezTo>
                      <a:pt x="3389" y="10654"/>
                      <a:pt x="3449" y="10654"/>
                      <a:pt x="3505" y="10622"/>
                    </a:cubicBezTo>
                    <a:cubicBezTo>
                      <a:pt x="3613" y="10568"/>
                      <a:pt x="3677" y="10514"/>
                      <a:pt x="3762" y="10514"/>
                    </a:cubicBezTo>
                    <a:close/>
                    <a:moveTo>
                      <a:pt x="15219" y="7568"/>
                    </a:moveTo>
                    <a:cubicBezTo>
                      <a:pt x="15406" y="7568"/>
                      <a:pt x="15581" y="7659"/>
                      <a:pt x="15714" y="7886"/>
                    </a:cubicBezTo>
                    <a:cubicBezTo>
                      <a:pt x="15954" y="8318"/>
                      <a:pt x="15458" y="8494"/>
                      <a:pt x="15538" y="8862"/>
                    </a:cubicBezTo>
                    <a:cubicBezTo>
                      <a:pt x="15554" y="8958"/>
                      <a:pt x="15586" y="9038"/>
                      <a:pt x="15650" y="9102"/>
                    </a:cubicBezTo>
                    <a:cubicBezTo>
                      <a:pt x="15650" y="9102"/>
                      <a:pt x="15666" y="9102"/>
                      <a:pt x="16226" y="9326"/>
                    </a:cubicBezTo>
                    <a:lnTo>
                      <a:pt x="16290" y="9358"/>
                    </a:lnTo>
                    <a:lnTo>
                      <a:pt x="16466" y="9390"/>
                    </a:lnTo>
                    <a:cubicBezTo>
                      <a:pt x="16530" y="9406"/>
                      <a:pt x="16594" y="9438"/>
                      <a:pt x="16658" y="9470"/>
                    </a:cubicBezTo>
                    <a:cubicBezTo>
                      <a:pt x="16882" y="9614"/>
                      <a:pt x="16994" y="9854"/>
                      <a:pt x="16994" y="10110"/>
                    </a:cubicBezTo>
                    <a:cubicBezTo>
                      <a:pt x="16962" y="10590"/>
                      <a:pt x="16450" y="10926"/>
                      <a:pt x="16322" y="11406"/>
                    </a:cubicBezTo>
                    <a:cubicBezTo>
                      <a:pt x="16194" y="11870"/>
                      <a:pt x="16418" y="12302"/>
                      <a:pt x="16610" y="12734"/>
                    </a:cubicBezTo>
                    <a:cubicBezTo>
                      <a:pt x="16802" y="13214"/>
                      <a:pt x="16946" y="13726"/>
                      <a:pt x="17026" y="14238"/>
                    </a:cubicBezTo>
                    <a:cubicBezTo>
                      <a:pt x="17090" y="14542"/>
                      <a:pt x="17074" y="14862"/>
                      <a:pt x="16994" y="15166"/>
                    </a:cubicBezTo>
                    <a:lnTo>
                      <a:pt x="16978" y="15166"/>
                    </a:lnTo>
                    <a:cubicBezTo>
                      <a:pt x="16898" y="15470"/>
                      <a:pt x="16626" y="15678"/>
                      <a:pt x="16322" y="15726"/>
                    </a:cubicBezTo>
                    <a:cubicBezTo>
                      <a:pt x="16258" y="15726"/>
                      <a:pt x="16194" y="15710"/>
                      <a:pt x="16146" y="15694"/>
                    </a:cubicBezTo>
                    <a:cubicBezTo>
                      <a:pt x="15874" y="15534"/>
                      <a:pt x="16130" y="15054"/>
                      <a:pt x="15922" y="14814"/>
                    </a:cubicBezTo>
                    <a:cubicBezTo>
                      <a:pt x="15846" y="14738"/>
                      <a:pt x="15747" y="14702"/>
                      <a:pt x="15646" y="14702"/>
                    </a:cubicBezTo>
                    <a:cubicBezTo>
                      <a:pt x="15558" y="14702"/>
                      <a:pt x="15469" y="14730"/>
                      <a:pt x="15394" y="14782"/>
                    </a:cubicBezTo>
                    <a:cubicBezTo>
                      <a:pt x="15218" y="14878"/>
                      <a:pt x="15090" y="15038"/>
                      <a:pt x="14930" y="15134"/>
                    </a:cubicBezTo>
                    <a:cubicBezTo>
                      <a:pt x="14855" y="15194"/>
                      <a:pt x="14766" y="15223"/>
                      <a:pt x="14678" y="15223"/>
                    </a:cubicBezTo>
                    <a:cubicBezTo>
                      <a:pt x="14578" y="15223"/>
                      <a:pt x="14479" y="15186"/>
                      <a:pt x="14402" y="15118"/>
                    </a:cubicBezTo>
                    <a:cubicBezTo>
                      <a:pt x="14546" y="14782"/>
                      <a:pt x="14946" y="14558"/>
                      <a:pt x="15010" y="14190"/>
                    </a:cubicBezTo>
                    <a:cubicBezTo>
                      <a:pt x="15042" y="13998"/>
                      <a:pt x="14994" y="13806"/>
                      <a:pt x="14914" y="13630"/>
                    </a:cubicBezTo>
                    <a:cubicBezTo>
                      <a:pt x="14466" y="12558"/>
                      <a:pt x="13618" y="11710"/>
                      <a:pt x="13202" y="10622"/>
                    </a:cubicBezTo>
                    <a:cubicBezTo>
                      <a:pt x="13058" y="10238"/>
                      <a:pt x="12994" y="9710"/>
                      <a:pt x="13346" y="9486"/>
                    </a:cubicBezTo>
                    <a:cubicBezTo>
                      <a:pt x="13506" y="9390"/>
                      <a:pt x="13730" y="9374"/>
                      <a:pt x="13842" y="9214"/>
                    </a:cubicBezTo>
                    <a:cubicBezTo>
                      <a:pt x="13906" y="9102"/>
                      <a:pt x="13938" y="8974"/>
                      <a:pt x="13938" y="8846"/>
                    </a:cubicBezTo>
                    <a:cubicBezTo>
                      <a:pt x="13998" y="8367"/>
                      <a:pt x="14665" y="7568"/>
                      <a:pt x="15219" y="7568"/>
                    </a:cubicBezTo>
                    <a:close/>
                    <a:moveTo>
                      <a:pt x="6545" y="11361"/>
                    </a:moveTo>
                    <a:cubicBezTo>
                      <a:pt x="6614" y="11361"/>
                      <a:pt x="6684" y="11371"/>
                      <a:pt x="6754" y="11390"/>
                    </a:cubicBezTo>
                    <a:cubicBezTo>
                      <a:pt x="7154" y="11518"/>
                      <a:pt x="7410" y="11918"/>
                      <a:pt x="7394" y="12334"/>
                    </a:cubicBezTo>
                    <a:cubicBezTo>
                      <a:pt x="7346" y="12750"/>
                      <a:pt x="7074" y="13102"/>
                      <a:pt x="6673" y="13246"/>
                    </a:cubicBezTo>
                    <a:cubicBezTo>
                      <a:pt x="6337" y="13294"/>
                      <a:pt x="5953" y="13246"/>
                      <a:pt x="5697" y="13486"/>
                    </a:cubicBezTo>
                    <a:cubicBezTo>
                      <a:pt x="5265" y="13870"/>
                      <a:pt x="5553" y="14654"/>
                      <a:pt x="5185" y="15086"/>
                    </a:cubicBezTo>
                    <a:cubicBezTo>
                      <a:pt x="5105" y="15198"/>
                      <a:pt x="4993" y="15278"/>
                      <a:pt x="4913" y="15390"/>
                    </a:cubicBezTo>
                    <a:cubicBezTo>
                      <a:pt x="4753" y="15646"/>
                      <a:pt x="4833" y="15982"/>
                      <a:pt x="4881" y="16302"/>
                    </a:cubicBezTo>
                    <a:cubicBezTo>
                      <a:pt x="4961" y="16638"/>
                      <a:pt x="4897" y="16990"/>
                      <a:pt x="4705" y="17278"/>
                    </a:cubicBezTo>
                    <a:cubicBezTo>
                      <a:pt x="4568" y="17445"/>
                      <a:pt x="4445" y="17508"/>
                      <a:pt x="4330" y="17508"/>
                    </a:cubicBezTo>
                    <a:cubicBezTo>
                      <a:pt x="4070" y="17508"/>
                      <a:pt x="3855" y="17184"/>
                      <a:pt x="3633" y="17006"/>
                    </a:cubicBezTo>
                    <a:lnTo>
                      <a:pt x="3601" y="16990"/>
                    </a:lnTo>
                    <a:lnTo>
                      <a:pt x="3553" y="16958"/>
                    </a:lnTo>
                    <a:lnTo>
                      <a:pt x="3537" y="16942"/>
                    </a:lnTo>
                    <a:lnTo>
                      <a:pt x="3505" y="16926"/>
                    </a:lnTo>
                    <a:lnTo>
                      <a:pt x="3489" y="16926"/>
                    </a:lnTo>
                    <a:lnTo>
                      <a:pt x="3409" y="16894"/>
                    </a:lnTo>
                    <a:lnTo>
                      <a:pt x="3329" y="16878"/>
                    </a:lnTo>
                    <a:cubicBezTo>
                      <a:pt x="3265" y="16862"/>
                      <a:pt x="3201" y="16862"/>
                      <a:pt x="3121" y="16846"/>
                    </a:cubicBezTo>
                    <a:lnTo>
                      <a:pt x="2625" y="16846"/>
                    </a:lnTo>
                    <a:lnTo>
                      <a:pt x="2577" y="16830"/>
                    </a:lnTo>
                    <a:lnTo>
                      <a:pt x="2497" y="16798"/>
                    </a:lnTo>
                    <a:lnTo>
                      <a:pt x="2465" y="16782"/>
                    </a:lnTo>
                    <a:lnTo>
                      <a:pt x="2417" y="16782"/>
                    </a:lnTo>
                    <a:lnTo>
                      <a:pt x="2385" y="16750"/>
                    </a:lnTo>
                    <a:lnTo>
                      <a:pt x="2353" y="16734"/>
                    </a:lnTo>
                    <a:lnTo>
                      <a:pt x="2305" y="16702"/>
                    </a:lnTo>
                    <a:lnTo>
                      <a:pt x="2273" y="16670"/>
                    </a:lnTo>
                    <a:cubicBezTo>
                      <a:pt x="2257" y="16638"/>
                      <a:pt x="2225" y="16606"/>
                      <a:pt x="2209" y="16574"/>
                    </a:cubicBezTo>
                    <a:cubicBezTo>
                      <a:pt x="2401" y="16398"/>
                      <a:pt x="2753" y="16430"/>
                      <a:pt x="2913" y="16222"/>
                    </a:cubicBezTo>
                    <a:cubicBezTo>
                      <a:pt x="3009" y="16062"/>
                      <a:pt x="3009" y="15854"/>
                      <a:pt x="2913" y="15710"/>
                    </a:cubicBezTo>
                    <a:cubicBezTo>
                      <a:pt x="2849" y="15534"/>
                      <a:pt x="2737" y="15390"/>
                      <a:pt x="2657" y="15230"/>
                    </a:cubicBezTo>
                    <a:cubicBezTo>
                      <a:pt x="2497" y="14766"/>
                      <a:pt x="2689" y="14254"/>
                      <a:pt x="3121" y="14030"/>
                    </a:cubicBezTo>
                    <a:cubicBezTo>
                      <a:pt x="3393" y="13902"/>
                      <a:pt x="3745" y="13886"/>
                      <a:pt x="3953" y="13662"/>
                    </a:cubicBezTo>
                    <a:cubicBezTo>
                      <a:pt x="4049" y="13550"/>
                      <a:pt x="4113" y="13422"/>
                      <a:pt x="4145" y="13278"/>
                    </a:cubicBezTo>
                    <a:cubicBezTo>
                      <a:pt x="4225" y="13022"/>
                      <a:pt x="4273" y="12766"/>
                      <a:pt x="4305" y="12510"/>
                    </a:cubicBezTo>
                    <a:cubicBezTo>
                      <a:pt x="4337" y="12270"/>
                      <a:pt x="4369" y="12046"/>
                      <a:pt x="4449" y="11838"/>
                    </a:cubicBezTo>
                    <a:cubicBezTo>
                      <a:pt x="4529" y="11614"/>
                      <a:pt x="4705" y="11438"/>
                      <a:pt x="4929" y="11390"/>
                    </a:cubicBezTo>
                    <a:cubicBezTo>
                      <a:pt x="4962" y="11384"/>
                      <a:pt x="4993" y="11381"/>
                      <a:pt x="5024" y="11381"/>
                    </a:cubicBezTo>
                    <a:cubicBezTo>
                      <a:pt x="5333" y="11381"/>
                      <a:pt x="5590" y="11656"/>
                      <a:pt x="5793" y="11918"/>
                    </a:cubicBezTo>
                    <a:cubicBezTo>
                      <a:pt x="5899" y="11574"/>
                      <a:pt x="6213" y="11361"/>
                      <a:pt x="6545" y="11361"/>
                    </a:cubicBezTo>
                    <a:close/>
                    <a:moveTo>
                      <a:pt x="7272" y="16481"/>
                    </a:moveTo>
                    <a:cubicBezTo>
                      <a:pt x="7337" y="16481"/>
                      <a:pt x="7405" y="16491"/>
                      <a:pt x="7474" y="16510"/>
                    </a:cubicBezTo>
                    <a:cubicBezTo>
                      <a:pt x="7714" y="16574"/>
                      <a:pt x="7890" y="16782"/>
                      <a:pt x="8114" y="16910"/>
                    </a:cubicBezTo>
                    <a:cubicBezTo>
                      <a:pt x="8354" y="17054"/>
                      <a:pt x="8594" y="17054"/>
                      <a:pt x="8850" y="17150"/>
                    </a:cubicBezTo>
                    <a:cubicBezTo>
                      <a:pt x="9042" y="17246"/>
                      <a:pt x="9202" y="17374"/>
                      <a:pt x="9330" y="17534"/>
                    </a:cubicBezTo>
                    <a:cubicBezTo>
                      <a:pt x="9641" y="17890"/>
                      <a:pt x="10034" y="18245"/>
                      <a:pt x="10484" y="18245"/>
                    </a:cubicBezTo>
                    <a:cubicBezTo>
                      <a:pt x="10521" y="18245"/>
                      <a:pt x="10557" y="18243"/>
                      <a:pt x="10594" y="18238"/>
                    </a:cubicBezTo>
                    <a:cubicBezTo>
                      <a:pt x="11010" y="18174"/>
                      <a:pt x="11330" y="17790"/>
                      <a:pt x="11746" y="17758"/>
                    </a:cubicBezTo>
                    <a:cubicBezTo>
                      <a:pt x="11767" y="17757"/>
                      <a:pt x="11787" y="17757"/>
                      <a:pt x="11808" y="17757"/>
                    </a:cubicBezTo>
                    <a:cubicBezTo>
                      <a:pt x="12073" y="17757"/>
                      <a:pt x="12321" y="17852"/>
                      <a:pt x="12514" y="18030"/>
                    </a:cubicBezTo>
                    <a:cubicBezTo>
                      <a:pt x="12578" y="18062"/>
                      <a:pt x="12658" y="18142"/>
                      <a:pt x="12626" y="18222"/>
                    </a:cubicBezTo>
                    <a:cubicBezTo>
                      <a:pt x="12626" y="18270"/>
                      <a:pt x="12594" y="18302"/>
                      <a:pt x="12546" y="18318"/>
                    </a:cubicBezTo>
                    <a:cubicBezTo>
                      <a:pt x="12194" y="18558"/>
                      <a:pt x="11682" y="18398"/>
                      <a:pt x="11346" y="18638"/>
                    </a:cubicBezTo>
                    <a:cubicBezTo>
                      <a:pt x="11202" y="18766"/>
                      <a:pt x="11074" y="18910"/>
                      <a:pt x="10962" y="19086"/>
                    </a:cubicBezTo>
                    <a:cubicBezTo>
                      <a:pt x="10850" y="19262"/>
                      <a:pt x="10674" y="19374"/>
                      <a:pt x="10466" y="19390"/>
                    </a:cubicBezTo>
                    <a:cubicBezTo>
                      <a:pt x="10386" y="19374"/>
                      <a:pt x="10306" y="19342"/>
                      <a:pt x="10226" y="19294"/>
                    </a:cubicBezTo>
                    <a:cubicBezTo>
                      <a:pt x="9938" y="19102"/>
                      <a:pt x="9762" y="18782"/>
                      <a:pt x="9410" y="18702"/>
                    </a:cubicBezTo>
                    <a:cubicBezTo>
                      <a:pt x="9058" y="18606"/>
                      <a:pt x="8690" y="18702"/>
                      <a:pt x="8338" y="18590"/>
                    </a:cubicBezTo>
                    <a:cubicBezTo>
                      <a:pt x="7714" y="18414"/>
                      <a:pt x="6706" y="17662"/>
                      <a:pt x="6770" y="16910"/>
                    </a:cubicBezTo>
                    <a:cubicBezTo>
                      <a:pt x="6795" y="16630"/>
                      <a:pt x="7014" y="16481"/>
                      <a:pt x="7272" y="16481"/>
                    </a:cubicBezTo>
                    <a:close/>
                    <a:moveTo>
                      <a:pt x="13736" y="19239"/>
                    </a:moveTo>
                    <a:cubicBezTo>
                      <a:pt x="14065" y="19239"/>
                      <a:pt x="14440" y="19507"/>
                      <a:pt x="14482" y="19822"/>
                    </a:cubicBezTo>
                    <a:cubicBezTo>
                      <a:pt x="14530" y="20031"/>
                      <a:pt x="14386" y="20223"/>
                      <a:pt x="14178" y="20239"/>
                    </a:cubicBezTo>
                    <a:cubicBezTo>
                      <a:pt x="14119" y="20248"/>
                      <a:pt x="14070" y="20252"/>
                      <a:pt x="14029" y="20252"/>
                    </a:cubicBezTo>
                    <a:cubicBezTo>
                      <a:pt x="13936" y="20252"/>
                      <a:pt x="13880" y="20235"/>
                      <a:pt x="13830" y="20235"/>
                    </a:cubicBezTo>
                    <a:cubicBezTo>
                      <a:pt x="13758" y="20235"/>
                      <a:pt x="13698" y="20271"/>
                      <a:pt x="13554" y="20447"/>
                    </a:cubicBezTo>
                    <a:cubicBezTo>
                      <a:pt x="13506" y="20495"/>
                      <a:pt x="13442" y="20527"/>
                      <a:pt x="13362" y="20543"/>
                    </a:cubicBezTo>
                    <a:cubicBezTo>
                      <a:pt x="13058" y="20607"/>
                      <a:pt x="12722" y="20559"/>
                      <a:pt x="12434" y="20671"/>
                    </a:cubicBezTo>
                    <a:cubicBezTo>
                      <a:pt x="12386" y="20703"/>
                      <a:pt x="12338" y="20719"/>
                      <a:pt x="12274" y="20719"/>
                    </a:cubicBezTo>
                    <a:cubicBezTo>
                      <a:pt x="12114" y="20719"/>
                      <a:pt x="12050" y="20511"/>
                      <a:pt x="12034" y="20351"/>
                    </a:cubicBezTo>
                    <a:cubicBezTo>
                      <a:pt x="12018" y="20303"/>
                      <a:pt x="12034" y="20255"/>
                      <a:pt x="12050" y="20207"/>
                    </a:cubicBezTo>
                    <a:cubicBezTo>
                      <a:pt x="12098" y="20143"/>
                      <a:pt x="12162" y="20095"/>
                      <a:pt x="12242" y="20095"/>
                    </a:cubicBezTo>
                    <a:lnTo>
                      <a:pt x="12882" y="19983"/>
                    </a:lnTo>
                    <a:cubicBezTo>
                      <a:pt x="12962" y="19983"/>
                      <a:pt x="13058" y="19951"/>
                      <a:pt x="13122" y="19887"/>
                    </a:cubicBezTo>
                    <a:cubicBezTo>
                      <a:pt x="13234" y="19790"/>
                      <a:pt x="13234" y="19614"/>
                      <a:pt x="13314" y="19486"/>
                    </a:cubicBezTo>
                    <a:cubicBezTo>
                      <a:pt x="13407" y="19311"/>
                      <a:pt x="13566" y="19239"/>
                      <a:pt x="13736" y="19239"/>
                    </a:cubicBezTo>
                    <a:close/>
                    <a:moveTo>
                      <a:pt x="26722" y="1"/>
                    </a:moveTo>
                    <a:cubicBezTo>
                      <a:pt x="26685" y="1"/>
                      <a:pt x="26648" y="5"/>
                      <a:pt x="26611" y="13"/>
                    </a:cubicBezTo>
                    <a:cubicBezTo>
                      <a:pt x="26019" y="141"/>
                      <a:pt x="25955" y="1165"/>
                      <a:pt x="25347" y="1197"/>
                    </a:cubicBezTo>
                    <a:cubicBezTo>
                      <a:pt x="25333" y="1198"/>
                      <a:pt x="25319" y="1199"/>
                      <a:pt x="25305" y="1199"/>
                    </a:cubicBezTo>
                    <a:cubicBezTo>
                      <a:pt x="24973" y="1199"/>
                      <a:pt x="24709" y="843"/>
                      <a:pt x="24371" y="797"/>
                    </a:cubicBezTo>
                    <a:cubicBezTo>
                      <a:pt x="24351" y="795"/>
                      <a:pt x="24331" y="794"/>
                      <a:pt x="24312" y="794"/>
                    </a:cubicBezTo>
                    <a:cubicBezTo>
                      <a:pt x="23759" y="794"/>
                      <a:pt x="23471" y="1651"/>
                      <a:pt x="22899" y="1805"/>
                    </a:cubicBezTo>
                    <a:cubicBezTo>
                      <a:pt x="22844" y="1819"/>
                      <a:pt x="22789" y="1825"/>
                      <a:pt x="22735" y="1825"/>
                    </a:cubicBezTo>
                    <a:cubicBezTo>
                      <a:pt x="22098" y="1825"/>
                      <a:pt x="21549" y="934"/>
                      <a:pt x="20902" y="934"/>
                    </a:cubicBezTo>
                    <a:cubicBezTo>
                      <a:pt x="20843" y="934"/>
                      <a:pt x="20783" y="941"/>
                      <a:pt x="20723" y="957"/>
                    </a:cubicBezTo>
                    <a:cubicBezTo>
                      <a:pt x="20963" y="1789"/>
                      <a:pt x="20227" y="2637"/>
                      <a:pt x="19410" y="2909"/>
                    </a:cubicBezTo>
                    <a:cubicBezTo>
                      <a:pt x="18594" y="3197"/>
                      <a:pt x="17714" y="3117"/>
                      <a:pt x="16850" y="3245"/>
                    </a:cubicBezTo>
                    <a:cubicBezTo>
                      <a:pt x="16002" y="3357"/>
                      <a:pt x="15202" y="3693"/>
                      <a:pt x="14498" y="4189"/>
                    </a:cubicBezTo>
                    <a:cubicBezTo>
                      <a:pt x="14210" y="4365"/>
                      <a:pt x="13970" y="4637"/>
                      <a:pt x="13842" y="4973"/>
                    </a:cubicBezTo>
                    <a:cubicBezTo>
                      <a:pt x="13618" y="5645"/>
                      <a:pt x="14114" y="6526"/>
                      <a:pt x="13634" y="7054"/>
                    </a:cubicBezTo>
                    <a:cubicBezTo>
                      <a:pt x="13522" y="7182"/>
                      <a:pt x="13346" y="7262"/>
                      <a:pt x="13234" y="7406"/>
                    </a:cubicBezTo>
                    <a:cubicBezTo>
                      <a:pt x="12946" y="7774"/>
                      <a:pt x="13170" y="8350"/>
                      <a:pt x="12946" y="8766"/>
                    </a:cubicBezTo>
                    <a:cubicBezTo>
                      <a:pt x="12674" y="9214"/>
                      <a:pt x="11874" y="9390"/>
                      <a:pt x="12050" y="9966"/>
                    </a:cubicBezTo>
                    <a:cubicBezTo>
                      <a:pt x="12082" y="10030"/>
                      <a:pt x="12114" y="10094"/>
                      <a:pt x="12146" y="10142"/>
                    </a:cubicBezTo>
                    <a:cubicBezTo>
                      <a:pt x="12674" y="10862"/>
                      <a:pt x="13106" y="11646"/>
                      <a:pt x="13442" y="12478"/>
                    </a:cubicBezTo>
                    <a:cubicBezTo>
                      <a:pt x="13858" y="13486"/>
                      <a:pt x="14066" y="14798"/>
                      <a:pt x="13314" y="15582"/>
                    </a:cubicBezTo>
                    <a:cubicBezTo>
                      <a:pt x="13202" y="15710"/>
                      <a:pt x="13042" y="15806"/>
                      <a:pt x="12866" y="15822"/>
                    </a:cubicBezTo>
                    <a:cubicBezTo>
                      <a:pt x="12674" y="15790"/>
                      <a:pt x="12514" y="15710"/>
                      <a:pt x="12386" y="15566"/>
                    </a:cubicBezTo>
                    <a:cubicBezTo>
                      <a:pt x="11666" y="14910"/>
                      <a:pt x="11090" y="14110"/>
                      <a:pt x="10706" y="13214"/>
                    </a:cubicBezTo>
                    <a:cubicBezTo>
                      <a:pt x="10658" y="13118"/>
                      <a:pt x="10594" y="13038"/>
                      <a:pt x="10498" y="12990"/>
                    </a:cubicBezTo>
                    <a:cubicBezTo>
                      <a:pt x="10451" y="12963"/>
                      <a:pt x="10407" y="12951"/>
                      <a:pt x="10365" y="12951"/>
                    </a:cubicBezTo>
                    <a:cubicBezTo>
                      <a:pt x="10235" y="12951"/>
                      <a:pt x="10127" y="13058"/>
                      <a:pt x="10018" y="13118"/>
                    </a:cubicBezTo>
                    <a:cubicBezTo>
                      <a:pt x="9934" y="13164"/>
                      <a:pt x="9843" y="13185"/>
                      <a:pt x="9751" y="13185"/>
                    </a:cubicBezTo>
                    <a:cubicBezTo>
                      <a:pt x="9493" y="13185"/>
                      <a:pt x="9227" y="13022"/>
                      <a:pt x="9074" y="12798"/>
                    </a:cubicBezTo>
                    <a:cubicBezTo>
                      <a:pt x="8850" y="12510"/>
                      <a:pt x="8754" y="12142"/>
                      <a:pt x="8578" y="11806"/>
                    </a:cubicBezTo>
                    <a:cubicBezTo>
                      <a:pt x="8018" y="10718"/>
                      <a:pt x="6786" y="10206"/>
                      <a:pt x="5665" y="9742"/>
                    </a:cubicBezTo>
                    <a:cubicBezTo>
                      <a:pt x="5609" y="9726"/>
                      <a:pt x="5553" y="9718"/>
                      <a:pt x="5499" y="9718"/>
                    </a:cubicBezTo>
                    <a:cubicBezTo>
                      <a:pt x="5445" y="9718"/>
                      <a:pt x="5393" y="9726"/>
                      <a:pt x="5345" y="9742"/>
                    </a:cubicBezTo>
                    <a:cubicBezTo>
                      <a:pt x="5041" y="9870"/>
                      <a:pt x="5169" y="10206"/>
                      <a:pt x="5041" y="10430"/>
                    </a:cubicBezTo>
                    <a:cubicBezTo>
                      <a:pt x="4971" y="10546"/>
                      <a:pt x="4868" y="10594"/>
                      <a:pt x="4751" y="10594"/>
                    </a:cubicBezTo>
                    <a:cubicBezTo>
                      <a:pt x="4500" y="10594"/>
                      <a:pt x="4187" y="10372"/>
                      <a:pt x="4001" y="10142"/>
                    </a:cubicBezTo>
                    <a:cubicBezTo>
                      <a:pt x="3813" y="9883"/>
                      <a:pt x="3503" y="9606"/>
                      <a:pt x="3237" y="9606"/>
                    </a:cubicBezTo>
                    <a:cubicBezTo>
                      <a:pt x="3142" y="9606"/>
                      <a:pt x="3053" y="9641"/>
                      <a:pt x="2977" y="9726"/>
                    </a:cubicBezTo>
                    <a:cubicBezTo>
                      <a:pt x="3169" y="10094"/>
                      <a:pt x="2929" y="10542"/>
                      <a:pt x="2513" y="10558"/>
                    </a:cubicBezTo>
                    <a:cubicBezTo>
                      <a:pt x="2372" y="10558"/>
                      <a:pt x="2242" y="10496"/>
                      <a:pt x="2113" y="10496"/>
                    </a:cubicBezTo>
                    <a:cubicBezTo>
                      <a:pt x="2081" y="10496"/>
                      <a:pt x="2049" y="10500"/>
                      <a:pt x="2017" y="10510"/>
                    </a:cubicBezTo>
                    <a:cubicBezTo>
                      <a:pt x="1553" y="10638"/>
                      <a:pt x="1873" y="11454"/>
                      <a:pt x="1569" y="11822"/>
                    </a:cubicBezTo>
                    <a:cubicBezTo>
                      <a:pt x="1497" y="11908"/>
                      <a:pt x="1428" y="11940"/>
                      <a:pt x="1358" y="11940"/>
                    </a:cubicBezTo>
                    <a:cubicBezTo>
                      <a:pt x="1160" y="11940"/>
                      <a:pt x="961" y="11677"/>
                      <a:pt x="700" y="11677"/>
                    </a:cubicBezTo>
                    <a:cubicBezTo>
                      <a:pt x="546" y="11677"/>
                      <a:pt x="371" y="11769"/>
                      <a:pt x="161" y="12062"/>
                    </a:cubicBezTo>
                    <a:cubicBezTo>
                      <a:pt x="113" y="12462"/>
                      <a:pt x="193" y="12638"/>
                      <a:pt x="321" y="12782"/>
                    </a:cubicBezTo>
                    <a:cubicBezTo>
                      <a:pt x="625" y="13086"/>
                      <a:pt x="625" y="13566"/>
                      <a:pt x="369" y="13886"/>
                    </a:cubicBezTo>
                    <a:cubicBezTo>
                      <a:pt x="289" y="13982"/>
                      <a:pt x="241" y="14094"/>
                      <a:pt x="257" y="14206"/>
                    </a:cubicBezTo>
                    <a:cubicBezTo>
                      <a:pt x="289" y="14558"/>
                      <a:pt x="593" y="14814"/>
                      <a:pt x="849" y="15054"/>
                    </a:cubicBezTo>
                    <a:cubicBezTo>
                      <a:pt x="1114" y="15275"/>
                      <a:pt x="932" y="15672"/>
                      <a:pt x="627" y="15672"/>
                    </a:cubicBezTo>
                    <a:cubicBezTo>
                      <a:pt x="601" y="15672"/>
                      <a:pt x="573" y="15669"/>
                      <a:pt x="545" y="15662"/>
                    </a:cubicBezTo>
                    <a:cubicBezTo>
                      <a:pt x="401" y="15630"/>
                      <a:pt x="257" y="15598"/>
                      <a:pt x="129" y="15582"/>
                    </a:cubicBezTo>
                    <a:lnTo>
                      <a:pt x="129" y="15582"/>
                    </a:lnTo>
                    <a:cubicBezTo>
                      <a:pt x="1" y="15982"/>
                      <a:pt x="241" y="16382"/>
                      <a:pt x="561" y="16654"/>
                    </a:cubicBezTo>
                    <a:cubicBezTo>
                      <a:pt x="865" y="16926"/>
                      <a:pt x="1233" y="17102"/>
                      <a:pt x="1489" y="17422"/>
                    </a:cubicBezTo>
                    <a:cubicBezTo>
                      <a:pt x="1809" y="17806"/>
                      <a:pt x="1953" y="18366"/>
                      <a:pt x="2401" y="18574"/>
                    </a:cubicBezTo>
                    <a:cubicBezTo>
                      <a:pt x="2657" y="18686"/>
                      <a:pt x="2961" y="18654"/>
                      <a:pt x="3249" y="18718"/>
                    </a:cubicBezTo>
                    <a:cubicBezTo>
                      <a:pt x="3537" y="18782"/>
                      <a:pt x="3809" y="19070"/>
                      <a:pt x="3713" y="19342"/>
                    </a:cubicBezTo>
                    <a:cubicBezTo>
                      <a:pt x="3649" y="19486"/>
                      <a:pt x="3505" y="19582"/>
                      <a:pt x="3569" y="19774"/>
                    </a:cubicBezTo>
                    <a:cubicBezTo>
                      <a:pt x="3617" y="19854"/>
                      <a:pt x="3681" y="19919"/>
                      <a:pt x="3761" y="19951"/>
                    </a:cubicBezTo>
                    <a:cubicBezTo>
                      <a:pt x="4133" y="20125"/>
                      <a:pt x="4534" y="20213"/>
                      <a:pt x="4935" y="20213"/>
                    </a:cubicBezTo>
                    <a:cubicBezTo>
                      <a:pt x="5378" y="20213"/>
                      <a:pt x="5822" y="20105"/>
                      <a:pt x="6225" y="19887"/>
                    </a:cubicBezTo>
                    <a:cubicBezTo>
                      <a:pt x="6337" y="19806"/>
                      <a:pt x="6481" y="19758"/>
                      <a:pt x="6625" y="19742"/>
                    </a:cubicBezTo>
                    <a:cubicBezTo>
                      <a:pt x="6818" y="19758"/>
                      <a:pt x="7010" y="19854"/>
                      <a:pt x="7154" y="19999"/>
                    </a:cubicBezTo>
                    <a:cubicBezTo>
                      <a:pt x="7611" y="20327"/>
                      <a:pt x="8163" y="20501"/>
                      <a:pt x="8721" y="20501"/>
                    </a:cubicBezTo>
                    <a:cubicBezTo>
                      <a:pt x="8925" y="20501"/>
                      <a:pt x="9129" y="20478"/>
                      <a:pt x="9330" y="20431"/>
                    </a:cubicBezTo>
                    <a:lnTo>
                      <a:pt x="9330" y="20431"/>
                    </a:lnTo>
                    <a:lnTo>
                      <a:pt x="9218" y="21007"/>
                    </a:lnTo>
                    <a:cubicBezTo>
                      <a:pt x="9634" y="21023"/>
                      <a:pt x="10018" y="21103"/>
                      <a:pt x="10402" y="21247"/>
                    </a:cubicBezTo>
                    <a:cubicBezTo>
                      <a:pt x="10162" y="21823"/>
                      <a:pt x="9074" y="21503"/>
                      <a:pt x="8802" y="21983"/>
                    </a:cubicBezTo>
                    <a:cubicBezTo>
                      <a:pt x="9394" y="22047"/>
                      <a:pt x="10002" y="22079"/>
                      <a:pt x="10594" y="22079"/>
                    </a:cubicBezTo>
                    <a:cubicBezTo>
                      <a:pt x="11106" y="22079"/>
                      <a:pt x="11618" y="22063"/>
                      <a:pt x="12114" y="22015"/>
                    </a:cubicBezTo>
                    <a:cubicBezTo>
                      <a:pt x="12306" y="21919"/>
                      <a:pt x="12514" y="21807"/>
                      <a:pt x="12706" y="21727"/>
                    </a:cubicBezTo>
                    <a:cubicBezTo>
                      <a:pt x="13234" y="21487"/>
                      <a:pt x="13778" y="21279"/>
                      <a:pt x="14290" y="21071"/>
                    </a:cubicBezTo>
                    <a:cubicBezTo>
                      <a:pt x="14802" y="20863"/>
                      <a:pt x="15314" y="20671"/>
                      <a:pt x="15810" y="20415"/>
                    </a:cubicBezTo>
                    <a:cubicBezTo>
                      <a:pt x="15874" y="20399"/>
                      <a:pt x="15938" y="20351"/>
                      <a:pt x="15970" y="20287"/>
                    </a:cubicBezTo>
                    <a:cubicBezTo>
                      <a:pt x="16050" y="20143"/>
                      <a:pt x="15938" y="19983"/>
                      <a:pt x="15826" y="19854"/>
                    </a:cubicBezTo>
                    <a:cubicBezTo>
                      <a:pt x="15330" y="19230"/>
                      <a:pt x="15010" y="18478"/>
                      <a:pt x="14946" y="17678"/>
                    </a:cubicBezTo>
                    <a:cubicBezTo>
                      <a:pt x="14866" y="17390"/>
                      <a:pt x="15010" y="17070"/>
                      <a:pt x="15298" y="16942"/>
                    </a:cubicBezTo>
                    <a:cubicBezTo>
                      <a:pt x="15842" y="16542"/>
                      <a:pt x="16466" y="16270"/>
                      <a:pt x="17138" y="16110"/>
                    </a:cubicBezTo>
                    <a:cubicBezTo>
                      <a:pt x="17314" y="16078"/>
                      <a:pt x="17474" y="16014"/>
                      <a:pt x="17618" y="15918"/>
                    </a:cubicBezTo>
                    <a:cubicBezTo>
                      <a:pt x="17730" y="15790"/>
                      <a:pt x="17810" y="15662"/>
                      <a:pt x="17890" y="15534"/>
                    </a:cubicBezTo>
                    <a:cubicBezTo>
                      <a:pt x="18088" y="15266"/>
                      <a:pt x="18385" y="15110"/>
                      <a:pt x="18706" y="15110"/>
                    </a:cubicBezTo>
                    <a:cubicBezTo>
                      <a:pt x="18748" y="15110"/>
                      <a:pt x="18791" y="15113"/>
                      <a:pt x="18834" y="15118"/>
                    </a:cubicBezTo>
                    <a:cubicBezTo>
                      <a:pt x="18914" y="15118"/>
                      <a:pt x="18978" y="15150"/>
                      <a:pt x="19010" y="15214"/>
                    </a:cubicBezTo>
                    <a:cubicBezTo>
                      <a:pt x="19074" y="15358"/>
                      <a:pt x="18866" y="15438"/>
                      <a:pt x="18722" y="15518"/>
                    </a:cubicBezTo>
                    <a:cubicBezTo>
                      <a:pt x="18402" y="15678"/>
                      <a:pt x="18338" y="16142"/>
                      <a:pt x="18402" y="16510"/>
                    </a:cubicBezTo>
                    <a:cubicBezTo>
                      <a:pt x="18450" y="16878"/>
                      <a:pt x="18578" y="17262"/>
                      <a:pt x="18434" y="17598"/>
                    </a:cubicBezTo>
                    <a:cubicBezTo>
                      <a:pt x="18322" y="17870"/>
                      <a:pt x="18066" y="18062"/>
                      <a:pt x="17938" y="18318"/>
                    </a:cubicBezTo>
                    <a:cubicBezTo>
                      <a:pt x="17698" y="18782"/>
                      <a:pt x="17842" y="19326"/>
                      <a:pt x="17906" y="19838"/>
                    </a:cubicBezTo>
                    <a:cubicBezTo>
                      <a:pt x="17922" y="20031"/>
                      <a:pt x="17922" y="20223"/>
                      <a:pt x="17906" y="20415"/>
                    </a:cubicBezTo>
                    <a:cubicBezTo>
                      <a:pt x="18610" y="20079"/>
                      <a:pt x="19282" y="19694"/>
                      <a:pt x="19939" y="19262"/>
                    </a:cubicBezTo>
                    <a:lnTo>
                      <a:pt x="19939" y="19262"/>
                    </a:lnTo>
                    <a:cubicBezTo>
                      <a:pt x="19930" y="19263"/>
                      <a:pt x="19922" y="19263"/>
                      <a:pt x="19914" y="19263"/>
                    </a:cubicBezTo>
                    <a:cubicBezTo>
                      <a:pt x="19682" y="19263"/>
                      <a:pt x="19453" y="19048"/>
                      <a:pt x="19282" y="18862"/>
                    </a:cubicBezTo>
                    <a:cubicBezTo>
                      <a:pt x="19170" y="18750"/>
                      <a:pt x="19074" y="18606"/>
                      <a:pt x="19042" y="18462"/>
                    </a:cubicBezTo>
                    <a:cubicBezTo>
                      <a:pt x="19026" y="18318"/>
                      <a:pt x="19042" y="18190"/>
                      <a:pt x="19106" y="18062"/>
                    </a:cubicBezTo>
                    <a:cubicBezTo>
                      <a:pt x="19266" y="17614"/>
                      <a:pt x="19602" y="17278"/>
                      <a:pt x="19907" y="16910"/>
                    </a:cubicBezTo>
                    <a:cubicBezTo>
                      <a:pt x="20195" y="16542"/>
                      <a:pt x="20451" y="16110"/>
                      <a:pt x="20403" y="15630"/>
                    </a:cubicBezTo>
                    <a:cubicBezTo>
                      <a:pt x="20355" y="15150"/>
                      <a:pt x="19971" y="14702"/>
                      <a:pt x="19987" y="14190"/>
                    </a:cubicBezTo>
                    <a:cubicBezTo>
                      <a:pt x="20003" y="13694"/>
                      <a:pt x="20451" y="13102"/>
                      <a:pt x="20899" y="12862"/>
                    </a:cubicBezTo>
                    <a:cubicBezTo>
                      <a:pt x="21071" y="12772"/>
                      <a:pt x="21288" y="12707"/>
                      <a:pt x="21495" y="12707"/>
                    </a:cubicBezTo>
                    <a:cubicBezTo>
                      <a:pt x="21732" y="12707"/>
                      <a:pt x="21955" y="12792"/>
                      <a:pt x="22083" y="13022"/>
                    </a:cubicBezTo>
                    <a:cubicBezTo>
                      <a:pt x="22307" y="13406"/>
                      <a:pt x="21747" y="13918"/>
                      <a:pt x="21939" y="14110"/>
                    </a:cubicBezTo>
                    <a:cubicBezTo>
                      <a:pt x="21991" y="14150"/>
                      <a:pt x="22066" y="14178"/>
                      <a:pt x="22135" y="14178"/>
                    </a:cubicBezTo>
                    <a:cubicBezTo>
                      <a:pt x="22150" y="14178"/>
                      <a:pt x="22165" y="14177"/>
                      <a:pt x="22179" y="14174"/>
                    </a:cubicBezTo>
                    <a:cubicBezTo>
                      <a:pt x="22451" y="14206"/>
                      <a:pt x="22691" y="14350"/>
                      <a:pt x="22819" y="14590"/>
                    </a:cubicBezTo>
                    <a:cubicBezTo>
                      <a:pt x="22947" y="14830"/>
                      <a:pt x="22947" y="15134"/>
                      <a:pt x="22803" y="15374"/>
                    </a:cubicBezTo>
                    <a:cubicBezTo>
                      <a:pt x="22499" y="15902"/>
                      <a:pt x="21747" y="15886"/>
                      <a:pt x="21219" y="16206"/>
                    </a:cubicBezTo>
                    <a:cubicBezTo>
                      <a:pt x="21155" y="16238"/>
                      <a:pt x="21091" y="16302"/>
                      <a:pt x="21059" y="16366"/>
                    </a:cubicBezTo>
                    <a:cubicBezTo>
                      <a:pt x="20979" y="16510"/>
                      <a:pt x="21059" y="16702"/>
                      <a:pt x="21091" y="16862"/>
                    </a:cubicBezTo>
                    <a:cubicBezTo>
                      <a:pt x="21299" y="17614"/>
                      <a:pt x="20835" y="18382"/>
                      <a:pt x="20355" y="18974"/>
                    </a:cubicBezTo>
                    <a:cubicBezTo>
                      <a:pt x="21923" y="17870"/>
                      <a:pt x="23299" y="16494"/>
                      <a:pt x="24419" y="14926"/>
                    </a:cubicBezTo>
                    <a:cubicBezTo>
                      <a:pt x="24243" y="14414"/>
                      <a:pt x="23843" y="13934"/>
                      <a:pt x="23907" y="13390"/>
                    </a:cubicBezTo>
                    <a:cubicBezTo>
                      <a:pt x="23955" y="13198"/>
                      <a:pt x="24003" y="12990"/>
                      <a:pt x="24035" y="12798"/>
                    </a:cubicBezTo>
                    <a:cubicBezTo>
                      <a:pt x="24051" y="12190"/>
                      <a:pt x="23379" y="11854"/>
                      <a:pt x="22803" y="11790"/>
                    </a:cubicBezTo>
                    <a:cubicBezTo>
                      <a:pt x="22211" y="11742"/>
                      <a:pt x="21571" y="11806"/>
                      <a:pt x="21107" y="11454"/>
                    </a:cubicBezTo>
                    <a:cubicBezTo>
                      <a:pt x="20451" y="10958"/>
                      <a:pt x="20579" y="9806"/>
                      <a:pt x="21219" y="9294"/>
                    </a:cubicBezTo>
                    <a:cubicBezTo>
                      <a:pt x="21554" y="9026"/>
                      <a:pt x="21972" y="8911"/>
                      <a:pt x="22403" y="8911"/>
                    </a:cubicBezTo>
                    <a:cubicBezTo>
                      <a:pt x="22795" y="8911"/>
                      <a:pt x="23197" y="9006"/>
                      <a:pt x="23555" y="9166"/>
                    </a:cubicBezTo>
                    <a:cubicBezTo>
                      <a:pt x="23857" y="9301"/>
                      <a:pt x="24214" y="9478"/>
                      <a:pt x="24524" y="9478"/>
                    </a:cubicBezTo>
                    <a:cubicBezTo>
                      <a:pt x="24689" y="9478"/>
                      <a:pt x="24840" y="9427"/>
                      <a:pt x="24963" y="9294"/>
                    </a:cubicBezTo>
                    <a:cubicBezTo>
                      <a:pt x="25187" y="9054"/>
                      <a:pt x="25171" y="8670"/>
                      <a:pt x="25347" y="8398"/>
                    </a:cubicBezTo>
                    <a:cubicBezTo>
                      <a:pt x="25571" y="8046"/>
                      <a:pt x="26099" y="7998"/>
                      <a:pt x="26371" y="7678"/>
                    </a:cubicBezTo>
                    <a:cubicBezTo>
                      <a:pt x="26643" y="7342"/>
                      <a:pt x="26563" y="6830"/>
                      <a:pt x="26563" y="6382"/>
                    </a:cubicBezTo>
                    <a:cubicBezTo>
                      <a:pt x="26611" y="5549"/>
                      <a:pt x="26995" y="4781"/>
                      <a:pt x="27651" y="4253"/>
                    </a:cubicBezTo>
                    <a:cubicBezTo>
                      <a:pt x="27603" y="2845"/>
                      <a:pt x="27395" y="1453"/>
                      <a:pt x="27027" y="93"/>
                    </a:cubicBezTo>
                    <a:cubicBezTo>
                      <a:pt x="26932" y="34"/>
                      <a:pt x="26828" y="1"/>
                      <a:pt x="26722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0" name="Google Shape;46340;p104"/>
              <p:cNvSpPr/>
              <p:nvPr/>
            </p:nvSpPr>
            <p:spPr>
              <a:xfrm>
                <a:off x="2068430" y="3308227"/>
                <a:ext cx="11007" cy="30638"/>
              </a:xfrm>
              <a:custGeom>
                <a:rect b="b" l="l" r="r" t="t"/>
                <a:pathLst>
                  <a:path extrusionOk="0" h="849" w="305">
                    <a:moveTo>
                      <a:pt x="304" y="1"/>
                    </a:moveTo>
                    <a:lnTo>
                      <a:pt x="304" y="1"/>
                    </a:lnTo>
                    <a:cubicBezTo>
                      <a:pt x="272" y="49"/>
                      <a:pt x="240" y="81"/>
                      <a:pt x="208" y="129"/>
                    </a:cubicBezTo>
                    <a:cubicBezTo>
                      <a:pt x="80" y="337"/>
                      <a:pt x="0" y="593"/>
                      <a:pt x="0" y="849"/>
                    </a:cubicBezTo>
                    <a:cubicBezTo>
                      <a:pt x="112" y="561"/>
                      <a:pt x="208" y="289"/>
                      <a:pt x="30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1" name="Google Shape;46341;p104"/>
              <p:cNvSpPr/>
              <p:nvPr/>
            </p:nvSpPr>
            <p:spPr>
              <a:xfrm>
                <a:off x="1377241" y="3061111"/>
                <a:ext cx="151892" cy="276683"/>
              </a:xfrm>
              <a:custGeom>
                <a:rect b="b" l="l" r="r" t="t"/>
                <a:pathLst>
                  <a:path extrusionOk="0" h="7667" w="4209">
                    <a:moveTo>
                      <a:pt x="1985" y="0"/>
                    </a:moveTo>
                    <a:cubicBezTo>
                      <a:pt x="1857" y="16"/>
                      <a:pt x="1745" y="96"/>
                      <a:pt x="1665" y="208"/>
                    </a:cubicBezTo>
                    <a:cubicBezTo>
                      <a:pt x="1297" y="656"/>
                      <a:pt x="1041" y="1184"/>
                      <a:pt x="929" y="1760"/>
                    </a:cubicBezTo>
                    <a:cubicBezTo>
                      <a:pt x="801" y="2416"/>
                      <a:pt x="801" y="2993"/>
                      <a:pt x="465" y="3569"/>
                    </a:cubicBezTo>
                    <a:cubicBezTo>
                      <a:pt x="241" y="3937"/>
                      <a:pt x="1" y="4161"/>
                      <a:pt x="177" y="4625"/>
                    </a:cubicBezTo>
                    <a:cubicBezTo>
                      <a:pt x="321" y="4993"/>
                      <a:pt x="721" y="5281"/>
                      <a:pt x="1009" y="5537"/>
                    </a:cubicBezTo>
                    <a:cubicBezTo>
                      <a:pt x="1521" y="5985"/>
                      <a:pt x="1809" y="6529"/>
                      <a:pt x="2225" y="7041"/>
                    </a:cubicBezTo>
                    <a:cubicBezTo>
                      <a:pt x="2465" y="7329"/>
                      <a:pt x="2769" y="7521"/>
                      <a:pt x="3121" y="7633"/>
                    </a:cubicBezTo>
                    <a:cubicBezTo>
                      <a:pt x="3190" y="7653"/>
                      <a:pt x="3259" y="7666"/>
                      <a:pt x="3332" y="7666"/>
                    </a:cubicBezTo>
                    <a:cubicBezTo>
                      <a:pt x="3377" y="7666"/>
                      <a:pt x="3424" y="7661"/>
                      <a:pt x="3473" y="7649"/>
                    </a:cubicBezTo>
                    <a:cubicBezTo>
                      <a:pt x="3809" y="7569"/>
                      <a:pt x="3889" y="7089"/>
                      <a:pt x="3761" y="6769"/>
                    </a:cubicBezTo>
                    <a:cubicBezTo>
                      <a:pt x="3633" y="6433"/>
                      <a:pt x="3361" y="6193"/>
                      <a:pt x="3217" y="5873"/>
                    </a:cubicBezTo>
                    <a:cubicBezTo>
                      <a:pt x="2993" y="5409"/>
                      <a:pt x="3025" y="4849"/>
                      <a:pt x="3313" y="4417"/>
                    </a:cubicBezTo>
                    <a:cubicBezTo>
                      <a:pt x="3585" y="4049"/>
                      <a:pt x="4033" y="3777"/>
                      <a:pt x="4113" y="3329"/>
                    </a:cubicBezTo>
                    <a:cubicBezTo>
                      <a:pt x="4209" y="2913"/>
                      <a:pt x="3953" y="2497"/>
                      <a:pt x="3649" y="2192"/>
                    </a:cubicBezTo>
                    <a:cubicBezTo>
                      <a:pt x="3473" y="2032"/>
                      <a:pt x="3313" y="1824"/>
                      <a:pt x="3185" y="1616"/>
                    </a:cubicBezTo>
                    <a:cubicBezTo>
                      <a:pt x="3105" y="1456"/>
                      <a:pt x="3041" y="1280"/>
                      <a:pt x="2977" y="1104"/>
                    </a:cubicBezTo>
                    <a:cubicBezTo>
                      <a:pt x="2833" y="704"/>
                      <a:pt x="2561" y="352"/>
                      <a:pt x="2225" y="112"/>
                    </a:cubicBezTo>
                    <a:cubicBezTo>
                      <a:pt x="2145" y="48"/>
                      <a:pt x="2065" y="16"/>
                      <a:pt x="1985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2" name="Google Shape;46342;p104"/>
              <p:cNvSpPr/>
              <p:nvPr/>
            </p:nvSpPr>
            <p:spPr>
              <a:xfrm>
                <a:off x="891634" y="2674667"/>
                <a:ext cx="303785" cy="885984"/>
              </a:xfrm>
              <a:custGeom>
                <a:rect b="b" l="l" r="r" t="t"/>
                <a:pathLst>
                  <a:path extrusionOk="0" h="24551" w="8418">
                    <a:moveTo>
                      <a:pt x="5729" y="9317"/>
                    </a:moveTo>
                    <a:cubicBezTo>
                      <a:pt x="5761" y="9333"/>
                      <a:pt x="5793" y="9349"/>
                      <a:pt x="5825" y="9365"/>
                    </a:cubicBezTo>
                    <a:cubicBezTo>
                      <a:pt x="5825" y="9381"/>
                      <a:pt x="5841" y="9381"/>
                      <a:pt x="5857" y="9397"/>
                    </a:cubicBezTo>
                    <a:lnTo>
                      <a:pt x="5889" y="9429"/>
                    </a:lnTo>
                    <a:lnTo>
                      <a:pt x="5905" y="9445"/>
                    </a:lnTo>
                    <a:lnTo>
                      <a:pt x="5921" y="9461"/>
                    </a:lnTo>
                    <a:cubicBezTo>
                      <a:pt x="5969" y="9509"/>
                      <a:pt x="6001" y="9541"/>
                      <a:pt x="6033" y="9589"/>
                    </a:cubicBezTo>
                    <a:lnTo>
                      <a:pt x="6081" y="9653"/>
                    </a:lnTo>
                    <a:cubicBezTo>
                      <a:pt x="6145" y="9749"/>
                      <a:pt x="6209" y="9829"/>
                      <a:pt x="6257" y="9925"/>
                    </a:cubicBezTo>
                    <a:lnTo>
                      <a:pt x="6289" y="9989"/>
                    </a:lnTo>
                    <a:lnTo>
                      <a:pt x="6337" y="10069"/>
                    </a:lnTo>
                    <a:cubicBezTo>
                      <a:pt x="6401" y="10213"/>
                      <a:pt x="6465" y="10341"/>
                      <a:pt x="6497" y="10421"/>
                    </a:cubicBezTo>
                    <a:cubicBezTo>
                      <a:pt x="6673" y="10805"/>
                      <a:pt x="6689" y="11301"/>
                      <a:pt x="6385" y="11589"/>
                    </a:cubicBezTo>
                    <a:cubicBezTo>
                      <a:pt x="6081" y="11893"/>
                      <a:pt x="5601" y="11877"/>
                      <a:pt x="5329" y="12181"/>
                    </a:cubicBezTo>
                    <a:cubicBezTo>
                      <a:pt x="5041" y="12469"/>
                      <a:pt x="5089" y="12933"/>
                      <a:pt x="5137" y="13350"/>
                    </a:cubicBezTo>
                    <a:cubicBezTo>
                      <a:pt x="5185" y="13750"/>
                      <a:pt x="5153" y="14246"/>
                      <a:pt x="4817" y="14470"/>
                    </a:cubicBezTo>
                    <a:cubicBezTo>
                      <a:pt x="4801" y="14486"/>
                      <a:pt x="4769" y="14486"/>
                      <a:pt x="4753" y="14486"/>
                    </a:cubicBezTo>
                    <a:cubicBezTo>
                      <a:pt x="4705" y="14486"/>
                      <a:pt x="4657" y="14470"/>
                      <a:pt x="4641" y="14422"/>
                    </a:cubicBezTo>
                    <a:cubicBezTo>
                      <a:pt x="4497" y="14278"/>
                      <a:pt x="4385" y="14086"/>
                      <a:pt x="4337" y="13878"/>
                    </a:cubicBezTo>
                    <a:cubicBezTo>
                      <a:pt x="4305" y="13750"/>
                      <a:pt x="4273" y="13638"/>
                      <a:pt x="4241" y="13510"/>
                    </a:cubicBezTo>
                    <a:cubicBezTo>
                      <a:pt x="4161" y="13366"/>
                      <a:pt x="4081" y="13206"/>
                      <a:pt x="3969" y="13061"/>
                    </a:cubicBezTo>
                    <a:cubicBezTo>
                      <a:pt x="3857" y="12805"/>
                      <a:pt x="3777" y="12517"/>
                      <a:pt x="3761" y="12213"/>
                    </a:cubicBezTo>
                    <a:cubicBezTo>
                      <a:pt x="3745" y="12085"/>
                      <a:pt x="3729" y="11957"/>
                      <a:pt x="3745" y="11829"/>
                    </a:cubicBezTo>
                    <a:cubicBezTo>
                      <a:pt x="3793" y="11653"/>
                      <a:pt x="3873" y="11493"/>
                      <a:pt x="4001" y="11365"/>
                    </a:cubicBezTo>
                    <a:cubicBezTo>
                      <a:pt x="4321" y="10997"/>
                      <a:pt x="4801" y="10805"/>
                      <a:pt x="5089" y="10405"/>
                    </a:cubicBezTo>
                    <a:cubicBezTo>
                      <a:pt x="5265" y="10133"/>
                      <a:pt x="5281" y="9333"/>
                      <a:pt x="5649" y="9317"/>
                    </a:cubicBezTo>
                    <a:close/>
                    <a:moveTo>
                      <a:pt x="6497" y="1"/>
                    </a:moveTo>
                    <a:cubicBezTo>
                      <a:pt x="6441" y="1"/>
                      <a:pt x="6385" y="13"/>
                      <a:pt x="6337" y="37"/>
                    </a:cubicBezTo>
                    <a:cubicBezTo>
                      <a:pt x="5617" y="261"/>
                      <a:pt x="5217" y="1029"/>
                      <a:pt x="5025" y="1765"/>
                    </a:cubicBezTo>
                    <a:cubicBezTo>
                      <a:pt x="4849" y="2485"/>
                      <a:pt x="4801" y="3285"/>
                      <a:pt x="4433" y="3941"/>
                    </a:cubicBezTo>
                    <a:cubicBezTo>
                      <a:pt x="4097" y="4565"/>
                      <a:pt x="3521" y="5029"/>
                      <a:pt x="3169" y="5653"/>
                    </a:cubicBezTo>
                    <a:cubicBezTo>
                      <a:pt x="2833" y="6277"/>
                      <a:pt x="2769" y="7013"/>
                      <a:pt x="2977" y="7685"/>
                    </a:cubicBezTo>
                    <a:cubicBezTo>
                      <a:pt x="3217" y="8469"/>
                      <a:pt x="3841" y="9173"/>
                      <a:pt x="3761" y="9989"/>
                    </a:cubicBezTo>
                    <a:cubicBezTo>
                      <a:pt x="3681" y="10981"/>
                      <a:pt x="2593" y="11605"/>
                      <a:pt x="2241" y="12549"/>
                    </a:cubicBezTo>
                    <a:cubicBezTo>
                      <a:pt x="2113" y="12901"/>
                      <a:pt x="2097" y="13286"/>
                      <a:pt x="2177" y="13654"/>
                    </a:cubicBezTo>
                    <a:cubicBezTo>
                      <a:pt x="2241" y="13766"/>
                      <a:pt x="2241" y="13910"/>
                      <a:pt x="2177" y="14022"/>
                    </a:cubicBezTo>
                    <a:cubicBezTo>
                      <a:pt x="2097" y="14102"/>
                      <a:pt x="1985" y="14150"/>
                      <a:pt x="1857" y="14150"/>
                    </a:cubicBezTo>
                    <a:cubicBezTo>
                      <a:pt x="1345" y="14246"/>
                      <a:pt x="865" y="14518"/>
                      <a:pt x="497" y="14918"/>
                    </a:cubicBezTo>
                    <a:cubicBezTo>
                      <a:pt x="321" y="15110"/>
                      <a:pt x="145" y="15318"/>
                      <a:pt x="1" y="15526"/>
                    </a:cubicBezTo>
                    <a:cubicBezTo>
                      <a:pt x="673" y="18950"/>
                      <a:pt x="2353" y="22102"/>
                      <a:pt x="4849" y="24550"/>
                    </a:cubicBezTo>
                    <a:cubicBezTo>
                      <a:pt x="4593" y="24054"/>
                      <a:pt x="4273" y="23622"/>
                      <a:pt x="3873" y="23238"/>
                    </a:cubicBezTo>
                    <a:cubicBezTo>
                      <a:pt x="3665" y="23062"/>
                      <a:pt x="3505" y="22870"/>
                      <a:pt x="3377" y="22646"/>
                    </a:cubicBezTo>
                    <a:cubicBezTo>
                      <a:pt x="3265" y="22422"/>
                      <a:pt x="3249" y="22166"/>
                      <a:pt x="3153" y="21926"/>
                    </a:cubicBezTo>
                    <a:cubicBezTo>
                      <a:pt x="2993" y="21462"/>
                      <a:pt x="2561" y="21142"/>
                      <a:pt x="2289" y="20742"/>
                    </a:cubicBezTo>
                    <a:cubicBezTo>
                      <a:pt x="2209" y="20646"/>
                      <a:pt x="2161" y="20534"/>
                      <a:pt x="2161" y="20406"/>
                    </a:cubicBezTo>
                    <a:cubicBezTo>
                      <a:pt x="2177" y="20278"/>
                      <a:pt x="2225" y="20166"/>
                      <a:pt x="2305" y="20054"/>
                    </a:cubicBezTo>
                    <a:cubicBezTo>
                      <a:pt x="2609" y="19606"/>
                      <a:pt x="2865" y="19062"/>
                      <a:pt x="2705" y="18534"/>
                    </a:cubicBezTo>
                    <a:cubicBezTo>
                      <a:pt x="2577" y="18246"/>
                      <a:pt x="2385" y="17974"/>
                      <a:pt x="2145" y="17766"/>
                    </a:cubicBezTo>
                    <a:cubicBezTo>
                      <a:pt x="1905" y="17558"/>
                      <a:pt x="1729" y="17270"/>
                      <a:pt x="1633" y="16966"/>
                    </a:cubicBezTo>
                    <a:cubicBezTo>
                      <a:pt x="1553" y="16646"/>
                      <a:pt x="1713" y="16262"/>
                      <a:pt x="2033" y="16198"/>
                    </a:cubicBezTo>
                    <a:cubicBezTo>
                      <a:pt x="2077" y="16189"/>
                      <a:pt x="2124" y="16186"/>
                      <a:pt x="2172" y="16186"/>
                    </a:cubicBezTo>
                    <a:cubicBezTo>
                      <a:pt x="2261" y="16186"/>
                      <a:pt x="2354" y="16196"/>
                      <a:pt x="2440" y="16196"/>
                    </a:cubicBezTo>
                    <a:cubicBezTo>
                      <a:pt x="2560" y="16196"/>
                      <a:pt x="2668" y="16177"/>
                      <a:pt x="2737" y="16086"/>
                    </a:cubicBezTo>
                    <a:cubicBezTo>
                      <a:pt x="2897" y="15894"/>
                      <a:pt x="2737" y="15654"/>
                      <a:pt x="2673" y="15430"/>
                    </a:cubicBezTo>
                    <a:cubicBezTo>
                      <a:pt x="2620" y="15246"/>
                      <a:pt x="2761" y="14988"/>
                      <a:pt x="2901" y="14988"/>
                    </a:cubicBezTo>
                    <a:cubicBezTo>
                      <a:pt x="2933" y="14988"/>
                      <a:pt x="2964" y="15001"/>
                      <a:pt x="2993" y="15030"/>
                    </a:cubicBezTo>
                    <a:cubicBezTo>
                      <a:pt x="2977" y="14742"/>
                      <a:pt x="2961" y="14454"/>
                      <a:pt x="2945" y="14166"/>
                    </a:cubicBezTo>
                    <a:cubicBezTo>
                      <a:pt x="2987" y="14143"/>
                      <a:pt x="3032" y="14133"/>
                      <a:pt x="3077" y="14133"/>
                    </a:cubicBezTo>
                    <a:cubicBezTo>
                      <a:pt x="3255" y="14133"/>
                      <a:pt x="3441" y="14291"/>
                      <a:pt x="3505" y="14470"/>
                    </a:cubicBezTo>
                    <a:cubicBezTo>
                      <a:pt x="3553" y="14710"/>
                      <a:pt x="3569" y="14950"/>
                      <a:pt x="3553" y="15174"/>
                    </a:cubicBezTo>
                    <a:cubicBezTo>
                      <a:pt x="3569" y="15414"/>
                      <a:pt x="3665" y="15686"/>
                      <a:pt x="3889" y="15766"/>
                    </a:cubicBezTo>
                    <a:cubicBezTo>
                      <a:pt x="4033" y="15782"/>
                      <a:pt x="4177" y="15814"/>
                      <a:pt x="4321" y="15814"/>
                    </a:cubicBezTo>
                    <a:cubicBezTo>
                      <a:pt x="4465" y="15878"/>
                      <a:pt x="4625" y="15958"/>
                      <a:pt x="4769" y="16038"/>
                    </a:cubicBezTo>
                    <a:cubicBezTo>
                      <a:pt x="4826" y="16055"/>
                      <a:pt x="4882" y="16064"/>
                      <a:pt x="4936" y="16064"/>
                    </a:cubicBezTo>
                    <a:cubicBezTo>
                      <a:pt x="5376" y="16064"/>
                      <a:pt x="5738" y="15529"/>
                      <a:pt x="5809" y="15046"/>
                    </a:cubicBezTo>
                    <a:cubicBezTo>
                      <a:pt x="5937" y="14246"/>
                      <a:pt x="5777" y="13270"/>
                      <a:pt x="6385" y="12725"/>
                    </a:cubicBezTo>
                    <a:cubicBezTo>
                      <a:pt x="6721" y="12437"/>
                      <a:pt x="7233" y="12373"/>
                      <a:pt x="7505" y="12021"/>
                    </a:cubicBezTo>
                    <a:cubicBezTo>
                      <a:pt x="7857" y="11573"/>
                      <a:pt x="7697" y="10933"/>
                      <a:pt x="7457" y="10421"/>
                    </a:cubicBezTo>
                    <a:cubicBezTo>
                      <a:pt x="7169" y="9749"/>
                      <a:pt x="6785" y="9141"/>
                      <a:pt x="6353" y="8565"/>
                    </a:cubicBezTo>
                    <a:cubicBezTo>
                      <a:pt x="6209" y="8405"/>
                      <a:pt x="6097" y="8229"/>
                      <a:pt x="6001" y="8037"/>
                    </a:cubicBezTo>
                    <a:cubicBezTo>
                      <a:pt x="5889" y="7637"/>
                      <a:pt x="6001" y="7221"/>
                      <a:pt x="6289" y="6933"/>
                    </a:cubicBezTo>
                    <a:cubicBezTo>
                      <a:pt x="6577" y="6661"/>
                      <a:pt x="6929" y="6469"/>
                      <a:pt x="7313" y="6373"/>
                    </a:cubicBezTo>
                    <a:cubicBezTo>
                      <a:pt x="7553" y="6325"/>
                      <a:pt x="7777" y="6245"/>
                      <a:pt x="7969" y="6133"/>
                    </a:cubicBezTo>
                    <a:cubicBezTo>
                      <a:pt x="8337" y="5861"/>
                      <a:pt x="8417" y="5349"/>
                      <a:pt x="8417" y="4885"/>
                    </a:cubicBezTo>
                    <a:cubicBezTo>
                      <a:pt x="8401" y="3941"/>
                      <a:pt x="8145" y="3013"/>
                      <a:pt x="7665" y="2197"/>
                    </a:cubicBezTo>
                    <a:cubicBezTo>
                      <a:pt x="7377" y="1685"/>
                      <a:pt x="6977" y="1205"/>
                      <a:pt x="6897" y="629"/>
                    </a:cubicBezTo>
                    <a:cubicBezTo>
                      <a:pt x="6865" y="405"/>
                      <a:pt x="6849" y="133"/>
                      <a:pt x="6657" y="37"/>
                    </a:cubicBezTo>
                    <a:cubicBezTo>
                      <a:pt x="6609" y="13"/>
                      <a:pt x="6553" y="1"/>
                      <a:pt x="64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3" name="Google Shape;46343;p104"/>
              <p:cNvSpPr/>
              <p:nvPr/>
            </p:nvSpPr>
            <p:spPr>
              <a:xfrm>
                <a:off x="880087" y="2770078"/>
                <a:ext cx="112629" cy="337851"/>
              </a:xfrm>
              <a:custGeom>
                <a:rect b="b" l="l" r="r" t="t"/>
                <a:pathLst>
                  <a:path extrusionOk="0" h="9362" w="3121">
                    <a:moveTo>
                      <a:pt x="2833" y="1"/>
                    </a:moveTo>
                    <a:cubicBezTo>
                      <a:pt x="1009" y="2785"/>
                      <a:pt x="16" y="6033"/>
                      <a:pt x="0" y="9361"/>
                    </a:cubicBezTo>
                    <a:cubicBezTo>
                      <a:pt x="96" y="9313"/>
                      <a:pt x="209" y="9265"/>
                      <a:pt x="321" y="9265"/>
                    </a:cubicBezTo>
                    <a:cubicBezTo>
                      <a:pt x="385" y="9265"/>
                      <a:pt x="449" y="9233"/>
                      <a:pt x="513" y="9201"/>
                    </a:cubicBezTo>
                    <a:cubicBezTo>
                      <a:pt x="641" y="9073"/>
                      <a:pt x="449" y="8897"/>
                      <a:pt x="337" y="8753"/>
                    </a:cubicBezTo>
                    <a:cubicBezTo>
                      <a:pt x="96" y="8449"/>
                      <a:pt x="305" y="7969"/>
                      <a:pt x="641" y="7777"/>
                    </a:cubicBezTo>
                    <a:cubicBezTo>
                      <a:pt x="961" y="7569"/>
                      <a:pt x="1361" y="7537"/>
                      <a:pt x="1729" y="7425"/>
                    </a:cubicBezTo>
                    <a:cubicBezTo>
                      <a:pt x="2097" y="7313"/>
                      <a:pt x="2465" y="7041"/>
                      <a:pt x="2497" y="6657"/>
                    </a:cubicBezTo>
                    <a:cubicBezTo>
                      <a:pt x="2497" y="6417"/>
                      <a:pt x="2417" y="6177"/>
                      <a:pt x="2273" y="5969"/>
                    </a:cubicBezTo>
                    <a:cubicBezTo>
                      <a:pt x="1761" y="5105"/>
                      <a:pt x="1121" y="4129"/>
                      <a:pt x="1425" y="3169"/>
                    </a:cubicBezTo>
                    <a:cubicBezTo>
                      <a:pt x="1601" y="2609"/>
                      <a:pt x="2081" y="2193"/>
                      <a:pt x="2449" y="1729"/>
                    </a:cubicBezTo>
                    <a:cubicBezTo>
                      <a:pt x="2833" y="1265"/>
                      <a:pt x="3121" y="625"/>
                      <a:pt x="2865" y="81"/>
                    </a:cubicBezTo>
                    <a:cubicBezTo>
                      <a:pt x="2865" y="65"/>
                      <a:pt x="2849" y="33"/>
                      <a:pt x="283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4" name="Google Shape;46344;p104"/>
              <p:cNvSpPr/>
              <p:nvPr/>
            </p:nvSpPr>
            <p:spPr>
              <a:xfrm>
                <a:off x="1128971" y="3611168"/>
                <a:ext cx="85491" cy="48177"/>
              </a:xfrm>
              <a:custGeom>
                <a:rect b="b" l="l" r="r" t="t"/>
                <a:pathLst>
                  <a:path extrusionOk="0" h="1335" w="2369">
                    <a:moveTo>
                      <a:pt x="742" y="0"/>
                    </a:moveTo>
                    <a:cubicBezTo>
                      <a:pt x="730" y="0"/>
                      <a:pt x="717" y="2"/>
                      <a:pt x="704" y="6"/>
                    </a:cubicBezTo>
                    <a:cubicBezTo>
                      <a:pt x="614" y="21"/>
                      <a:pt x="525" y="218"/>
                      <a:pt x="409" y="218"/>
                    </a:cubicBezTo>
                    <a:cubicBezTo>
                      <a:pt x="401" y="218"/>
                      <a:pt x="393" y="217"/>
                      <a:pt x="384" y="214"/>
                    </a:cubicBezTo>
                    <a:cubicBezTo>
                      <a:pt x="352" y="198"/>
                      <a:pt x="320" y="182"/>
                      <a:pt x="304" y="150"/>
                    </a:cubicBezTo>
                    <a:cubicBezTo>
                      <a:pt x="256" y="102"/>
                      <a:pt x="192" y="70"/>
                      <a:pt x="128" y="54"/>
                    </a:cubicBezTo>
                    <a:cubicBezTo>
                      <a:pt x="80" y="54"/>
                      <a:pt x="32" y="70"/>
                      <a:pt x="0" y="102"/>
                    </a:cubicBezTo>
                    <a:cubicBezTo>
                      <a:pt x="608" y="550"/>
                      <a:pt x="1232" y="966"/>
                      <a:pt x="1888" y="1335"/>
                    </a:cubicBezTo>
                    <a:cubicBezTo>
                      <a:pt x="2000" y="1335"/>
                      <a:pt x="2112" y="1319"/>
                      <a:pt x="2224" y="1287"/>
                    </a:cubicBezTo>
                    <a:cubicBezTo>
                      <a:pt x="2288" y="1287"/>
                      <a:pt x="2336" y="1238"/>
                      <a:pt x="2352" y="1190"/>
                    </a:cubicBezTo>
                    <a:cubicBezTo>
                      <a:pt x="2368" y="1126"/>
                      <a:pt x="2352" y="1078"/>
                      <a:pt x="2320" y="1030"/>
                    </a:cubicBezTo>
                    <a:cubicBezTo>
                      <a:pt x="2096" y="694"/>
                      <a:pt x="1776" y="438"/>
                      <a:pt x="1392" y="310"/>
                    </a:cubicBezTo>
                    <a:cubicBezTo>
                      <a:pt x="1248" y="278"/>
                      <a:pt x="1104" y="230"/>
                      <a:pt x="976" y="150"/>
                    </a:cubicBezTo>
                    <a:cubicBezTo>
                      <a:pt x="893" y="81"/>
                      <a:pt x="822" y="0"/>
                      <a:pt x="74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5" name="Google Shape;46345;p104"/>
              <p:cNvSpPr/>
              <p:nvPr/>
            </p:nvSpPr>
            <p:spPr>
              <a:xfrm>
                <a:off x="1134167" y="3248685"/>
                <a:ext cx="71634" cy="50270"/>
              </a:xfrm>
              <a:custGeom>
                <a:rect b="b" l="l" r="r" t="t"/>
                <a:pathLst>
                  <a:path extrusionOk="0" h="1393" w="1985">
                    <a:moveTo>
                      <a:pt x="855" y="1"/>
                    </a:moveTo>
                    <a:cubicBezTo>
                      <a:pt x="705" y="1"/>
                      <a:pt x="561" y="40"/>
                      <a:pt x="432" y="147"/>
                    </a:cubicBezTo>
                    <a:cubicBezTo>
                      <a:pt x="176" y="339"/>
                      <a:pt x="0" y="515"/>
                      <a:pt x="80" y="835"/>
                    </a:cubicBezTo>
                    <a:cubicBezTo>
                      <a:pt x="144" y="1043"/>
                      <a:pt x="272" y="1235"/>
                      <a:pt x="448" y="1347"/>
                    </a:cubicBezTo>
                    <a:cubicBezTo>
                      <a:pt x="508" y="1379"/>
                      <a:pt x="552" y="1393"/>
                      <a:pt x="586" y="1393"/>
                    </a:cubicBezTo>
                    <a:cubicBezTo>
                      <a:pt x="687" y="1393"/>
                      <a:pt x="696" y="1267"/>
                      <a:pt x="768" y="1123"/>
                    </a:cubicBezTo>
                    <a:cubicBezTo>
                      <a:pt x="960" y="707"/>
                      <a:pt x="1568" y="851"/>
                      <a:pt x="1904" y="579"/>
                    </a:cubicBezTo>
                    <a:cubicBezTo>
                      <a:pt x="1936" y="563"/>
                      <a:pt x="1968" y="531"/>
                      <a:pt x="1968" y="483"/>
                    </a:cubicBezTo>
                    <a:cubicBezTo>
                      <a:pt x="1984" y="467"/>
                      <a:pt x="1968" y="435"/>
                      <a:pt x="1952" y="419"/>
                    </a:cubicBezTo>
                    <a:cubicBezTo>
                      <a:pt x="1888" y="323"/>
                      <a:pt x="1792" y="259"/>
                      <a:pt x="1696" y="243"/>
                    </a:cubicBezTo>
                    <a:cubicBezTo>
                      <a:pt x="1436" y="139"/>
                      <a:pt x="1135" y="1"/>
                      <a:pt x="855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6" name="Google Shape;46346;p104"/>
              <p:cNvSpPr/>
              <p:nvPr/>
            </p:nvSpPr>
            <p:spPr>
              <a:xfrm>
                <a:off x="1260612" y="3104233"/>
                <a:ext cx="85491" cy="93828"/>
              </a:xfrm>
              <a:custGeom>
                <a:rect b="b" l="l" r="r" t="t"/>
                <a:pathLst>
                  <a:path extrusionOk="0" h="2600" w="2369">
                    <a:moveTo>
                      <a:pt x="1268" y="0"/>
                    </a:moveTo>
                    <a:cubicBezTo>
                      <a:pt x="1245" y="0"/>
                      <a:pt x="1222" y="7"/>
                      <a:pt x="1200" y="21"/>
                    </a:cubicBezTo>
                    <a:cubicBezTo>
                      <a:pt x="1152" y="37"/>
                      <a:pt x="1104" y="85"/>
                      <a:pt x="1088" y="149"/>
                    </a:cubicBezTo>
                    <a:cubicBezTo>
                      <a:pt x="1008" y="389"/>
                      <a:pt x="960" y="661"/>
                      <a:pt x="928" y="917"/>
                    </a:cubicBezTo>
                    <a:cubicBezTo>
                      <a:pt x="928" y="981"/>
                      <a:pt x="896" y="1045"/>
                      <a:pt x="848" y="1045"/>
                    </a:cubicBezTo>
                    <a:cubicBezTo>
                      <a:pt x="816" y="1045"/>
                      <a:pt x="784" y="1045"/>
                      <a:pt x="752" y="1013"/>
                    </a:cubicBezTo>
                    <a:cubicBezTo>
                      <a:pt x="672" y="949"/>
                      <a:pt x="560" y="885"/>
                      <a:pt x="464" y="821"/>
                    </a:cubicBezTo>
                    <a:cubicBezTo>
                      <a:pt x="418" y="795"/>
                      <a:pt x="368" y="782"/>
                      <a:pt x="319" y="782"/>
                    </a:cubicBezTo>
                    <a:cubicBezTo>
                      <a:pt x="251" y="782"/>
                      <a:pt x="184" y="807"/>
                      <a:pt x="128" y="853"/>
                    </a:cubicBezTo>
                    <a:cubicBezTo>
                      <a:pt x="48" y="965"/>
                      <a:pt x="48" y="1109"/>
                      <a:pt x="128" y="1221"/>
                    </a:cubicBezTo>
                    <a:cubicBezTo>
                      <a:pt x="192" y="1334"/>
                      <a:pt x="288" y="1446"/>
                      <a:pt x="352" y="1558"/>
                    </a:cubicBezTo>
                    <a:cubicBezTo>
                      <a:pt x="416" y="1686"/>
                      <a:pt x="384" y="1830"/>
                      <a:pt x="288" y="1926"/>
                    </a:cubicBezTo>
                    <a:cubicBezTo>
                      <a:pt x="176" y="1990"/>
                      <a:pt x="16" y="1990"/>
                      <a:pt x="0" y="2102"/>
                    </a:cubicBezTo>
                    <a:cubicBezTo>
                      <a:pt x="0" y="2150"/>
                      <a:pt x="16" y="2182"/>
                      <a:pt x="48" y="2230"/>
                    </a:cubicBezTo>
                    <a:cubicBezTo>
                      <a:pt x="128" y="2358"/>
                      <a:pt x="240" y="2470"/>
                      <a:pt x="368" y="2550"/>
                    </a:cubicBezTo>
                    <a:cubicBezTo>
                      <a:pt x="422" y="2583"/>
                      <a:pt x="483" y="2600"/>
                      <a:pt x="545" y="2600"/>
                    </a:cubicBezTo>
                    <a:cubicBezTo>
                      <a:pt x="632" y="2600"/>
                      <a:pt x="719" y="2567"/>
                      <a:pt x="784" y="2502"/>
                    </a:cubicBezTo>
                    <a:cubicBezTo>
                      <a:pt x="910" y="2351"/>
                      <a:pt x="907" y="2299"/>
                      <a:pt x="1009" y="2299"/>
                    </a:cubicBezTo>
                    <a:cubicBezTo>
                      <a:pt x="1037" y="2299"/>
                      <a:pt x="1072" y="2303"/>
                      <a:pt x="1120" y="2310"/>
                    </a:cubicBezTo>
                    <a:cubicBezTo>
                      <a:pt x="1142" y="2312"/>
                      <a:pt x="1164" y="2313"/>
                      <a:pt x="1186" y="2313"/>
                    </a:cubicBezTo>
                    <a:cubicBezTo>
                      <a:pt x="1273" y="2313"/>
                      <a:pt x="1363" y="2298"/>
                      <a:pt x="1446" y="2298"/>
                    </a:cubicBezTo>
                    <a:cubicBezTo>
                      <a:pt x="1483" y="2298"/>
                      <a:pt x="1519" y="2301"/>
                      <a:pt x="1552" y="2310"/>
                    </a:cubicBezTo>
                    <a:cubicBezTo>
                      <a:pt x="1736" y="2344"/>
                      <a:pt x="1805" y="2486"/>
                      <a:pt x="1935" y="2486"/>
                    </a:cubicBezTo>
                    <a:cubicBezTo>
                      <a:pt x="1987" y="2486"/>
                      <a:pt x="2047" y="2464"/>
                      <a:pt x="2128" y="2406"/>
                    </a:cubicBezTo>
                    <a:cubicBezTo>
                      <a:pt x="2368" y="2214"/>
                      <a:pt x="2304" y="2118"/>
                      <a:pt x="2144" y="1942"/>
                    </a:cubicBezTo>
                    <a:cubicBezTo>
                      <a:pt x="2032" y="1830"/>
                      <a:pt x="1952" y="1686"/>
                      <a:pt x="1936" y="1526"/>
                    </a:cubicBezTo>
                    <a:cubicBezTo>
                      <a:pt x="1936" y="1318"/>
                      <a:pt x="2080" y="1189"/>
                      <a:pt x="2096" y="1013"/>
                    </a:cubicBezTo>
                    <a:cubicBezTo>
                      <a:pt x="2080" y="853"/>
                      <a:pt x="2016" y="725"/>
                      <a:pt x="1920" y="613"/>
                    </a:cubicBezTo>
                    <a:cubicBezTo>
                      <a:pt x="1792" y="453"/>
                      <a:pt x="1648" y="277"/>
                      <a:pt x="1488" y="133"/>
                    </a:cubicBezTo>
                    <a:cubicBezTo>
                      <a:pt x="1427" y="72"/>
                      <a:pt x="1346" y="0"/>
                      <a:pt x="126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7" name="Google Shape;46347;p104"/>
              <p:cNvSpPr/>
              <p:nvPr/>
            </p:nvSpPr>
            <p:spPr>
              <a:xfrm>
                <a:off x="1706381" y="3279358"/>
                <a:ext cx="6965" cy="2923"/>
              </a:xfrm>
              <a:custGeom>
                <a:rect b="b" l="l" r="r" t="t"/>
                <a:pathLst>
                  <a:path extrusionOk="0" h="81" w="193">
                    <a:moveTo>
                      <a:pt x="0" y="1"/>
                    </a:moveTo>
                    <a:lnTo>
                      <a:pt x="192" y="81"/>
                    </a:lnTo>
                    <a:cubicBezTo>
                      <a:pt x="128" y="49"/>
                      <a:pt x="64" y="17"/>
                      <a:pt x="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8" name="Google Shape;46348;p104"/>
              <p:cNvSpPr/>
              <p:nvPr/>
            </p:nvSpPr>
            <p:spPr>
              <a:xfrm>
                <a:off x="1116232" y="2522384"/>
                <a:ext cx="185418" cy="126884"/>
              </a:xfrm>
              <a:custGeom>
                <a:rect b="b" l="l" r="r" t="t"/>
                <a:pathLst>
                  <a:path extrusionOk="0" h="3516" w="5138">
                    <a:moveTo>
                      <a:pt x="5137" y="0"/>
                    </a:moveTo>
                    <a:cubicBezTo>
                      <a:pt x="3265" y="640"/>
                      <a:pt x="1537" y="1584"/>
                      <a:pt x="1" y="2800"/>
                    </a:cubicBezTo>
                    <a:cubicBezTo>
                      <a:pt x="104" y="2935"/>
                      <a:pt x="217" y="2970"/>
                      <a:pt x="341" y="2970"/>
                    </a:cubicBezTo>
                    <a:cubicBezTo>
                      <a:pt x="470" y="2970"/>
                      <a:pt x="611" y="2933"/>
                      <a:pt x="766" y="2933"/>
                    </a:cubicBezTo>
                    <a:cubicBezTo>
                      <a:pt x="834" y="2933"/>
                      <a:pt x="904" y="2940"/>
                      <a:pt x="977" y="2960"/>
                    </a:cubicBezTo>
                    <a:cubicBezTo>
                      <a:pt x="1265" y="3040"/>
                      <a:pt x="1393" y="3328"/>
                      <a:pt x="1665" y="3441"/>
                    </a:cubicBezTo>
                    <a:cubicBezTo>
                      <a:pt x="1835" y="3491"/>
                      <a:pt x="2011" y="3516"/>
                      <a:pt x="2186" y="3516"/>
                    </a:cubicBezTo>
                    <a:cubicBezTo>
                      <a:pt x="2291" y="3516"/>
                      <a:pt x="2395" y="3507"/>
                      <a:pt x="2497" y="3489"/>
                    </a:cubicBezTo>
                    <a:cubicBezTo>
                      <a:pt x="2593" y="3489"/>
                      <a:pt x="2689" y="3457"/>
                      <a:pt x="2769" y="3409"/>
                    </a:cubicBezTo>
                    <a:cubicBezTo>
                      <a:pt x="2881" y="3296"/>
                      <a:pt x="2913" y="3120"/>
                      <a:pt x="2849" y="2976"/>
                    </a:cubicBezTo>
                    <a:cubicBezTo>
                      <a:pt x="2769" y="2832"/>
                      <a:pt x="2705" y="2704"/>
                      <a:pt x="2625" y="2576"/>
                    </a:cubicBezTo>
                    <a:cubicBezTo>
                      <a:pt x="2417" y="2160"/>
                      <a:pt x="2513" y="1664"/>
                      <a:pt x="2849" y="1344"/>
                    </a:cubicBezTo>
                    <a:cubicBezTo>
                      <a:pt x="3201" y="1040"/>
                      <a:pt x="3697" y="1008"/>
                      <a:pt x="4129" y="912"/>
                    </a:cubicBezTo>
                    <a:cubicBezTo>
                      <a:pt x="4577" y="816"/>
                      <a:pt x="5073" y="560"/>
                      <a:pt x="5137" y="112"/>
                    </a:cubicBezTo>
                    <a:cubicBezTo>
                      <a:pt x="5137" y="80"/>
                      <a:pt x="5137" y="48"/>
                      <a:pt x="513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49" name="Google Shape;46349;p104"/>
              <p:cNvSpPr/>
              <p:nvPr/>
            </p:nvSpPr>
            <p:spPr>
              <a:xfrm>
                <a:off x="1168232" y="2604299"/>
                <a:ext cx="236770" cy="403133"/>
              </a:xfrm>
              <a:custGeom>
                <a:rect b="b" l="l" r="r" t="t"/>
                <a:pathLst>
                  <a:path extrusionOk="0" h="11171" w="6561">
                    <a:moveTo>
                      <a:pt x="4709" y="0"/>
                    </a:moveTo>
                    <a:cubicBezTo>
                      <a:pt x="4661" y="0"/>
                      <a:pt x="4614" y="12"/>
                      <a:pt x="4576" y="34"/>
                    </a:cubicBezTo>
                    <a:cubicBezTo>
                      <a:pt x="4464" y="114"/>
                      <a:pt x="4464" y="258"/>
                      <a:pt x="4496" y="386"/>
                    </a:cubicBezTo>
                    <a:cubicBezTo>
                      <a:pt x="4576" y="706"/>
                      <a:pt x="4640" y="1026"/>
                      <a:pt x="4688" y="1347"/>
                    </a:cubicBezTo>
                    <a:cubicBezTo>
                      <a:pt x="4736" y="1683"/>
                      <a:pt x="4608" y="2003"/>
                      <a:pt x="4352" y="2227"/>
                    </a:cubicBezTo>
                    <a:cubicBezTo>
                      <a:pt x="4048" y="2435"/>
                      <a:pt x="3584" y="2355"/>
                      <a:pt x="3296" y="2595"/>
                    </a:cubicBezTo>
                    <a:cubicBezTo>
                      <a:pt x="2976" y="2883"/>
                      <a:pt x="3056" y="3395"/>
                      <a:pt x="3232" y="3795"/>
                    </a:cubicBezTo>
                    <a:cubicBezTo>
                      <a:pt x="3392" y="4195"/>
                      <a:pt x="3632" y="4611"/>
                      <a:pt x="3536" y="5043"/>
                    </a:cubicBezTo>
                    <a:cubicBezTo>
                      <a:pt x="3360" y="5795"/>
                      <a:pt x="2208" y="6067"/>
                      <a:pt x="2192" y="6851"/>
                    </a:cubicBezTo>
                    <a:cubicBezTo>
                      <a:pt x="2192" y="7139"/>
                      <a:pt x="2352" y="7395"/>
                      <a:pt x="2384" y="7683"/>
                    </a:cubicBezTo>
                    <a:cubicBezTo>
                      <a:pt x="2448" y="8259"/>
                      <a:pt x="1968" y="8755"/>
                      <a:pt x="1488" y="9059"/>
                    </a:cubicBezTo>
                    <a:cubicBezTo>
                      <a:pt x="1008" y="9363"/>
                      <a:pt x="0" y="9811"/>
                      <a:pt x="96" y="10499"/>
                    </a:cubicBezTo>
                    <a:cubicBezTo>
                      <a:pt x="133" y="10883"/>
                      <a:pt x="457" y="11170"/>
                      <a:pt x="787" y="11170"/>
                    </a:cubicBezTo>
                    <a:cubicBezTo>
                      <a:pt x="884" y="11170"/>
                      <a:pt x="981" y="11146"/>
                      <a:pt x="1072" y="11091"/>
                    </a:cubicBezTo>
                    <a:cubicBezTo>
                      <a:pt x="1520" y="10851"/>
                      <a:pt x="1744" y="10131"/>
                      <a:pt x="2080" y="9779"/>
                    </a:cubicBezTo>
                    <a:cubicBezTo>
                      <a:pt x="2512" y="9315"/>
                      <a:pt x="3328" y="9059"/>
                      <a:pt x="3536" y="8403"/>
                    </a:cubicBezTo>
                    <a:cubicBezTo>
                      <a:pt x="3584" y="8259"/>
                      <a:pt x="3584" y="8083"/>
                      <a:pt x="3648" y="7939"/>
                    </a:cubicBezTo>
                    <a:cubicBezTo>
                      <a:pt x="3888" y="7283"/>
                      <a:pt x="4848" y="7283"/>
                      <a:pt x="5281" y="6739"/>
                    </a:cubicBezTo>
                    <a:cubicBezTo>
                      <a:pt x="5345" y="6675"/>
                      <a:pt x="5377" y="6595"/>
                      <a:pt x="5377" y="6515"/>
                    </a:cubicBezTo>
                    <a:cubicBezTo>
                      <a:pt x="5361" y="6387"/>
                      <a:pt x="5297" y="6259"/>
                      <a:pt x="5201" y="6179"/>
                    </a:cubicBezTo>
                    <a:cubicBezTo>
                      <a:pt x="4912" y="5875"/>
                      <a:pt x="4704" y="5411"/>
                      <a:pt x="4880" y="5027"/>
                    </a:cubicBezTo>
                    <a:cubicBezTo>
                      <a:pt x="5040" y="4643"/>
                      <a:pt x="5473" y="4499"/>
                      <a:pt x="5841" y="4323"/>
                    </a:cubicBezTo>
                    <a:cubicBezTo>
                      <a:pt x="6209" y="4131"/>
                      <a:pt x="6561" y="3779"/>
                      <a:pt x="6449" y="3379"/>
                    </a:cubicBezTo>
                    <a:cubicBezTo>
                      <a:pt x="6353" y="3091"/>
                      <a:pt x="6049" y="2947"/>
                      <a:pt x="5809" y="2771"/>
                    </a:cubicBezTo>
                    <a:cubicBezTo>
                      <a:pt x="5569" y="2579"/>
                      <a:pt x="5425" y="2163"/>
                      <a:pt x="5681" y="1987"/>
                    </a:cubicBezTo>
                    <a:cubicBezTo>
                      <a:pt x="5793" y="1923"/>
                      <a:pt x="5937" y="1939"/>
                      <a:pt x="6049" y="1859"/>
                    </a:cubicBezTo>
                    <a:cubicBezTo>
                      <a:pt x="6257" y="1715"/>
                      <a:pt x="6161" y="1363"/>
                      <a:pt x="5937" y="1235"/>
                    </a:cubicBezTo>
                    <a:cubicBezTo>
                      <a:pt x="5813" y="1191"/>
                      <a:pt x="5681" y="1166"/>
                      <a:pt x="5546" y="1166"/>
                    </a:cubicBezTo>
                    <a:cubicBezTo>
                      <a:pt x="5436" y="1166"/>
                      <a:pt x="5325" y="1182"/>
                      <a:pt x="5217" y="1219"/>
                    </a:cubicBezTo>
                    <a:cubicBezTo>
                      <a:pt x="5425" y="786"/>
                      <a:pt x="5281" y="290"/>
                      <a:pt x="4864" y="50"/>
                    </a:cubicBezTo>
                    <a:cubicBezTo>
                      <a:pt x="4822" y="16"/>
                      <a:pt x="4765" y="0"/>
                      <a:pt x="47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0" name="Google Shape;46350;p104"/>
              <p:cNvSpPr/>
              <p:nvPr/>
            </p:nvSpPr>
            <p:spPr>
              <a:xfrm>
                <a:off x="1592061" y="2792379"/>
                <a:ext cx="254092" cy="231285"/>
              </a:xfrm>
              <a:custGeom>
                <a:rect b="b" l="l" r="r" t="t"/>
                <a:pathLst>
                  <a:path extrusionOk="0" h="6409" w="7041">
                    <a:moveTo>
                      <a:pt x="5818" y="1"/>
                    </a:moveTo>
                    <a:cubicBezTo>
                      <a:pt x="5767" y="1"/>
                      <a:pt x="5711" y="15"/>
                      <a:pt x="5664" y="39"/>
                    </a:cubicBezTo>
                    <a:cubicBezTo>
                      <a:pt x="4864" y="311"/>
                      <a:pt x="4448" y="1191"/>
                      <a:pt x="4336" y="2039"/>
                    </a:cubicBezTo>
                    <a:cubicBezTo>
                      <a:pt x="4288" y="2327"/>
                      <a:pt x="4272" y="2647"/>
                      <a:pt x="4064" y="2855"/>
                    </a:cubicBezTo>
                    <a:cubicBezTo>
                      <a:pt x="3872" y="3079"/>
                      <a:pt x="3520" y="3111"/>
                      <a:pt x="3216" y="3159"/>
                    </a:cubicBezTo>
                    <a:cubicBezTo>
                      <a:pt x="2816" y="3191"/>
                      <a:pt x="2432" y="3319"/>
                      <a:pt x="2096" y="3543"/>
                    </a:cubicBezTo>
                    <a:cubicBezTo>
                      <a:pt x="1760" y="3767"/>
                      <a:pt x="1552" y="4151"/>
                      <a:pt x="1552" y="4551"/>
                    </a:cubicBezTo>
                    <a:cubicBezTo>
                      <a:pt x="1568" y="4791"/>
                      <a:pt x="1696" y="5127"/>
                      <a:pt x="1552" y="5351"/>
                    </a:cubicBezTo>
                    <a:cubicBezTo>
                      <a:pt x="1344" y="5671"/>
                      <a:pt x="944" y="5479"/>
                      <a:pt x="704" y="5671"/>
                    </a:cubicBezTo>
                    <a:cubicBezTo>
                      <a:pt x="0" y="6199"/>
                      <a:pt x="1216" y="6391"/>
                      <a:pt x="1600" y="6407"/>
                    </a:cubicBezTo>
                    <a:cubicBezTo>
                      <a:pt x="1623" y="6408"/>
                      <a:pt x="1646" y="6408"/>
                      <a:pt x="1668" y="6408"/>
                    </a:cubicBezTo>
                    <a:cubicBezTo>
                      <a:pt x="2191" y="6408"/>
                      <a:pt x="2722" y="6233"/>
                      <a:pt x="3136" y="5895"/>
                    </a:cubicBezTo>
                    <a:cubicBezTo>
                      <a:pt x="3312" y="5687"/>
                      <a:pt x="3520" y="5511"/>
                      <a:pt x="3728" y="5351"/>
                    </a:cubicBezTo>
                    <a:cubicBezTo>
                      <a:pt x="3908" y="5253"/>
                      <a:pt x="4100" y="5222"/>
                      <a:pt x="4299" y="5222"/>
                    </a:cubicBezTo>
                    <a:cubicBezTo>
                      <a:pt x="4654" y="5222"/>
                      <a:pt x="5030" y="5322"/>
                      <a:pt x="5392" y="5322"/>
                    </a:cubicBezTo>
                    <a:cubicBezTo>
                      <a:pt x="5424" y="5322"/>
                      <a:pt x="5456" y="5321"/>
                      <a:pt x="5488" y="5319"/>
                    </a:cubicBezTo>
                    <a:cubicBezTo>
                      <a:pt x="5568" y="5319"/>
                      <a:pt x="5664" y="5303"/>
                      <a:pt x="5744" y="5255"/>
                    </a:cubicBezTo>
                    <a:cubicBezTo>
                      <a:pt x="5840" y="5175"/>
                      <a:pt x="5904" y="5063"/>
                      <a:pt x="5936" y="4935"/>
                    </a:cubicBezTo>
                    <a:cubicBezTo>
                      <a:pt x="6032" y="4535"/>
                      <a:pt x="5984" y="4119"/>
                      <a:pt x="6080" y="3735"/>
                    </a:cubicBezTo>
                    <a:cubicBezTo>
                      <a:pt x="6178" y="3388"/>
                      <a:pt x="6467" y="3054"/>
                      <a:pt x="6792" y="3054"/>
                    </a:cubicBezTo>
                    <a:cubicBezTo>
                      <a:pt x="6842" y="3054"/>
                      <a:pt x="6893" y="3062"/>
                      <a:pt x="6945" y="3079"/>
                    </a:cubicBezTo>
                    <a:cubicBezTo>
                      <a:pt x="7041" y="2855"/>
                      <a:pt x="6817" y="2615"/>
                      <a:pt x="6593" y="2535"/>
                    </a:cubicBezTo>
                    <a:cubicBezTo>
                      <a:pt x="6385" y="2455"/>
                      <a:pt x="6128" y="2439"/>
                      <a:pt x="5936" y="2295"/>
                    </a:cubicBezTo>
                    <a:cubicBezTo>
                      <a:pt x="5696" y="2103"/>
                      <a:pt x="5648" y="1719"/>
                      <a:pt x="5744" y="1415"/>
                    </a:cubicBezTo>
                    <a:cubicBezTo>
                      <a:pt x="5824" y="1095"/>
                      <a:pt x="5968" y="807"/>
                      <a:pt x="6048" y="503"/>
                    </a:cubicBezTo>
                    <a:cubicBezTo>
                      <a:pt x="6096" y="311"/>
                      <a:pt x="6064" y="55"/>
                      <a:pt x="5872" y="7"/>
                    </a:cubicBezTo>
                    <a:cubicBezTo>
                      <a:pt x="5855" y="3"/>
                      <a:pt x="5837" y="1"/>
                      <a:pt x="5818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1" name="Google Shape;46351;p104"/>
              <p:cNvSpPr/>
              <p:nvPr/>
            </p:nvSpPr>
            <p:spPr>
              <a:xfrm>
                <a:off x="1289950" y="2969128"/>
                <a:ext cx="85600" cy="71814"/>
              </a:xfrm>
              <a:custGeom>
                <a:rect b="b" l="l" r="r" t="t"/>
                <a:pathLst>
                  <a:path extrusionOk="0" h="1990" w="2372">
                    <a:moveTo>
                      <a:pt x="2026" y="1"/>
                    </a:moveTo>
                    <a:cubicBezTo>
                      <a:pt x="2008" y="1"/>
                      <a:pt x="1990" y="2"/>
                      <a:pt x="1972" y="5"/>
                    </a:cubicBezTo>
                    <a:cubicBezTo>
                      <a:pt x="1780" y="53"/>
                      <a:pt x="1619" y="149"/>
                      <a:pt x="1491" y="293"/>
                    </a:cubicBezTo>
                    <a:lnTo>
                      <a:pt x="739" y="949"/>
                    </a:lnTo>
                    <a:cubicBezTo>
                      <a:pt x="1" y="1605"/>
                      <a:pt x="371" y="1989"/>
                      <a:pt x="800" y="1989"/>
                    </a:cubicBezTo>
                    <a:cubicBezTo>
                      <a:pt x="1031" y="1989"/>
                      <a:pt x="1279" y="1878"/>
                      <a:pt x="1379" y="1637"/>
                    </a:cubicBezTo>
                    <a:cubicBezTo>
                      <a:pt x="1427" y="1541"/>
                      <a:pt x="1427" y="1429"/>
                      <a:pt x="1459" y="1349"/>
                    </a:cubicBezTo>
                    <a:cubicBezTo>
                      <a:pt x="1555" y="1029"/>
                      <a:pt x="1860" y="837"/>
                      <a:pt x="2132" y="645"/>
                    </a:cubicBezTo>
                    <a:cubicBezTo>
                      <a:pt x="2260" y="581"/>
                      <a:pt x="2340" y="453"/>
                      <a:pt x="2372" y="309"/>
                    </a:cubicBezTo>
                    <a:cubicBezTo>
                      <a:pt x="2357" y="135"/>
                      <a:pt x="2198" y="1"/>
                      <a:pt x="2026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2" name="Google Shape;46352;p104"/>
              <p:cNvSpPr/>
              <p:nvPr/>
            </p:nvSpPr>
            <p:spPr>
              <a:xfrm>
                <a:off x="1701184" y="2526426"/>
                <a:ext cx="23709" cy="9274"/>
              </a:xfrm>
              <a:custGeom>
                <a:rect b="b" l="l" r="r" t="t"/>
                <a:pathLst>
                  <a:path extrusionOk="0" h="257" w="657">
                    <a:moveTo>
                      <a:pt x="0" y="0"/>
                    </a:moveTo>
                    <a:lnTo>
                      <a:pt x="128" y="64"/>
                    </a:lnTo>
                    <a:cubicBezTo>
                      <a:pt x="288" y="144"/>
                      <a:pt x="464" y="208"/>
                      <a:pt x="656" y="256"/>
                    </a:cubicBezTo>
                    <a:cubicBezTo>
                      <a:pt x="432" y="160"/>
                      <a:pt x="224" y="80"/>
                      <a:pt x="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3" name="Google Shape;46353;p104"/>
              <p:cNvSpPr/>
              <p:nvPr/>
            </p:nvSpPr>
            <p:spPr>
              <a:xfrm>
                <a:off x="1655716" y="2755210"/>
                <a:ext cx="24720" cy="12198"/>
              </a:xfrm>
              <a:custGeom>
                <a:rect b="b" l="l" r="r" t="t"/>
                <a:pathLst>
                  <a:path extrusionOk="0" h="338" w="685">
                    <a:moveTo>
                      <a:pt x="62" y="0"/>
                    </a:moveTo>
                    <a:cubicBezTo>
                      <a:pt x="13" y="0"/>
                      <a:pt x="1" y="38"/>
                      <a:pt x="60" y="157"/>
                    </a:cubicBezTo>
                    <a:cubicBezTo>
                      <a:pt x="123" y="257"/>
                      <a:pt x="205" y="337"/>
                      <a:pt x="306" y="337"/>
                    </a:cubicBezTo>
                    <a:cubicBezTo>
                      <a:pt x="335" y="337"/>
                      <a:pt x="365" y="331"/>
                      <a:pt x="396" y="317"/>
                    </a:cubicBezTo>
                    <a:cubicBezTo>
                      <a:pt x="476" y="285"/>
                      <a:pt x="572" y="301"/>
                      <a:pt x="636" y="253"/>
                    </a:cubicBezTo>
                    <a:cubicBezTo>
                      <a:pt x="652" y="253"/>
                      <a:pt x="684" y="237"/>
                      <a:pt x="668" y="221"/>
                    </a:cubicBezTo>
                    <a:cubicBezTo>
                      <a:pt x="668" y="205"/>
                      <a:pt x="652" y="189"/>
                      <a:pt x="620" y="189"/>
                    </a:cubicBezTo>
                    <a:lnTo>
                      <a:pt x="540" y="157"/>
                    </a:lnTo>
                    <a:cubicBezTo>
                      <a:pt x="444" y="141"/>
                      <a:pt x="348" y="109"/>
                      <a:pt x="252" y="61"/>
                    </a:cubicBezTo>
                    <a:cubicBezTo>
                      <a:pt x="177" y="31"/>
                      <a:pt x="105" y="0"/>
                      <a:pt x="62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4" name="Google Shape;46354;p104"/>
              <p:cNvSpPr/>
              <p:nvPr/>
            </p:nvSpPr>
            <p:spPr>
              <a:xfrm>
                <a:off x="1686750" y="2704113"/>
                <a:ext cx="23709" cy="38397"/>
              </a:xfrm>
              <a:custGeom>
                <a:rect b="b" l="l" r="r" t="t"/>
                <a:pathLst>
                  <a:path extrusionOk="0" h="1064" w="657">
                    <a:moveTo>
                      <a:pt x="117" y="0"/>
                    </a:moveTo>
                    <a:cubicBezTo>
                      <a:pt x="57" y="0"/>
                      <a:pt x="16" y="62"/>
                      <a:pt x="16" y="229"/>
                    </a:cubicBezTo>
                    <a:cubicBezTo>
                      <a:pt x="0" y="453"/>
                      <a:pt x="80" y="885"/>
                      <a:pt x="288" y="1029"/>
                    </a:cubicBezTo>
                    <a:cubicBezTo>
                      <a:pt x="325" y="1053"/>
                      <a:pt x="362" y="1064"/>
                      <a:pt x="399" y="1064"/>
                    </a:cubicBezTo>
                    <a:cubicBezTo>
                      <a:pt x="506" y="1064"/>
                      <a:pt x="604" y="968"/>
                      <a:pt x="640" y="837"/>
                    </a:cubicBezTo>
                    <a:cubicBezTo>
                      <a:pt x="656" y="709"/>
                      <a:pt x="640" y="597"/>
                      <a:pt x="576" y="485"/>
                    </a:cubicBezTo>
                    <a:lnTo>
                      <a:pt x="544" y="405"/>
                    </a:lnTo>
                    <a:cubicBezTo>
                      <a:pt x="447" y="264"/>
                      <a:pt x="241" y="0"/>
                      <a:pt x="117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5" name="Google Shape;46355;p104"/>
              <p:cNvSpPr/>
              <p:nvPr/>
            </p:nvSpPr>
            <p:spPr>
              <a:xfrm>
                <a:off x="1568352" y="2746261"/>
                <a:ext cx="41068" cy="35077"/>
              </a:xfrm>
              <a:custGeom>
                <a:rect b="b" l="l" r="r" t="t"/>
                <a:pathLst>
                  <a:path extrusionOk="0" h="972" w="1138">
                    <a:moveTo>
                      <a:pt x="504" y="1"/>
                    </a:moveTo>
                    <a:cubicBezTo>
                      <a:pt x="354" y="1"/>
                      <a:pt x="198" y="34"/>
                      <a:pt x="65" y="101"/>
                    </a:cubicBezTo>
                    <a:cubicBezTo>
                      <a:pt x="33" y="117"/>
                      <a:pt x="17" y="149"/>
                      <a:pt x="1" y="181"/>
                    </a:cubicBezTo>
                    <a:cubicBezTo>
                      <a:pt x="1" y="197"/>
                      <a:pt x="1" y="213"/>
                      <a:pt x="1" y="229"/>
                    </a:cubicBezTo>
                    <a:cubicBezTo>
                      <a:pt x="209" y="373"/>
                      <a:pt x="385" y="549"/>
                      <a:pt x="529" y="757"/>
                    </a:cubicBezTo>
                    <a:cubicBezTo>
                      <a:pt x="627" y="882"/>
                      <a:pt x="730" y="972"/>
                      <a:pt x="827" y="972"/>
                    </a:cubicBezTo>
                    <a:cubicBezTo>
                      <a:pt x="904" y="972"/>
                      <a:pt x="977" y="915"/>
                      <a:pt x="1041" y="773"/>
                    </a:cubicBezTo>
                    <a:cubicBezTo>
                      <a:pt x="1137" y="549"/>
                      <a:pt x="1137" y="197"/>
                      <a:pt x="897" y="69"/>
                    </a:cubicBezTo>
                    <a:cubicBezTo>
                      <a:pt x="801" y="21"/>
                      <a:pt x="689" y="5"/>
                      <a:pt x="593" y="5"/>
                    </a:cubicBezTo>
                    <a:cubicBezTo>
                      <a:pt x="564" y="2"/>
                      <a:pt x="534" y="1"/>
                      <a:pt x="504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6" name="Google Shape;46356;p104"/>
              <p:cNvSpPr/>
              <p:nvPr/>
            </p:nvSpPr>
            <p:spPr>
              <a:xfrm>
                <a:off x="1628435" y="2701623"/>
                <a:ext cx="25225" cy="24612"/>
              </a:xfrm>
              <a:custGeom>
                <a:rect b="b" l="l" r="r" t="t"/>
                <a:pathLst>
                  <a:path extrusionOk="0" h="682" w="699">
                    <a:moveTo>
                      <a:pt x="251" y="1"/>
                    </a:moveTo>
                    <a:cubicBezTo>
                      <a:pt x="168" y="1"/>
                      <a:pt x="85" y="32"/>
                      <a:pt x="16" y="106"/>
                    </a:cubicBezTo>
                    <a:cubicBezTo>
                      <a:pt x="0" y="122"/>
                      <a:pt x="0" y="122"/>
                      <a:pt x="0" y="138"/>
                    </a:cubicBezTo>
                    <a:cubicBezTo>
                      <a:pt x="0" y="154"/>
                      <a:pt x="0" y="170"/>
                      <a:pt x="16" y="186"/>
                    </a:cubicBezTo>
                    <a:cubicBezTo>
                      <a:pt x="74" y="302"/>
                      <a:pt x="302" y="682"/>
                      <a:pt x="478" y="682"/>
                    </a:cubicBezTo>
                    <a:cubicBezTo>
                      <a:pt x="543" y="682"/>
                      <a:pt x="601" y="629"/>
                      <a:pt x="640" y="490"/>
                    </a:cubicBezTo>
                    <a:cubicBezTo>
                      <a:pt x="699" y="232"/>
                      <a:pt x="475" y="1"/>
                      <a:pt x="25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7" name="Google Shape;46357;p104"/>
              <p:cNvSpPr/>
              <p:nvPr/>
            </p:nvSpPr>
            <p:spPr>
              <a:xfrm>
                <a:off x="1691946" y="2768274"/>
                <a:ext cx="30638" cy="33814"/>
              </a:xfrm>
              <a:custGeom>
                <a:rect b="b" l="l" r="r" t="t"/>
                <a:pathLst>
                  <a:path extrusionOk="0" h="937" w="849">
                    <a:moveTo>
                      <a:pt x="409" y="0"/>
                    </a:moveTo>
                    <a:cubicBezTo>
                      <a:pt x="292" y="0"/>
                      <a:pt x="170" y="62"/>
                      <a:pt x="112" y="163"/>
                    </a:cubicBezTo>
                    <a:cubicBezTo>
                      <a:pt x="0" y="355"/>
                      <a:pt x="144" y="515"/>
                      <a:pt x="160" y="691"/>
                    </a:cubicBezTo>
                    <a:cubicBezTo>
                      <a:pt x="160" y="755"/>
                      <a:pt x="176" y="819"/>
                      <a:pt x="208" y="883"/>
                    </a:cubicBezTo>
                    <a:cubicBezTo>
                      <a:pt x="232" y="919"/>
                      <a:pt x="274" y="937"/>
                      <a:pt x="314" y="937"/>
                    </a:cubicBezTo>
                    <a:cubicBezTo>
                      <a:pt x="327" y="937"/>
                      <a:pt x="340" y="935"/>
                      <a:pt x="352" y="931"/>
                    </a:cubicBezTo>
                    <a:cubicBezTo>
                      <a:pt x="416" y="931"/>
                      <a:pt x="464" y="899"/>
                      <a:pt x="512" y="851"/>
                    </a:cubicBezTo>
                    <a:cubicBezTo>
                      <a:pt x="704" y="643"/>
                      <a:pt x="848" y="51"/>
                      <a:pt x="448" y="3"/>
                    </a:cubicBezTo>
                    <a:cubicBezTo>
                      <a:pt x="435" y="1"/>
                      <a:pt x="422" y="0"/>
                      <a:pt x="40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8" name="Google Shape;46358;p104"/>
              <p:cNvSpPr/>
              <p:nvPr/>
            </p:nvSpPr>
            <p:spPr>
              <a:xfrm>
                <a:off x="1649221" y="2790286"/>
                <a:ext cx="20245" cy="20822"/>
              </a:xfrm>
              <a:custGeom>
                <a:rect b="b" l="l" r="r" t="t"/>
                <a:pathLst>
                  <a:path extrusionOk="0" h="577" w="561">
                    <a:moveTo>
                      <a:pt x="160" y="1"/>
                    </a:moveTo>
                    <a:cubicBezTo>
                      <a:pt x="80" y="33"/>
                      <a:pt x="16" y="113"/>
                      <a:pt x="16" y="193"/>
                    </a:cubicBezTo>
                    <a:cubicBezTo>
                      <a:pt x="0" y="289"/>
                      <a:pt x="32" y="369"/>
                      <a:pt x="96" y="433"/>
                    </a:cubicBezTo>
                    <a:cubicBezTo>
                      <a:pt x="128" y="481"/>
                      <a:pt x="176" y="513"/>
                      <a:pt x="208" y="545"/>
                    </a:cubicBezTo>
                    <a:cubicBezTo>
                      <a:pt x="240" y="561"/>
                      <a:pt x="256" y="577"/>
                      <a:pt x="288" y="577"/>
                    </a:cubicBezTo>
                    <a:cubicBezTo>
                      <a:pt x="320" y="577"/>
                      <a:pt x="352" y="561"/>
                      <a:pt x="384" y="529"/>
                    </a:cubicBezTo>
                    <a:lnTo>
                      <a:pt x="496" y="433"/>
                    </a:lnTo>
                    <a:cubicBezTo>
                      <a:pt x="528" y="417"/>
                      <a:pt x="544" y="385"/>
                      <a:pt x="560" y="337"/>
                    </a:cubicBezTo>
                    <a:cubicBezTo>
                      <a:pt x="560" y="305"/>
                      <a:pt x="560" y="273"/>
                      <a:pt x="544" y="241"/>
                    </a:cubicBezTo>
                    <a:cubicBezTo>
                      <a:pt x="512" y="129"/>
                      <a:pt x="192" y="97"/>
                      <a:pt x="16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59" name="Google Shape;46359;p104"/>
              <p:cNvSpPr/>
              <p:nvPr/>
            </p:nvSpPr>
            <p:spPr>
              <a:xfrm>
                <a:off x="1627858" y="2738611"/>
                <a:ext cx="16203" cy="18080"/>
              </a:xfrm>
              <a:custGeom>
                <a:rect b="b" l="l" r="r" t="t"/>
                <a:pathLst>
                  <a:path extrusionOk="0" h="501" w="449">
                    <a:moveTo>
                      <a:pt x="188" y="0"/>
                    </a:moveTo>
                    <a:cubicBezTo>
                      <a:pt x="168" y="0"/>
                      <a:pt x="148" y="3"/>
                      <a:pt x="128" y="9"/>
                    </a:cubicBezTo>
                    <a:cubicBezTo>
                      <a:pt x="0" y="25"/>
                      <a:pt x="48" y="377"/>
                      <a:pt x="16" y="489"/>
                    </a:cubicBezTo>
                    <a:cubicBezTo>
                      <a:pt x="48" y="497"/>
                      <a:pt x="80" y="501"/>
                      <a:pt x="112" y="501"/>
                    </a:cubicBezTo>
                    <a:cubicBezTo>
                      <a:pt x="144" y="501"/>
                      <a:pt x="176" y="497"/>
                      <a:pt x="208" y="489"/>
                    </a:cubicBezTo>
                    <a:cubicBezTo>
                      <a:pt x="288" y="441"/>
                      <a:pt x="368" y="377"/>
                      <a:pt x="400" y="281"/>
                    </a:cubicBezTo>
                    <a:cubicBezTo>
                      <a:pt x="416" y="265"/>
                      <a:pt x="432" y="233"/>
                      <a:pt x="432" y="217"/>
                    </a:cubicBezTo>
                    <a:cubicBezTo>
                      <a:pt x="448" y="185"/>
                      <a:pt x="432" y="169"/>
                      <a:pt x="432" y="153"/>
                    </a:cubicBezTo>
                    <a:cubicBezTo>
                      <a:pt x="379" y="60"/>
                      <a:pt x="283" y="0"/>
                      <a:pt x="18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0" name="Google Shape;46360;p104"/>
              <p:cNvSpPr/>
              <p:nvPr/>
            </p:nvSpPr>
            <p:spPr>
              <a:xfrm>
                <a:off x="1657304" y="2680946"/>
                <a:ext cx="14471" cy="21436"/>
              </a:xfrm>
              <a:custGeom>
                <a:rect b="b" l="l" r="r" t="t"/>
                <a:pathLst>
                  <a:path extrusionOk="0" h="594" w="401">
                    <a:moveTo>
                      <a:pt x="361" y="1"/>
                    </a:moveTo>
                    <a:cubicBezTo>
                      <a:pt x="317" y="1"/>
                      <a:pt x="62" y="199"/>
                      <a:pt x="5" y="199"/>
                    </a:cubicBezTo>
                    <a:cubicBezTo>
                      <a:pt x="3" y="199"/>
                      <a:pt x="2" y="199"/>
                      <a:pt x="0" y="199"/>
                    </a:cubicBezTo>
                    <a:lnTo>
                      <a:pt x="0" y="199"/>
                    </a:lnTo>
                    <a:cubicBezTo>
                      <a:pt x="32" y="327"/>
                      <a:pt x="112" y="455"/>
                      <a:pt x="224" y="535"/>
                    </a:cubicBezTo>
                    <a:cubicBezTo>
                      <a:pt x="249" y="559"/>
                      <a:pt x="292" y="593"/>
                      <a:pt x="333" y="593"/>
                    </a:cubicBezTo>
                    <a:cubicBezTo>
                      <a:pt x="345" y="593"/>
                      <a:pt x="357" y="590"/>
                      <a:pt x="368" y="583"/>
                    </a:cubicBezTo>
                    <a:cubicBezTo>
                      <a:pt x="400" y="551"/>
                      <a:pt x="400" y="471"/>
                      <a:pt x="384" y="423"/>
                    </a:cubicBezTo>
                    <a:cubicBezTo>
                      <a:pt x="368" y="327"/>
                      <a:pt x="352" y="247"/>
                      <a:pt x="368" y="151"/>
                    </a:cubicBezTo>
                    <a:cubicBezTo>
                      <a:pt x="368" y="103"/>
                      <a:pt x="368" y="55"/>
                      <a:pt x="368" y="7"/>
                    </a:cubicBezTo>
                    <a:cubicBezTo>
                      <a:pt x="368" y="2"/>
                      <a:pt x="366" y="1"/>
                      <a:pt x="361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1" name="Google Shape;46361;p104"/>
              <p:cNvSpPr/>
              <p:nvPr/>
            </p:nvSpPr>
            <p:spPr>
              <a:xfrm>
                <a:off x="1504841" y="2581276"/>
                <a:ext cx="107469" cy="101117"/>
              </a:xfrm>
              <a:custGeom>
                <a:rect b="b" l="l" r="r" t="t"/>
                <a:pathLst>
                  <a:path extrusionOk="0" h="2802" w="2978">
                    <a:moveTo>
                      <a:pt x="2433" y="0"/>
                    </a:moveTo>
                    <a:cubicBezTo>
                      <a:pt x="2353" y="16"/>
                      <a:pt x="2305" y="64"/>
                      <a:pt x="2257" y="128"/>
                    </a:cubicBezTo>
                    <a:cubicBezTo>
                      <a:pt x="1937" y="528"/>
                      <a:pt x="1857" y="1136"/>
                      <a:pt x="1441" y="1440"/>
                    </a:cubicBezTo>
                    <a:cubicBezTo>
                      <a:pt x="1137" y="1664"/>
                      <a:pt x="1" y="1825"/>
                      <a:pt x="129" y="2369"/>
                    </a:cubicBezTo>
                    <a:cubicBezTo>
                      <a:pt x="205" y="2640"/>
                      <a:pt x="451" y="2801"/>
                      <a:pt x="706" y="2801"/>
                    </a:cubicBezTo>
                    <a:cubicBezTo>
                      <a:pt x="827" y="2801"/>
                      <a:pt x="949" y="2766"/>
                      <a:pt x="1057" y="2689"/>
                    </a:cubicBezTo>
                    <a:cubicBezTo>
                      <a:pt x="1233" y="2561"/>
                      <a:pt x="1313" y="2321"/>
                      <a:pt x="1473" y="2209"/>
                    </a:cubicBezTo>
                    <a:cubicBezTo>
                      <a:pt x="1520" y="2176"/>
                      <a:pt x="1575" y="2163"/>
                      <a:pt x="1634" y="2163"/>
                    </a:cubicBezTo>
                    <a:cubicBezTo>
                      <a:pt x="1776" y="2163"/>
                      <a:pt x="1941" y="2234"/>
                      <a:pt x="2065" y="2257"/>
                    </a:cubicBezTo>
                    <a:cubicBezTo>
                      <a:pt x="2083" y="2269"/>
                      <a:pt x="2102" y="2274"/>
                      <a:pt x="2120" y="2274"/>
                    </a:cubicBezTo>
                    <a:cubicBezTo>
                      <a:pt x="2150" y="2274"/>
                      <a:pt x="2179" y="2260"/>
                      <a:pt x="2209" y="2241"/>
                    </a:cubicBezTo>
                    <a:cubicBezTo>
                      <a:pt x="2225" y="2225"/>
                      <a:pt x="2241" y="2193"/>
                      <a:pt x="2241" y="2161"/>
                    </a:cubicBezTo>
                    <a:cubicBezTo>
                      <a:pt x="2241" y="1921"/>
                      <a:pt x="2209" y="1696"/>
                      <a:pt x="2241" y="1472"/>
                    </a:cubicBezTo>
                    <a:cubicBezTo>
                      <a:pt x="2241" y="1232"/>
                      <a:pt x="2353" y="1008"/>
                      <a:pt x="2529" y="864"/>
                    </a:cubicBezTo>
                    <a:cubicBezTo>
                      <a:pt x="2673" y="768"/>
                      <a:pt x="2865" y="736"/>
                      <a:pt x="2913" y="576"/>
                    </a:cubicBezTo>
                    <a:cubicBezTo>
                      <a:pt x="2977" y="416"/>
                      <a:pt x="2817" y="240"/>
                      <a:pt x="2689" y="112"/>
                    </a:cubicBezTo>
                    <a:cubicBezTo>
                      <a:pt x="2625" y="32"/>
                      <a:pt x="2529" y="0"/>
                      <a:pt x="2433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2" name="Google Shape;46362;p104"/>
              <p:cNvSpPr/>
              <p:nvPr/>
            </p:nvSpPr>
            <p:spPr>
              <a:xfrm>
                <a:off x="1120310" y="3038593"/>
                <a:ext cx="6387" cy="12739"/>
              </a:xfrm>
              <a:custGeom>
                <a:rect b="b" l="l" r="r" t="t"/>
                <a:pathLst>
                  <a:path extrusionOk="0" h="353" w="177">
                    <a:moveTo>
                      <a:pt x="0" y="0"/>
                    </a:moveTo>
                    <a:lnTo>
                      <a:pt x="176" y="352"/>
                    </a:lnTo>
                    <a:cubicBezTo>
                      <a:pt x="144" y="272"/>
                      <a:pt x="80" y="144"/>
                      <a:pt x="0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3" name="Google Shape;46363;p104"/>
              <p:cNvSpPr/>
              <p:nvPr/>
            </p:nvSpPr>
            <p:spPr>
              <a:xfrm>
                <a:off x="1111036" y="3023581"/>
                <a:ext cx="6387" cy="9852"/>
              </a:xfrm>
              <a:custGeom>
                <a:rect b="b" l="l" r="r" t="t"/>
                <a:pathLst>
                  <a:path extrusionOk="0" h="273" w="177">
                    <a:moveTo>
                      <a:pt x="1" y="0"/>
                    </a:moveTo>
                    <a:lnTo>
                      <a:pt x="177" y="272"/>
                    </a:lnTo>
                    <a:cubicBezTo>
                      <a:pt x="129" y="176"/>
                      <a:pt x="65" y="96"/>
                      <a:pt x="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4" name="Google Shape;46364;p104"/>
              <p:cNvSpPr/>
              <p:nvPr/>
            </p:nvSpPr>
            <p:spPr>
              <a:xfrm>
                <a:off x="1105262" y="3016653"/>
                <a:ext cx="4078" cy="4655"/>
              </a:xfrm>
              <a:custGeom>
                <a:rect b="b" l="l" r="r" t="t"/>
                <a:pathLst>
                  <a:path extrusionOk="0" h="129" w="113">
                    <a:moveTo>
                      <a:pt x="1" y="0"/>
                    </a:moveTo>
                    <a:lnTo>
                      <a:pt x="113" y="128"/>
                    </a:lnTo>
                    <a:cubicBezTo>
                      <a:pt x="81" y="80"/>
                      <a:pt x="49" y="32"/>
                      <a:pt x="1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5" name="Google Shape;46365;p104"/>
              <p:cNvSpPr/>
              <p:nvPr/>
            </p:nvSpPr>
            <p:spPr>
              <a:xfrm>
                <a:off x="1038287" y="2645942"/>
                <a:ext cx="50270" cy="90760"/>
              </a:xfrm>
              <a:custGeom>
                <a:rect b="b" l="l" r="r" t="t"/>
                <a:pathLst>
                  <a:path extrusionOk="0" h="2515" w="1393">
                    <a:moveTo>
                      <a:pt x="1393" y="1"/>
                    </a:moveTo>
                    <a:lnTo>
                      <a:pt x="1393" y="1"/>
                    </a:lnTo>
                    <a:cubicBezTo>
                      <a:pt x="977" y="369"/>
                      <a:pt x="593" y="753"/>
                      <a:pt x="209" y="1169"/>
                    </a:cubicBezTo>
                    <a:lnTo>
                      <a:pt x="209" y="1185"/>
                    </a:lnTo>
                    <a:cubicBezTo>
                      <a:pt x="193" y="1473"/>
                      <a:pt x="1" y="2209"/>
                      <a:pt x="209" y="2449"/>
                    </a:cubicBezTo>
                    <a:cubicBezTo>
                      <a:pt x="247" y="2495"/>
                      <a:pt x="286" y="2515"/>
                      <a:pt x="323" y="2515"/>
                    </a:cubicBezTo>
                    <a:cubicBezTo>
                      <a:pt x="521" y="2515"/>
                      <a:pt x="697" y="1970"/>
                      <a:pt x="737" y="1809"/>
                    </a:cubicBezTo>
                    <a:cubicBezTo>
                      <a:pt x="785" y="1617"/>
                      <a:pt x="801" y="1409"/>
                      <a:pt x="833" y="1201"/>
                    </a:cubicBezTo>
                    <a:cubicBezTo>
                      <a:pt x="929" y="785"/>
                      <a:pt x="1105" y="401"/>
                      <a:pt x="1361" y="65"/>
                    </a:cubicBezTo>
                    <a:cubicBezTo>
                      <a:pt x="1377" y="49"/>
                      <a:pt x="1377" y="33"/>
                      <a:pt x="1393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6" name="Google Shape;46366;p104"/>
              <p:cNvSpPr/>
              <p:nvPr/>
            </p:nvSpPr>
            <p:spPr>
              <a:xfrm>
                <a:off x="1176315" y="2662037"/>
                <a:ext cx="45651" cy="45398"/>
              </a:xfrm>
              <a:custGeom>
                <a:rect b="b" l="l" r="r" t="t"/>
                <a:pathLst>
                  <a:path extrusionOk="0" h="1258" w="1265">
                    <a:moveTo>
                      <a:pt x="818" y="0"/>
                    </a:moveTo>
                    <a:cubicBezTo>
                      <a:pt x="574" y="0"/>
                      <a:pt x="291" y="113"/>
                      <a:pt x="144" y="227"/>
                    </a:cubicBezTo>
                    <a:cubicBezTo>
                      <a:pt x="64" y="275"/>
                      <a:pt x="16" y="339"/>
                      <a:pt x="0" y="419"/>
                    </a:cubicBezTo>
                    <a:cubicBezTo>
                      <a:pt x="0" y="515"/>
                      <a:pt x="64" y="611"/>
                      <a:pt x="112" y="691"/>
                    </a:cubicBezTo>
                    <a:cubicBezTo>
                      <a:pt x="176" y="851"/>
                      <a:pt x="144" y="1059"/>
                      <a:pt x="272" y="1171"/>
                    </a:cubicBezTo>
                    <a:cubicBezTo>
                      <a:pt x="359" y="1225"/>
                      <a:pt x="461" y="1257"/>
                      <a:pt x="557" y="1257"/>
                    </a:cubicBezTo>
                    <a:cubicBezTo>
                      <a:pt x="603" y="1257"/>
                      <a:pt x="647" y="1250"/>
                      <a:pt x="688" y="1235"/>
                    </a:cubicBezTo>
                    <a:cubicBezTo>
                      <a:pt x="720" y="1235"/>
                      <a:pt x="752" y="1219"/>
                      <a:pt x="768" y="1203"/>
                    </a:cubicBezTo>
                    <a:cubicBezTo>
                      <a:pt x="784" y="1171"/>
                      <a:pt x="800" y="1139"/>
                      <a:pt x="800" y="1123"/>
                    </a:cubicBezTo>
                    <a:cubicBezTo>
                      <a:pt x="816" y="995"/>
                      <a:pt x="816" y="883"/>
                      <a:pt x="800" y="771"/>
                    </a:cubicBezTo>
                    <a:cubicBezTo>
                      <a:pt x="784" y="739"/>
                      <a:pt x="784" y="723"/>
                      <a:pt x="800" y="691"/>
                    </a:cubicBezTo>
                    <a:cubicBezTo>
                      <a:pt x="816" y="675"/>
                      <a:pt x="832" y="675"/>
                      <a:pt x="848" y="675"/>
                    </a:cubicBezTo>
                    <a:cubicBezTo>
                      <a:pt x="1008" y="611"/>
                      <a:pt x="1136" y="659"/>
                      <a:pt x="1216" y="467"/>
                    </a:cubicBezTo>
                    <a:cubicBezTo>
                      <a:pt x="1264" y="323"/>
                      <a:pt x="1216" y="163"/>
                      <a:pt x="1088" y="67"/>
                    </a:cubicBezTo>
                    <a:cubicBezTo>
                      <a:pt x="1013" y="20"/>
                      <a:pt x="919" y="0"/>
                      <a:pt x="818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7" name="Google Shape;46367;p104"/>
              <p:cNvSpPr/>
              <p:nvPr/>
            </p:nvSpPr>
            <p:spPr>
              <a:xfrm>
                <a:off x="1323546" y="2788518"/>
                <a:ext cx="299165" cy="228181"/>
              </a:xfrm>
              <a:custGeom>
                <a:rect b="b" l="l" r="r" t="t"/>
                <a:pathLst>
                  <a:path extrusionOk="0" h="6323" w="8290">
                    <a:moveTo>
                      <a:pt x="4670" y="1"/>
                    </a:moveTo>
                    <a:cubicBezTo>
                      <a:pt x="4558" y="1"/>
                      <a:pt x="4427" y="21"/>
                      <a:pt x="4273" y="66"/>
                    </a:cubicBezTo>
                    <a:cubicBezTo>
                      <a:pt x="4273" y="66"/>
                      <a:pt x="0" y="1394"/>
                      <a:pt x="2881" y="2562"/>
                    </a:cubicBezTo>
                    <a:cubicBezTo>
                      <a:pt x="5335" y="3571"/>
                      <a:pt x="3862" y="6322"/>
                      <a:pt x="4591" y="6322"/>
                    </a:cubicBezTo>
                    <a:cubicBezTo>
                      <a:pt x="4717" y="6322"/>
                      <a:pt x="4910" y="6240"/>
                      <a:pt x="5201" y="6050"/>
                    </a:cubicBezTo>
                    <a:cubicBezTo>
                      <a:pt x="7169" y="4770"/>
                      <a:pt x="8289" y="4018"/>
                      <a:pt x="6593" y="3026"/>
                    </a:cubicBezTo>
                    <a:cubicBezTo>
                      <a:pt x="5049" y="2123"/>
                      <a:pt x="5812" y="1"/>
                      <a:pt x="4670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8" name="Google Shape;46368;p104"/>
              <p:cNvSpPr/>
              <p:nvPr/>
            </p:nvSpPr>
            <p:spPr>
              <a:xfrm>
                <a:off x="1351260" y="2490340"/>
                <a:ext cx="270295" cy="83182"/>
              </a:xfrm>
              <a:custGeom>
                <a:rect b="b" l="l" r="r" t="t"/>
                <a:pathLst>
                  <a:path extrusionOk="0" h="2305" w="7490">
                    <a:moveTo>
                      <a:pt x="3979" y="0"/>
                    </a:moveTo>
                    <a:cubicBezTo>
                      <a:pt x="2640" y="0"/>
                      <a:pt x="1304" y="157"/>
                      <a:pt x="0" y="472"/>
                    </a:cubicBezTo>
                    <a:cubicBezTo>
                      <a:pt x="296" y="874"/>
                      <a:pt x="748" y="1258"/>
                      <a:pt x="1363" y="1258"/>
                    </a:cubicBezTo>
                    <a:cubicBezTo>
                      <a:pt x="1582" y="1258"/>
                      <a:pt x="1821" y="1209"/>
                      <a:pt x="2081" y="1096"/>
                    </a:cubicBezTo>
                    <a:cubicBezTo>
                      <a:pt x="2292" y="1005"/>
                      <a:pt x="2502" y="966"/>
                      <a:pt x="2711" y="966"/>
                    </a:cubicBezTo>
                    <a:cubicBezTo>
                      <a:pt x="3932" y="966"/>
                      <a:pt x="5090" y="2305"/>
                      <a:pt x="6043" y="2305"/>
                    </a:cubicBezTo>
                    <a:cubicBezTo>
                      <a:pt x="6295" y="2305"/>
                      <a:pt x="6532" y="2212"/>
                      <a:pt x="6753" y="1976"/>
                    </a:cubicBezTo>
                    <a:cubicBezTo>
                      <a:pt x="7169" y="1528"/>
                      <a:pt x="7425" y="968"/>
                      <a:pt x="7489" y="376"/>
                    </a:cubicBezTo>
                    <a:lnTo>
                      <a:pt x="7489" y="360"/>
                    </a:lnTo>
                    <a:cubicBezTo>
                      <a:pt x="6330" y="121"/>
                      <a:pt x="5153" y="0"/>
                      <a:pt x="3979" y="0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69" name="Google Shape;46369;p104"/>
              <p:cNvSpPr/>
              <p:nvPr/>
            </p:nvSpPr>
            <p:spPr>
              <a:xfrm>
                <a:off x="1765273" y="2357219"/>
                <a:ext cx="13894" cy="12739"/>
              </a:xfrm>
              <a:custGeom>
                <a:rect b="b" l="l" r="r" t="t"/>
                <a:pathLst>
                  <a:path extrusionOk="0" h="353" w="385">
                    <a:moveTo>
                      <a:pt x="96" y="1"/>
                    </a:moveTo>
                    <a:lnTo>
                      <a:pt x="0" y="177"/>
                    </a:lnTo>
                    <a:lnTo>
                      <a:pt x="96" y="353"/>
                    </a:lnTo>
                    <a:lnTo>
                      <a:pt x="288" y="353"/>
                    </a:lnTo>
                    <a:lnTo>
                      <a:pt x="384" y="177"/>
                    </a:lnTo>
                    <a:lnTo>
                      <a:pt x="288" y="1"/>
                    </a:ln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70" name="Google Shape;46370;p104"/>
              <p:cNvSpPr/>
              <p:nvPr/>
            </p:nvSpPr>
            <p:spPr>
              <a:xfrm>
                <a:off x="2027400" y="2338166"/>
                <a:ext cx="6387" cy="6387"/>
              </a:xfrm>
              <a:custGeom>
                <a:rect b="b" l="l" r="r" t="t"/>
                <a:pathLst>
                  <a:path extrusionOk="0" h="177" w="177">
                    <a:moveTo>
                      <a:pt x="97" y="1"/>
                    </a:moveTo>
                    <a:cubicBezTo>
                      <a:pt x="49" y="1"/>
                      <a:pt x="1" y="33"/>
                      <a:pt x="1" y="81"/>
                    </a:cubicBezTo>
                    <a:cubicBezTo>
                      <a:pt x="1" y="129"/>
                      <a:pt x="49" y="177"/>
                      <a:pt x="97" y="177"/>
                    </a:cubicBezTo>
                    <a:cubicBezTo>
                      <a:pt x="145" y="177"/>
                      <a:pt x="177" y="129"/>
                      <a:pt x="177" y="81"/>
                    </a:cubicBezTo>
                    <a:cubicBezTo>
                      <a:pt x="177" y="33"/>
                      <a:pt x="145" y="1"/>
                      <a:pt x="97" y="1"/>
                    </a:cubicBezTo>
                    <a:close/>
                  </a:path>
                </a:pathLst>
              </a:custGeom>
              <a:solidFill>
                <a:srgbClr val="FFD69C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374" name="Shape 4637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75" name="Google Shape;46375;p105"/>
          <p:cNvSpPr txBox="1"/>
          <p:nvPr>
            <p:ph type="title"/>
          </p:nvPr>
        </p:nvSpPr>
        <p:spPr>
          <a:xfrm>
            <a:off x="564825" y="537425"/>
            <a:ext cx="32169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Previous Year Work</a:t>
            </a:r>
            <a:r>
              <a:rPr lang="en"/>
              <a:t> </a:t>
            </a:r>
            <a:endParaRPr/>
          </a:p>
        </p:txBody>
      </p:sp>
      <p:sp>
        <p:nvSpPr>
          <p:cNvPr id="46376" name="Google Shape;46376;p105"/>
          <p:cNvSpPr txBox="1"/>
          <p:nvPr>
            <p:ph idx="1" type="body"/>
          </p:nvPr>
        </p:nvSpPr>
        <p:spPr>
          <a:xfrm>
            <a:off x="299775" y="1347375"/>
            <a:ext cx="3747000" cy="921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/>
              <a:t>Annotation of some lunar images</a:t>
            </a:r>
            <a:endParaRPr/>
          </a:p>
          <a:p>
            <a:pPr indent="-3048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200"/>
              <a:buChar char="●"/>
            </a:pPr>
            <a:r>
              <a:rPr lang="en"/>
              <a:t>Image registration </a:t>
            </a:r>
            <a:endParaRPr/>
          </a:p>
        </p:txBody>
      </p:sp>
      <p:sp>
        <p:nvSpPr>
          <p:cNvPr id="46377" name="Google Shape;46377;p105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378" name="Google Shape;46378;p105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379" name="Google Shape;46379;p10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046775" y="1511463"/>
            <a:ext cx="4792425" cy="3073327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80" name="Google Shape;46380;p10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152400" y="2420775"/>
            <a:ext cx="3894376" cy="216403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384" name="Shape 46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5" name="Google Shape;46385;p106"/>
          <p:cNvSpPr/>
          <p:nvPr/>
        </p:nvSpPr>
        <p:spPr>
          <a:xfrm>
            <a:off x="5454350" y="549938"/>
            <a:ext cx="3485725" cy="4043625"/>
          </a:xfrm>
          <a:prstGeom prst="flowChartProcess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386" name="Google Shape;46386;p106"/>
          <p:cNvSpPr txBox="1"/>
          <p:nvPr>
            <p:ph type="title"/>
          </p:nvPr>
        </p:nvSpPr>
        <p:spPr>
          <a:xfrm>
            <a:off x="599475" y="566075"/>
            <a:ext cx="3147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    </a:t>
            </a:r>
            <a:endParaRPr/>
          </a:p>
        </p:txBody>
      </p:sp>
      <p:sp>
        <p:nvSpPr>
          <p:cNvPr id="46387" name="Google Shape;46387;p106"/>
          <p:cNvSpPr txBox="1"/>
          <p:nvPr>
            <p:ph idx="2" type="body"/>
          </p:nvPr>
        </p:nvSpPr>
        <p:spPr>
          <a:xfrm>
            <a:off x="555075" y="909350"/>
            <a:ext cx="4114800" cy="1439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Rate of success on images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Tested c</a:t>
            </a:r>
            <a:r>
              <a:rPr lang="en"/>
              <a:t>onditions</a:t>
            </a:r>
            <a:r>
              <a:rPr lang="en"/>
              <a:t> of images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Found bugs / anything that crashed the program</a:t>
            </a:r>
            <a:endParaRPr/>
          </a:p>
          <a:p>
            <a:pPr indent="0" lvl="0" marL="45720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6388" name="Google Shape;46388;p106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389" name="Google Shape;46389;p106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390" name="Google Shape;46390;p106"/>
          <p:cNvSpPr txBox="1"/>
          <p:nvPr>
            <p:ph type="title"/>
          </p:nvPr>
        </p:nvSpPr>
        <p:spPr>
          <a:xfrm>
            <a:off x="587700" y="336650"/>
            <a:ext cx="7968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Tested</a:t>
            </a:r>
            <a:endParaRPr/>
          </a:p>
        </p:txBody>
      </p:sp>
      <p:pic>
        <p:nvPicPr>
          <p:cNvPr id="46391" name="Google Shape;46391;p10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99475" y="2348575"/>
            <a:ext cx="3858850" cy="22772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92" name="Google Shape;46392;p106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6200775" y="820550"/>
            <a:ext cx="2675000" cy="15046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93" name="Google Shape;46393;p10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220238" y="2866721"/>
            <a:ext cx="1181275" cy="11775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94" name="Google Shape;46394;p106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5557972" y="3217975"/>
            <a:ext cx="448072" cy="474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395" name="Google Shape;46395;p106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557975" y="1322947"/>
            <a:ext cx="448075" cy="49988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399" name="Shape 463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00" name="Google Shape;46400;p107"/>
          <p:cNvSpPr/>
          <p:nvPr/>
        </p:nvSpPr>
        <p:spPr>
          <a:xfrm>
            <a:off x="5454350" y="549938"/>
            <a:ext cx="3485725" cy="4043625"/>
          </a:xfrm>
          <a:prstGeom prst="flowChartProcess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01" name="Google Shape;46401;p107"/>
          <p:cNvSpPr txBox="1"/>
          <p:nvPr>
            <p:ph idx="2" type="body"/>
          </p:nvPr>
        </p:nvSpPr>
        <p:spPr>
          <a:xfrm>
            <a:off x="555075" y="909350"/>
            <a:ext cx="4114800" cy="1780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Identified correct coordinates of the moon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Removed most of the unnecessary circles detected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Improved detection of the moon edge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Increase in accuracy of circle detection led to better image cropping</a:t>
            </a:r>
            <a:endParaRPr/>
          </a:p>
        </p:txBody>
      </p:sp>
      <p:sp>
        <p:nvSpPr>
          <p:cNvPr id="46402" name="Google Shape;46402;p107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03" name="Google Shape;46403;p107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04" name="Google Shape;46404;p107"/>
          <p:cNvSpPr txBox="1"/>
          <p:nvPr>
            <p:ph type="title"/>
          </p:nvPr>
        </p:nvSpPr>
        <p:spPr>
          <a:xfrm>
            <a:off x="555075" y="2478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Circle Detection</a:t>
            </a:r>
            <a:endParaRPr/>
          </a:p>
        </p:txBody>
      </p:sp>
      <p:pic>
        <p:nvPicPr>
          <p:cNvPr id="46405" name="Google Shape;46405;p107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5557972" y="3217975"/>
            <a:ext cx="448072" cy="474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06" name="Google Shape;46406;p107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5557975" y="1322947"/>
            <a:ext cx="448075" cy="4998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07" name="Google Shape;46407;p107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569674" y="626873"/>
            <a:ext cx="1806776" cy="189203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08" name="Google Shape;46408;p107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6686580" y="2690261"/>
            <a:ext cx="1572963" cy="163503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12" name="Shape 46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13" name="Google Shape;46413;p108"/>
          <p:cNvSpPr/>
          <p:nvPr/>
        </p:nvSpPr>
        <p:spPr>
          <a:xfrm>
            <a:off x="4846862" y="760113"/>
            <a:ext cx="3485725" cy="4043625"/>
          </a:xfrm>
          <a:prstGeom prst="flowChartProcess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14" name="Google Shape;46414;p108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15" name="Google Shape;46415;p108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16" name="Google Shape;46416;p108"/>
          <p:cNvSpPr txBox="1"/>
          <p:nvPr>
            <p:ph type="title"/>
          </p:nvPr>
        </p:nvSpPr>
        <p:spPr>
          <a:xfrm>
            <a:off x="555075" y="247850"/>
            <a:ext cx="3963137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Circle Detection</a:t>
            </a:r>
            <a:endParaRPr/>
          </a:p>
        </p:txBody>
      </p:sp>
      <p:pic>
        <p:nvPicPr>
          <p:cNvPr id="46417" name="Google Shape;46417;p108"/>
          <p:cNvPicPr preferRelativeResize="0"/>
          <p:nvPr/>
        </p:nvPicPr>
        <p:blipFill rotWithShape="1">
          <a:blip r:embed="rId3">
            <a:alphaModFix/>
          </a:blip>
          <a:srcRect b="0" l="0" r="0" t="0"/>
          <a:stretch/>
        </p:blipFill>
        <p:spPr>
          <a:xfrm>
            <a:off x="4950484" y="3428150"/>
            <a:ext cx="448072" cy="474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18" name="Google Shape;46418;p108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4950487" y="1533122"/>
            <a:ext cx="448075" cy="499887"/>
          </a:xfrm>
          <a:prstGeom prst="rect">
            <a:avLst/>
          </a:prstGeom>
          <a:noFill/>
          <a:ln>
            <a:noFill/>
          </a:ln>
        </p:spPr>
      </p:pic>
      <p:sp>
        <p:nvSpPr>
          <p:cNvPr id="46419" name="Google Shape;46419;p108"/>
          <p:cNvSpPr/>
          <p:nvPr/>
        </p:nvSpPr>
        <p:spPr>
          <a:xfrm>
            <a:off x="4419600" y="2419350"/>
            <a:ext cx="304800" cy="304800"/>
          </a:xfrm>
          <a:prstGeom prst="rect">
            <a:avLst/>
          </a:prstGeom>
          <a:noFill/>
          <a:ln>
            <a:noFill/>
          </a:ln>
        </p:spPr>
        <p:txBody>
          <a:bodyPr anchorCtr="0" anchor="t" bIns="45700" lIns="91425" spcFirstLastPara="1" rIns="91425" wrap="square" tIns="45700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46420" name="Google Shape;46420;p108"/>
          <p:cNvSpPr/>
          <p:nvPr/>
        </p:nvSpPr>
        <p:spPr>
          <a:xfrm>
            <a:off x="568900" y="760113"/>
            <a:ext cx="3485725" cy="4043625"/>
          </a:xfrm>
          <a:prstGeom prst="flowChartProcess">
            <a:avLst/>
          </a:prstGeom>
          <a:noFill/>
          <a:ln cap="flat" cmpd="sng" w="28575">
            <a:solidFill>
              <a:schemeClr val="lt1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t/>
            </a:r>
            <a:endParaRPr b="0" i="0" sz="1400" u="none" cap="none" strike="noStrike">
              <a:solidFill>
                <a:srgbClr val="000000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pic>
        <p:nvPicPr>
          <p:cNvPr id="46421" name="Google Shape;46421;p108"/>
          <p:cNvPicPr preferRelativeResize="0"/>
          <p:nvPr/>
        </p:nvPicPr>
        <p:blipFill rotWithShape="1">
          <a:blip r:embed="rId5">
            <a:alphaModFix/>
          </a:blip>
          <a:srcRect b="0" l="0" r="0" t="0"/>
          <a:stretch/>
        </p:blipFill>
        <p:spPr>
          <a:xfrm>
            <a:off x="672522" y="3428150"/>
            <a:ext cx="448072" cy="4749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2" name="Google Shape;46422;p108"/>
          <p:cNvPicPr preferRelativeResize="0"/>
          <p:nvPr/>
        </p:nvPicPr>
        <p:blipFill rotWithShape="1">
          <a:blip r:embed="rId6">
            <a:alphaModFix/>
          </a:blip>
          <a:srcRect b="0" l="0" r="0" t="0"/>
          <a:stretch/>
        </p:blipFill>
        <p:spPr>
          <a:xfrm>
            <a:off x="672525" y="1533122"/>
            <a:ext cx="448075" cy="499887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3" name="Google Shape;46423;p108"/>
          <p:cNvPicPr preferRelativeResize="0"/>
          <p:nvPr/>
        </p:nvPicPr>
        <p:blipFill rotWithShape="1">
          <a:blip r:embed="rId7">
            <a:alphaModFix/>
          </a:blip>
          <a:srcRect b="0" l="0" r="0" t="0"/>
          <a:stretch/>
        </p:blipFill>
        <p:spPr>
          <a:xfrm>
            <a:off x="1723018" y="942596"/>
            <a:ext cx="1646848" cy="1697133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4" name="Google Shape;46424;p108"/>
          <p:cNvPicPr preferRelativeResize="0"/>
          <p:nvPr/>
        </p:nvPicPr>
        <p:blipFill rotWithShape="1">
          <a:blip r:embed="rId8">
            <a:alphaModFix/>
          </a:blip>
          <a:srcRect b="0" l="0" r="0" t="0"/>
          <a:stretch/>
        </p:blipFill>
        <p:spPr>
          <a:xfrm>
            <a:off x="1700543" y="2973427"/>
            <a:ext cx="1669323" cy="1596873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5" name="Google Shape;46425;p108"/>
          <p:cNvPicPr preferRelativeResize="0"/>
          <p:nvPr/>
        </p:nvPicPr>
        <p:blipFill rotWithShape="1">
          <a:blip r:embed="rId9">
            <a:alphaModFix/>
          </a:blip>
          <a:srcRect b="0" l="0" r="0" t="0"/>
          <a:stretch/>
        </p:blipFill>
        <p:spPr>
          <a:xfrm>
            <a:off x="5864157" y="975684"/>
            <a:ext cx="2002829" cy="1713537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26" name="Google Shape;46426;p108"/>
          <p:cNvPicPr preferRelativeResize="0"/>
          <p:nvPr/>
        </p:nvPicPr>
        <p:blipFill rotWithShape="1">
          <a:blip r:embed="rId10">
            <a:alphaModFix/>
          </a:blip>
          <a:srcRect b="0" l="0" r="0" t="0"/>
          <a:stretch/>
        </p:blipFill>
        <p:spPr>
          <a:xfrm>
            <a:off x="5864157" y="3020677"/>
            <a:ext cx="2002829" cy="141345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30" name="Shape 464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31" name="Google Shape;46431;p109"/>
          <p:cNvSpPr txBox="1"/>
          <p:nvPr>
            <p:ph type="title"/>
          </p:nvPr>
        </p:nvSpPr>
        <p:spPr>
          <a:xfrm>
            <a:off x="599475" y="566075"/>
            <a:ext cx="3147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    </a:t>
            </a:r>
            <a:endParaRPr/>
          </a:p>
        </p:txBody>
      </p:sp>
      <p:sp>
        <p:nvSpPr>
          <p:cNvPr id="46432" name="Google Shape;46432;p109"/>
          <p:cNvSpPr txBox="1"/>
          <p:nvPr>
            <p:ph idx="2" type="body"/>
          </p:nvPr>
        </p:nvSpPr>
        <p:spPr>
          <a:xfrm>
            <a:off x="555075" y="909350"/>
            <a:ext cx="4114800" cy="2783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Some of our test set originally failed to get processed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Our team was able to decrease the number of unprocessed images</a:t>
            </a:r>
            <a:endParaRPr/>
          </a:p>
          <a:p>
            <a:pPr indent="-3175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</a:pPr>
            <a:r>
              <a:rPr lang="en"/>
              <a:t>Decreased percentage of unprocessed images from 30% to 11% (based off of testing set)</a:t>
            </a:r>
            <a:endParaRPr/>
          </a:p>
        </p:txBody>
      </p:sp>
      <p:sp>
        <p:nvSpPr>
          <p:cNvPr id="46433" name="Google Shape;46433;p109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34" name="Google Shape;46434;p109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35" name="Google Shape;46435;p109"/>
          <p:cNvSpPr txBox="1"/>
          <p:nvPr>
            <p:ph type="title"/>
          </p:nvPr>
        </p:nvSpPr>
        <p:spPr>
          <a:xfrm>
            <a:off x="555075" y="2478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Success Rate Increased</a:t>
            </a:r>
            <a:endParaRPr/>
          </a:p>
        </p:txBody>
      </p:sp>
      <p:pic>
        <p:nvPicPr>
          <p:cNvPr id="46436" name="Google Shape;46436;p10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364775" y="566075"/>
            <a:ext cx="1107876" cy="11061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37" name="Google Shape;46437;p10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463363" y="564946"/>
            <a:ext cx="1107898" cy="110846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38" name="Google Shape;46438;p109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5488912" y="2071344"/>
            <a:ext cx="1107874" cy="110680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39" name="Google Shape;46439;p109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7415800" y="2070682"/>
            <a:ext cx="1107874" cy="110695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40" name="Google Shape;46440;p109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532625" y="3576075"/>
            <a:ext cx="1107876" cy="11078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41" name="Google Shape;46441;p109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7364775" y="3576075"/>
            <a:ext cx="1107875" cy="1107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45" name="Shape 46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46" name="Google Shape;46446;p110"/>
          <p:cNvSpPr txBox="1"/>
          <p:nvPr>
            <p:ph type="title"/>
          </p:nvPr>
        </p:nvSpPr>
        <p:spPr>
          <a:xfrm>
            <a:off x="599475" y="566075"/>
            <a:ext cx="3147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    </a:t>
            </a:r>
            <a:endParaRPr/>
          </a:p>
        </p:txBody>
      </p:sp>
      <p:sp>
        <p:nvSpPr>
          <p:cNvPr id="46447" name="Google Shape;46447;p110"/>
          <p:cNvSpPr txBox="1"/>
          <p:nvPr>
            <p:ph idx="2" type="body"/>
          </p:nvPr>
        </p:nvSpPr>
        <p:spPr>
          <a:xfrm>
            <a:off x="555075" y="909350"/>
            <a:ext cx="4114800" cy="143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/>
              <a:t>Utilize threshold to recognize Moon crest pictures</a:t>
            </a:r>
            <a:endParaRPr/>
          </a:p>
          <a:p>
            <a:pPr indent="-342900" lvl="0" marL="457200" rtl="0" algn="l">
              <a:lnSpc>
                <a:spcPct val="150000"/>
              </a:lnSpc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lang="en">
                <a:solidFill>
                  <a:schemeClr val="accent3"/>
                </a:solidFill>
              </a:rPr>
              <a:t>Combine 3D model reference images with image registration to create better annotations and detection</a:t>
            </a:r>
            <a:endParaRPr/>
          </a:p>
          <a:p>
            <a:pPr indent="0" lvl="0" marL="457200" rtl="0" algn="l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800"/>
              <a:buNone/>
            </a:pPr>
            <a:r>
              <a:t/>
            </a:r>
            <a:endParaRPr/>
          </a:p>
        </p:txBody>
      </p:sp>
      <p:sp>
        <p:nvSpPr>
          <p:cNvPr id="46448" name="Google Shape;46448;p110"/>
          <p:cNvSpPr txBox="1"/>
          <p:nvPr/>
        </p:nvSpPr>
        <p:spPr>
          <a:xfrm>
            <a:off x="7869000" y="4743300"/>
            <a:ext cx="12750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Cindel Lopez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49" name="Google Shape;46449;p110"/>
          <p:cNvSpPr txBox="1"/>
          <p:nvPr/>
        </p:nvSpPr>
        <p:spPr>
          <a:xfrm>
            <a:off x="0" y="4743300"/>
            <a:ext cx="14283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marR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400"/>
              <a:buFont typeface="Arial"/>
              <a:buNone/>
            </a:pPr>
            <a:r>
              <a:rPr b="0" i="0" lang="en" sz="1400" u="none" cap="none" strike="noStrike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Byron Garibay</a:t>
            </a:r>
            <a:endParaRPr b="0" i="0" sz="1400" u="none" cap="none" strike="noStrike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450" name="Google Shape;46450;p110"/>
          <p:cNvSpPr txBox="1"/>
          <p:nvPr>
            <p:ph type="title"/>
          </p:nvPr>
        </p:nvSpPr>
        <p:spPr>
          <a:xfrm>
            <a:off x="555075" y="247850"/>
            <a:ext cx="79686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</a:pPr>
            <a:r>
              <a:rPr lang="en"/>
              <a:t>Future Work</a:t>
            </a:r>
            <a:endParaRPr/>
          </a:p>
        </p:txBody>
      </p:sp>
      <p:pic>
        <p:nvPicPr>
          <p:cNvPr id="46451" name="Google Shape;46451;p110"/>
          <p:cNvPicPr preferRelativeResize="0"/>
          <p:nvPr/>
        </p:nvPicPr>
        <p:blipFill rotWithShape="1">
          <a:blip r:embed="rId3">
            <a:alphaModFix/>
          </a:blip>
          <a:srcRect b="13066" l="1804" r="17262" t="0"/>
          <a:stretch/>
        </p:blipFill>
        <p:spPr>
          <a:xfrm>
            <a:off x="4726075" y="770575"/>
            <a:ext cx="3933675" cy="39727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52" name="Google Shape;46452;p110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726750" y="2500850"/>
            <a:ext cx="3282644" cy="2090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56" name="Shape 464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57" name="Google Shape;46457;p111"/>
          <p:cNvSpPr txBox="1"/>
          <p:nvPr>
            <p:ph type="title"/>
          </p:nvPr>
        </p:nvSpPr>
        <p:spPr>
          <a:xfrm>
            <a:off x="1240350" y="2961525"/>
            <a:ext cx="3000000" cy="716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3D Modeling</a:t>
            </a:r>
            <a:endParaRPr/>
          </a:p>
        </p:txBody>
      </p:sp>
      <p:sp>
        <p:nvSpPr>
          <p:cNvPr id="46458" name="Google Shape;46458;p111"/>
          <p:cNvSpPr txBox="1"/>
          <p:nvPr>
            <p:ph idx="1" type="subTitle"/>
          </p:nvPr>
        </p:nvSpPr>
        <p:spPr>
          <a:xfrm>
            <a:off x="1339350" y="3677925"/>
            <a:ext cx="2802000" cy="66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Eduardo Cruz and Jingchao Feng</a:t>
            </a:r>
            <a:endParaRPr/>
          </a:p>
        </p:txBody>
      </p:sp>
      <p:sp>
        <p:nvSpPr>
          <p:cNvPr id="46459" name="Google Shape;46459;p111"/>
          <p:cNvSpPr txBox="1"/>
          <p:nvPr>
            <p:ph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07</a:t>
            </a:r>
            <a:endParaRPr/>
          </a:p>
        </p:txBody>
      </p:sp>
      <p:cxnSp>
        <p:nvCxnSpPr>
          <p:cNvPr id="46460" name="Google Shape;46460;p111"/>
          <p:cNvCxnSpPr/>
          <p:nvPr/>
        </p:nvCxnSpPr>
        <p:spPr>
          <a:xfrm>
            <a:off x="174322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021" name="Shape 410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22" name="Google Shape;41022;p85"/>
          <p:cNvSpPr txBox="1"/>
          <p:nvPr>
            <p:ph type="title"/>
          </p:nvPr>
        </p:nvSpPr>
        <p:spPr>
          <a:xfrm>
            <a:off x="2462700" y="358275"/>
            <a:ext cx="42186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Project Development Team</a:t>
            </a:r>
            <a:endParaRPr/>
          </a:p>
        </p:txBody>
      </p:sp>
      <p:sp>
        <p:nvSpPr>
          <p:cNvPr id="41023" name="Google Shape;41023;p85"/>
          <p:cNvSpPr txBox="1"/>
          <p:nvPr>
            <p:ph idx="3" type="subTitle"/>
          </p:nvPr>
        </p:nvSpPr>
        <p:spPr>
          <a:xfrm>
            <a:off x="1659475" y="3069375"/>
            <a:ext cx="26262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Cindel Lopez-Sianez</a:t>
            </a:r>
            <a:endParaRPr/>
          </a:p>
        </p:txBody>
      </p:sp>
      <p:sp>
        <p:nvSpPr>
          <p:cNvPr id="41024" name="Google Shape;41024;p85"/>
          <p:cNvSpPr txBox="1"/>
          <p:nvPr>
            <p:ph idx="4" type="subTitle"/>
          </p:nvPr>
        </p:nvSpPr>
        <p:spPr>
          <a:xfrm>
            <a:off x="5162525" y="306937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Tony Hong Jr.</a:t>
            </a:r>
            <a:endParaRPr/>
          </a:p>
        </p:txBody>
      </p:sp>
      <p:grpSp>
        <p:nvGrpSpPr>
          <p:cNvPr id="41025" name="Google Shape;41025;p85"/>
          <p:cNvGrpSpPr/>
          <p:nvPr/>
        </p:nvGrpSpPr>
        <p:grpSpPr>
          <a:xfrm>
            <a:off x="2153648" y="1387646"/>
            <a:ext cx="1547185" cy="1583379"/>
            <a:chOff x="2153648" y="1192696"/>
            <a:chExt cx="1547185" cy="1583379"/>
          </a:xfrm>
        </p:grpSpPr>
        <p:grpSp>
          <p:nvGrpSpPr>
            <p:cNvPr id="41026" name="Google Shape;41026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1027" name="Google Shape;41027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8" name="Google Shape;41028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29" name="Google Shape;41029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0" name="Google Shape;41030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1" name="Google Shape;41031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2" name="Google Shape;41032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3" name="Google Shape;41033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4" name="Google Shape;41034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5" name="Google Shape;41035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6" name="Google Shape;41036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7" name="Google Shape;41037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8" name="Google Shape;41038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39" name="Google Shape;41039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0" name="Google Shape;41040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1" name="Google Shape;41041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2" name="Google Shape;41042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3" name="Google Shape;41043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4" name="Google Shape;41044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5" name="Google Shape;41045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6" name="Google Shape;41046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7" name="Google Shape;41047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8" name="Google Shape;41048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49" name="Google Shape;41049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0" name="Google Shape;41050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1" name="Google Shape;41051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2" name="Google Shape;41052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3" name="Google Shape;41053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4" name="Google Shape;41054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5" name="Google Shape;41055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6" name="Google Shape;41056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7" name="Google Shape;41057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8" name="Google Shape;41058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59" name="Google Shape;41059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0" name="Google Shape;41060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1" name="Google Shape;41061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2" name="Google Shape;41062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3" name="Google Shape;41063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4" name="Google Shape;41064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5" name="Google Shape;41065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6" name="Google Shape;41066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7" name="Google Shape;41067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8" name="Google Shape;41068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69" name="Google Shape;41069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0" name="Google Shape;41070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1" name="Google Shape;41071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2" name="Google Shape;41072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3" name="Google Shape;41073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4" name="Google Shape;41074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5" name="Google Shape;41075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6" name="Google Shape;41076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7" name="Google Shape;41077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8" name="Google Shape;41078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79" name="Google Shape;41079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0" name="Google Shape;41080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1" name="Google Shape;41081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2" name="Google Shape;41082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3" name="Google Shape;41083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4" name="Google Shape;41084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5" name="Google Shape;41085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6" name="Google Shape;41086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7" name="Google Shape;41087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8" name="Google Shape;41088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89" name="Google Shape;41089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0" name="Google Shape;41090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1" name="Google Shape;41091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2" name="Google Shape;41092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3" name="Google Shape;41093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4" name="Google Shape;41094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5" name="Google Shape;41095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6" name="Google Shape;41096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7" name="Google Shape;41097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8" name="Google Shape;41098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099" name="Google Shape;41099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0" name="Google Shape;41100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1" name="Google Shape;41101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2" name="Google Shape;41102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3" name="Google Shape;41103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4" name="Google Shape;41104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5" name="Google Shape;41105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6" name="Google Shape;41106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7" name="Google Shape;41107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8" name="Google Shape;41108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09" name="Google Shape;41109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0" name="Google Shape;41110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1" name="Google Shape;41111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2" name="Google Shape;41112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3" name="Google Shape;41113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4" name="Google Shape;41114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5" name="Google Shape;41115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6" name="Google Shape;41116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7" name="Google Shape;41117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8" name="Google Shape;41118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19" name="Google Shape;41119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0" name="Google Shape;41120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1" name="Google Shape;41121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2" name="Google Shape;41122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3" name="Google Shape;41123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4" name="Google Shape;41124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5" name="Google Shape;41125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6" name="Google Shape;41126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7" name="Google Shape;41127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8" name="Google Shape;41128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29" name="Google Shape;41129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0" name="Google Shape;41130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1" name="Google Shape;41131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2" name="Google Shape;41132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3" name="Google Shape;41133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4" name="Google Shape;41134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5" name="Google Shape;41135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6" name="Google Shape;41136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7" name="Google Shape;41137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8" name="Google Shape;41138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39" name="Google Shape;41139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0" name="Google Shape;41140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1" name="Google Shape;41141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2" name="Google Shape;41142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3" name="Google Shape;41143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4" name="Google Shape;41144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5" name="Google Shape;41145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6" name="Google Shape;41146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7" name="Google Shape;41147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8" name="Google Shape;41148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49" name="Google Shape;41149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0" name="Google Shape;41150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1" name="Google Shape;41151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2" name="Google Shape;41152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3" name="Google Shape;41153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4" name="Google Shape;41154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5" name="Google Shape;41155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6" name="Google Shape;41156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7" name="Google Shape;41157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8" name="Google Shape;41158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59" name="Google Shape;41159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0" name="Google Shape;41160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1" name="Google Shape;41161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2" name="Google Shape;41162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3" name="Google Shape;41163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4" name="Google Shape;41164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5" name="Google Shape;41165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6" name="Google Shape;41166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7" name="Google Shape;41167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8" name="Google Shape;41168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69" name="Google Shape;41169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0" name="Google Shape;41170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1" name="Google Shape;41171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2" name="Google Shape;41172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3" name="Google Shape;41173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4" name="Google Shape;41174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5" name="Google Shape;41175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6" name="Google Shape;41176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7" name="Google Shape;41177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8" name="Google Shape;41178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79" name="Google Shape;41179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0" name="Google Shape;41180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1" name="Google Shape;41181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2" name="Google Shape;41182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3" name="Google Shape;41183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4" name="Google Shape;41184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5" name="Google Shape;41185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6" name="Google Shape;41186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7" name="Google Shape;41187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8" name="Google Shape;41188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89" name="Google Shape;41189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0" name="Google Shape;41190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1" name="Google Shape;41191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2" name="Google Shape;41192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3" name="Google Shape;41193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4" name="Google Shape;41194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5" name="Google Shape;41195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6" name="Google Shape;41196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7" name="Google Shape;41197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8" name="Google Shape;41198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199" name="Google Shape;41199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0" name="Google Shape;41200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1" name="Google Shape;41201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2" name="Google Shape;41202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3" name="Google Shape;41203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4" name="Google Shape;41204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5" name="Google Shape;41205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6" name="Google Shape;41206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7" name="Google Shape;41207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8" name="Google Shape;41208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09" name="Google Shape;41209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0" name="Google Shape;41210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1" name="Google Shape;41211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2" name="Google Shape;41212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3" name="Google Shape;41213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4" name="Google Shape;41214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5" name="Google Shape;41215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6" name="Google Shape;41216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7" name="Google Shape;41217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8" name="Google Shape;41218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19" name="Google Shape;41219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0" name="Google Shape;41220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1" name="Google Shape;41221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2" name="Google Shape;41222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3" name="Google Shape;41223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4" name="Google Shape;41224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5" name="Google Shape;41225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6" name="Google Shape;41226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7" name="Google Shape;41227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8" name="Google Shape;41228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29" name="Google Shape;41229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0" name="Google Shape;41230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1" name="Google Shape;41231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2" name="Google Shape;41232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3" name="Google Shape;41233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4" name="Google Shape;41234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5" name="Google Shape;41235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6" name="Google Shape;41236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7" name="Google Shape;41237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8" name="Google Shape;41238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39" name="Google Shape;41239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0" name="Google Shape;41240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1" name="Google Shape;41241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2" name="Google Shape;41242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3" name="Google Shape;41243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4" name="Google Shape;41244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5" name="Google Shape;41245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6" name="Google Shape;41246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7" name="Google Shape;41247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8" name="Google Shape;41248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49" name="Google Shape;41249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0" name="Google Shape;41250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1" name="Google Shape;41251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2" name="Google Shape;41252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3" name="Google Shape;41253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4" name="Google Shape;41254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5" name="Google Shape;41255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6" name="Google Shape;41256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7" name="Google Shape;41257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8" name="Google Shape;41258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59" name="Google Shape;41259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0" name="Google Shape;41260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1" name="Google Shape;41261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2" name="Google Shape;41262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3" name="Google Shape;41263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4" name="Google Shape;41264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5" name="Google Shape;41265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6" name="Google Shape;41266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267" name="Google Shape;41267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1268" name="Google Shape;41268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69" name="Google Shape;41269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0" name="Google Shape;41270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1" name="Google Shape;41271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2" name="Google Shape;41272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3" name="Google Shape;41273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4" name="Google Shape;41274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5" name="Google Shape;41275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6" name="Google Shape;41276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7" name="Google Shape;41277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8" name="Google Shape;41278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79" name="Google Shape;41279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0" name="Google Shape;41280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1" name="Google Shape;41281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2" name="Google Shape;41282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3" name="Google Shape;41283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4" name="Google Shape;41284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5" name="Google Shape;41285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6" name="Google Shape;41286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7" name="Google Shape;41287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8" name="Google Shape;41288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89" name="Google Shape;41289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0" name="Google Shape;41290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1" name="Google Shape;41291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2" name="Google Shape;41292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3" name="Google Shape;41293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4" name="Google Shape;41294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5" name="Google Shape;41295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6" name="Google Shape;41296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7" name="Google Shape;41297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8" name="Google Shape;41298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299" name="Google Shape;41299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0" name="Google Shape;41300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1" name="Google Shape;41301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2" name="Google Shape;41302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3" name="Google Shape;41303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4" name="Google Shape;41304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5" name="Google Shape;41305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6" name="Google Shape;41306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7" name="Google Shape;41307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8" name="Google Shape;41308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09" name="Google Shape;41309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0" name="Google Shape;41310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1" name="Google Shape;41311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2" name="Google Shape;41312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3" name="Google Shape;41313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4" name="Google Shape;41314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5" name="Google Shape;41315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6" name="Google Shape;41316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7" name="Google Shape;41317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8" name="Google Shape;41318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19" name="Google Shape;41319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0" name="Google Shape;41320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1" name="Google Shape;41321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2" name="Google Shape;41322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3" name="Google Shape;41323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4" name="Google Shape;41324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5" name="Google Shape;41325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6" name="Google Shape;41326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7" name="Google Shape;41327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8" name="Google Shape;41328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29" name="Google Shape;41329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0" name="Google Shape;41330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1" name="Google Shape;41331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2" name="Google Shape;41332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3" name="Google Shape;41333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4" name="Google Shape;41334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5" name="Google Shape;41335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6" name="Google Shape;41336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7" name="Google Shape;41337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8" name="Google Shape;41338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39" name="Google Shape;41339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0" name="Google Shape;41340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1" name="Google Shape;41341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2" name="Google Shape;41342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3" name="Google Shape;41343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4" name="Google Shape;41344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5" name="Google Shape;41345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6" name="Google Shape;41346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7" name="Google Shape;41347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8" name="Google Shape;41348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49" name="Google Shape;41349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0" name="Google Shape;41350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1" name="Google Shape;41351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2" name="Google Shape;41352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3" name="Google Shape;41353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4" name="Google Shape;41354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5" name="Google Shape;41355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6" name="Google Shape;41356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7" name="Google Shape;41357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8" name="Google Shape;41358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59" name="Google Shape;41359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0" name="Google Shape;41360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1" name="Google Shape;41361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2" name="Google Shape;41362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3" name="Google Shape;41363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4" name="Google Shape;41364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5" name="Google Shape;41365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6" name="Google Shape;41366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7" name="Google Shape;41367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8" name="Google Shape;41368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69" name="Google Shape;41369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0" name="Google Shape;41370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1" name="Google Shape;41371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2" name="Google Shape;41372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3" name="Google Shape;41373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4" name="Google Shape;41374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5" name="Google Shape;41375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6" name="Google Shape;41376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7" name="Google Shape;41377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8" name="Google Shape;41378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79" name="Google Shape;41379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0" name="Google Shape;41380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1" name="Google Shape;41381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2" name="Google Shape;41382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3" name="Google Shape;41383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4" name="Google Shape;41384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5" name="Google Shape;41385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6" name="Google Shape;41386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7" name="Google Shape;41387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8" name="Google Shape;41388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89" name="Google Shape;41389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0" name="Google Shape;41390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1" name="Google Shape;41391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2" name="Google Shape;41392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3" name="Google Shape;41393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4" name="Google Shape;41394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5" name="Google Shape;41395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6" name="Google Shape;41396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7" name="Google Shape;41397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8" name="Google Shape;41398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399" name="Google Shape;41399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0" name="Google Shape;41400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1" name="Google Shape;41401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2" name="Google Shape;41402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3" name="Google Shape;41403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4" name="Google Shape;41404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5" name="Google Shape;41405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6" name="Google Shape;41406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7" name="Google Shape;41407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8" name="Google Shape;41408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09" name="Google Shape;41409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0" name="Google Shape;41410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1" name="Google Shape;41411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2" name="Google Shape;41412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3" name="Google Shape;41413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4" name="Google Shape;41414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5" name="Google Shape;41415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6" name="Google Shape;41416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7" name="Google Shape;41417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8" name="Google Shape;41418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19" name="Google Shape;41419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0" name="Google Shape;41420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1" name="Google Shape;41421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2" name="Google Shape;41422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3" name="Google Shape;41423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4" name="Google Shape;41424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5" name="Google Shape;41425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6" name="Google Shape;41426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7" name="Google Shape;41427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8" name="Google Shape;41428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29" name="Google Shape;41429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0" name="Google Shape;41430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1" name="Google Shape;41431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2" name="Google Shape;41432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3" name="Google Shape;41433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4" name="Google Shape;41434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5" name="Google Shape;41435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6" name="Google Shape;41436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7" name="Google Shape;41437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8" name="Google Shape;41438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39" name="Google Shape;41439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0" name="Google Shape;41440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1" name="Google Shape;41441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2" name="Google Shape;41442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3" name="Google Shape;41443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4" name="Google Shape;41444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5" name="Google Shape;41445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6" name="Google Shape;41446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7" name="Google Shape;41447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8" name="Google Shape;41448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49" name="Google Shape;41449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0" name="Google Shape;41450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1" name="Google Shape;41451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2" name="Google Shape;41452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3" name="Google Shape;41453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4" name="Google Shape;41454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5" name="Google Shape;41455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6" name="Google Shape;41456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7" name="Google Shape;41457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8" name="Google Shape;41458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59" name="Google Shape;41459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0" name="Google Shape;41460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1" name="Google Shape;41461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2" name="Google Shape;41462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3" name="Google Shape;41463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4" name="Google Shape;41464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5" name="Google Shape;41465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6" name="Google Shape;41466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7" name="Google Shape;41467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8" name="Google Shape;41468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69" name="Google Shape;41469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0" name="Google Shape;41470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1" name="Google Shape;41471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2" name="Google Shape;41472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3" name="Google Shape;41473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4" name="Google Shape;41474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5" name="Google Shape;41475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6" name="Google Shape;41476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7" name="Google Shape;41477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8" name="Google Shape;41478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79" name="Google Shape;41479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0" name="Google Shape;41480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1" name="Google Shape;41481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2" name="Google Shape;41482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3" name="Google Shape;41483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4" name="Google Shape;41484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5" name="Google Shape;41485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6" name="Google Shape;41486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7" name="Google Shape;41487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8" name="Google Shape;41488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89" name="Google Shape;41489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0" name="Google Shape;41490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1" name="Google Shape;41491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2" name="Google Shape;41492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3" name="Google Shape;41493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4" name="Google Shape;41494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5" name="Google Shape;41495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6" name="Google Shape;41496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7" name="Google Shape;41497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8" name="Google Shape;41498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499" name="Google Shape;41499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0" name="Google Shape;41500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1" name="Google Shape;41501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2" name="Google Shape;41502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3" name="Google Shape;41503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4" name="Google Shape;41504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5" name="Google Shape;41505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6" name="Google Shape;41506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07" name="Google Shape;41507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pic>
        <p:nvPicPr>
          <p:cNvPr id="41508" name="Google Shape;41508;p85"/>
          <p:cNvPicPr preferRelativeResize="0"/>
          <p:nvPr/>
        </p:nvPicPr>
        <p:blipFill rotWithShape="1">
          <a:blip r:embed="rId3">
            <a:alphaModFix/>
          </a:blip>
          <a:srcRect b="12495" l="0" r="0" t="12502"/>
          <a:stretch/>
        </p:blipFill>
        <p:spPr>
          <a:xfrm>
            <a:off x="2372425" y="1625763"/>
            <a:ext cx="1125000" cy="1125000"/>
          </a:xfrm>
          <a:prstGeom prst="ellipse">
            <a:avLst/>
          </a:prstGeom>
          <a:noFill/>
          <a:ln>
            <a:noFill/>
          </a:ln>
        </p:spPr>
      </p:pic>
      <p:grpSp>
        <p:nvGrpSpPr>
          <p:cNvPr id="41509" name="Google Shape;41509;p85"/>
          <p:cNvGrpSpPr/>
          <p:nvPr/>
        </p:nvGrpSpPr>
        <p:grpSpPr>
          <a:xfrm>
            <a:off x="5435636" y="1387646"/>
            <a:ext cx="1547185" cy="1583379"/>
            <a:chOff x="2153648" y="1192696"/>
            <a:chExt cx="1547185" cy="1583379"/>
          </a:xfrm>
        </p:grpSpPr>
        <p:grpSp>
          <p:nvGrpSpPr>
            <p:cNvPr id="41510" name="Google Shape;41510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1511" name="Google Shape;41511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2" name="Google Shape;41512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3" name="Google Shape;41513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4" name="Google Shape;41514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5" name="Google Shape;41515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6" name="Google Shape;41516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7" name="Google Shape;41517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8" name="Google Shape;41518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19" name="Google Shape;41519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0" name="Google Shape;41520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1" name="Google Shape;41521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2" name="Google Shape;41522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3" name="Google Shape;41523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4" name="Google Shape;41524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5" name="Google Shape;41525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6" name="Google Shape;41526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7" name="Google Shape;41527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8" name="Google Shape;41528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29" name="Google Shape;41529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0" name="Google Shape;41530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1" name="Google Shape;41531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2" name="Google Shape;41532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3" name="Google Shape;41533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4" name="Google Shape;41534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5" name="Google Shape;41535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6" name="Google Shape;41536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7" name="Google Shape;41537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8" name="Google Shape;41538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39" name="Google Shape;41539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0" name="Google Shape;41540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1" name="Google Shape;41541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2" name="Google Shape;41542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3" name="Google Shape;41543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4" name="Google Shape;41544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5" name="Google Shape;41545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6" name="Google Shape;41546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7" name="Google Shape;41547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8" name="Google Shape;41548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49" name="Google Shape;41549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0" name="Google Shape;41550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1" name="Google Shape;41551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2" name="Google Shape;41552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3" name="Google Shape;41553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4" name="Google Shape;41554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5" name="Google Shape;41555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6" name="Google Shape;41556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7" name="Google Shape;41557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8" name="Google Shape;41558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59" name="Google Shape;41559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0" name="Google Shape;41560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1" name="Google Shape;41561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2" name="Google Shape;41562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3" name="Google Shape;41563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4" name="Google Shape;41564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5" name="Google Shape;41565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6" name="Google Shape;41566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7" name="Google Shape;41567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8" name="Google Shape;41568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69" name="Google Shape;41569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0" name="Google Shape;41570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1" name="Google Shape;41571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2" name="Google Shape;41572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3" name="Google Shape;41573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4" name="Google Shape;41574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5" name="Google Shape;41575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6" name="Google Shape;41576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7" name="Google Shape;41577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8" name="Google Shape;41578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79" name="Google Shape;41579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0" name="Google Shape;41580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1" name="Google Shape;41581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2" name="Google Shape;41582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3" name="Google Shape;41583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4" name="Google Shape;41584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5" name="Google Shape;41585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6" name="Google Shape;41586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7" name="Google Shape;41587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8" name="Google Shape;41588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89" name="Google Shape;41589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0" name="Google Shape;41590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1" name="Google Shape;41591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2" name="Google Shape;41592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3" name="Google Shape;41593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4" name="Google Shape;41594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5" name="Google Shape;41595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6" name="Google Shape;41596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7" name="Google Shape;41597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8" name="Google Shape;41598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599" name="Google Shape;41599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0" name="Google Shape;41600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1" name="Google Shape;41601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2" name="Google Shape;41602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3" name="Google Shape;41603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4" name="Google Shape;41604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5" name="Google Shape;41605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6" name="Google Shape;41606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7" name="Google Shape;41607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8" name="Google Shape;41608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09" name="Google Shape;41609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0" name="Google Shape;41610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1" name="Google Shape;41611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2" name="Google Shape;41612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3" name="Google Shape;41613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4" name="Google Shape;41614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5" name="Google Shape;41615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6" name="Google Shape;41616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7" name="Google Shape;41617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8" name="Google Shape;41618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19" name="Google Shape;41619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0" name="Google Shape;41620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1" name="Google Shape;41621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2" name="Google Shape;41622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3" name="Google Shape;41623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4" name="Google Shape;41624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5" name="Google Shape;41625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6" name="Google Shape;41626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7" name="Google Shape;41627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8" name="Google Shape;41628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29" name="Google Shape;41629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0" name="Google Shape;41630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1" name="Google Shape;41631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2" name="Google Shape;41632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3" name="Google Shape;41633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4" name="Google Shape;41634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5" name="Google Shape;41635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6" name="Google Shape;41636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7" name="Google Shape;41637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8" name="Google Shape;41638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39" name="Google Shape;41639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0" name="Google Shape;41640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1" name="Google Shape;41641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2" name="Google Shape;41642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3" name="Google Shape;41643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4" name="Google Shape;41644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5" name="Google Shape;41645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6" name="Google Shape;41646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7" name="Google Shape;41647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8" name="Google Shape;41648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49" name="Google Shape;41649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0" name="Google Shape;41650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1" name="Google Shape;41651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2" name="Google Shape;41652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3" name="Google Shape;41653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4" name="Google Shape;41654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5" name="Google Shape;41655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6" name="Google Shape;41656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7" name="Google Shape;41657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8" name="Google Shape;41658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59" name="Google Shape;41659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0" name="Google Shape;41660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1" name="Google Shape;41661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2" name="Google Shape;41662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3" name="Google Shape;41663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4" name="Google Shape;41664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5" name="Google Shape;41665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6" name="Google Shape;41666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7" name="Google Shape;41667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8" name="Google Shape;41668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69" name="Google Shape;41669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0" name="Google Shape;41670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1" name="Google Shape;41671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2" name="Google Shape;41672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3" name="Google Shape;41673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4" name="Google Shape;41674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5" name="Google Shape;41675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6" name="Google Shape;41676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7" name="Google Shape;41677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8" name="Google Shape;41678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79" name="Google Shape;41679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0" name="Google Shape;41680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1" name="Google Shape;41681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2" name="Google Shape;41682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3" name="Google Shape;41683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4" name="Google Shape;41684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5" name="Google Shape;41685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6" name="Google Shape;41686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7" name="Google Shape;41687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8" name="Google Shape;41688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89" name="Google Shape;41689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0" name="Google Shape;41690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1" name="Google Shape;41691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2" name="Google Shape;41692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3" name="Google Shape;41693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4" name="Google Shape;41694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5" name="Google Shape;41695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6" name="Google Shape;41696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7" name="Google Shape;41697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8" name="Google Shape;41698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699" name="Google Shape;41699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0" name="Google Shape;41700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1" name="Google Shape;41701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2" name="Google Shape;41702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3" name="Google Shape;41703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4" name="Google Shape;41704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5" name="Google Shape;41705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6" name="Google Shape;41706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7" name="Google Shape;41707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8" name="Google Shape;41708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09" name="Google Shape;41709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0" name="Google Shape;41710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1" name="Google Shape;41711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2" name="Google Shape;41712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3" name="Google Shape;41713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4" name="Google Shape;41714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5" name="Google Shape;41715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6" name="Google Shape;41716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7" name="Google Shape;41717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8" name="Google Shape;41718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19" name="Google Shape;41719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0" name="Google Shape;41720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1" name="Google Shape;41721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2" name="Google Shape;41722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3" name="Google Shape;41723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4" name="Google Shape;41724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5" name="Google Shape;41725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6" name="Google Shape;41726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7" name="Google Shape;41727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8" name="Google Shape;41728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29" name="Google Shape;41729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0" name="Google Shape;41730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1" name="Google Shape;41731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2" name="Google Shape;41732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3" name="Google Shape;41733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4" name="Google Shape;41734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5" name="Google Shape;41735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6" name="Google Shape;41736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7" name="Google Shape;41737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8" name="Google Shape;41738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39" name="Google Shape;41739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0" name="Google Shape;41740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1" name="Google Shape;41741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2" name="Google Shape;41742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3" name="Google Shape;41743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4" name="Google Shape;41744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5" name="Google Shape;41745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6" name="Google Shape;41746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7" name="Google Shape;41747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8" name="Google Shape;41748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49" name="Google Shape;41749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0" name="Google Shape;41750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1751" name="Google Shape;41751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1752" name="Google Shape;41752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3" name="Google Shape;41753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4" name="Google Shape;41754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5" name="Google Shape;41755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6" name="Google Shape;41756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7" name="Google Shape;41757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8" name="Google Shape;41758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59" name="Google Shape;41759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0" name="Google Shape;41760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1" name="Google Shape;41761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2" name="Google Shape;41762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3" name="Google Shape;41763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4" name="Google Shape;41764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5" name="Google Shape;41765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6" name="Google Shape;41766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7" name="Google Shape;41767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8" name="Google Shape;41768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69" name="Google Shape;41769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0" name="Google Shape;41770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1" name="Google Shape;41771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2" name="Google Shape;41772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3" name="Google Shape;41773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4" name="Google Shape;41774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5" name="Google Shape;41775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6" name="Google Shape;41776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7" name="Google Shape;41777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8" name="Google Shape;41778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79" name="Google Shape;41779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0" name="Google Shape;41780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1" name="Google Shape;41781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2" name="Google Shape;41782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3" name="Google Shape;41783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4" name="Google Shape;41784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5" name="Google Shape;41785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6" name="Google Shape;41786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7" name="Google Shape;41787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8" name="Google Shape;41788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89" name="Google Shape;41789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0" name="Google Shape;41790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1" name="Google Shape;41791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2" name="Google Shape;41792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3" name="Google Shape;41793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4" name="Google Shape;41794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5" name="Google Shape;41795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6" name="Google Shape;41796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7" name="Google Shape;41797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8" name="Google Shape;41798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799" name="Google Shape;41799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0" name="Google Shape;41800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1" name="Google Shape;41801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2" name="Google Shape;41802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3" name="Google Shape;41803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4" name="Google Shape;41804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5" name="Google Shape;41805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6" name="Google Shape;41806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7" name="Google Shape;41807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8" name="Google Shape;41808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09" name="Google Shape;41809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0" name="Google Shape;41810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1" name="Google Shape;41811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2" name="Google Shape;41812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3" name="Google Shape;41813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4" name="Google Shape;41814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5" name="Google Shape;41815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6" name="Google Shape;41816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7" name="Google Shape;41817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8" name="Google Shape;41818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19" name="Google Shape;41819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0" name="Google Shape;41820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1" name="Google Shape;41821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2" name="Google Shape;41822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3" name="Google Shape;41823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4" name="Google Shape;41824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5" name="Google Shape;41825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6" name="Google Shape;41826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7" name="Google Shape;41827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8" name="Google Shape;41828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29" name="Google Shape;41829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0" name="Google Shape;41830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1" name="Google Shape;41831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2" name="Google Shape;41832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3" name="Google Shape;41833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4" name="Google Shape;41834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5" name="Google Shape;41835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6" name="Google Shape;41836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7" name="Google Shape;41837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8" name="Google Shape;41838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39" name="Google Shape;41839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0" name="Google Shape;41840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1" name="Google Shape;41841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2" name="Google Shape;41842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3" name="Google Shape;41843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4" name="Google Shape;41844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5" name="Google Shape;41845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6" name="Google Shape;41846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7" name="Google Shape;41847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8" name="Google Shape;41848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49" name="Google Shape;41849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0" name="Google Shape;41850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1" name="Google Shape;41851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2" name="Google Shape;41852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3" name="Google Shape;41853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4" name="Google Shape;41854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5" name="Google Shape;41855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6" name="Google Shape;41856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7" name="Google Shape;41857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8" name="Google Shape;41858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59" name="Google Shape;41859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0" name="Google Shape;41860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1" name="Google Shape;41861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2" name="Google Shape;41862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3" name="Google Shape;41863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4" name="Google Shape;41864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5" name="Google Shape;41865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6" name="Google Shape;41866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7" name="Google Shape;41867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8" name="Google Shape;41868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69" name="Google Shape;41869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0" name="Google Shape;41870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1" name="Google Shape;41871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2" name="Google Shape;41872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3" name="Google Shape;41873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4" name="Google Shape;41874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5" name="Google Shape;41875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6" name="Google Shape;41876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7" name="Google Shape;41877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8" name="Google Shape;41878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79" name="Google Shape;41879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0" name="Google Shape;41880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1" name="Google Shape;41881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2" name="Google Shape;41882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3" name="Google Shape;41883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4" name="Google Shape;41884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5" name="Google Shape;41885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6" name="Google Shape;41886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7" name="Google Shape;41887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8" name="Google Shape;41888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89" name="Google Shape;41889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0" name="Google Shape;41890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1" name="Google Shape;41891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2" name="Google Shape;41892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3" name="Google Shape;41893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4" name="Google Shape;41894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5" name="Google Shape;41895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6" name="Google Shape;41896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7" name="Google Shape;41897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8" name="Google Shape;41898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899" name="Google Shape;41899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0" name="Google Shape;41900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1" name="Google Shape;41901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2" name="Google Shape;41902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3" name="Google Shape;41903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4" name="Google Shape;41904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5" name="Google Shape;41905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6" name="Google Shape;41906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7" name="Google Shape;41907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8" name="Google Shape;41908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09" name="Google Shape;41909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0" name="Google Shape;41910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1" name="Google Shape;41911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2" name="Google Shape;41912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3" name="Google Shape;41913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4" name="Google Shape;41914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5" name="Google Shape;41915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6" name="Google Shape;41916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7" name="Google Shape;41917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8" name="Google Shape;41918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19" name="Google Shape;41919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0" name="Google Shape;41920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1" name="Google Shape;41921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2" name="Google Shape;41922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3" name="Google Shape;41923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4" name="Google Shape;41924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5" name="Google Shape;41925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6" name="Google Shape;41926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7" name="Google Shape;41927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8" name="Google Shape;41928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29" name="Google Shape;41929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0" name="Google Shape;41930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1" name="Google Shape;41931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2" name="Google Shape;41932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3" name="Google Shape;41933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4" name="Google Shape;41934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5" name="Google Shape;41935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6" name="Google Shape;41936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7" name="Google Shape;41937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8" name="Google Shape;41938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39" name="Google Shape;41939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0" name="Google Shape;41940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1" name="Google Shape;41941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2" name="Google Shape;41942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3" name="Google Shape;41943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4" name="Google Shape;41944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5" name="Google Shape;41945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6" name="Google Shape;41946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7" name="Google Shape;41947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8" name="Google Shape;41948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49" name="Google Shape;41949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0" name="Google Shape;41950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1" name="Google Shape;41951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2" name="Google Shape;41952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3" name="Google Shape;41953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4" name="Google Shape;41954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5" name="Google Shape;41955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6" name="Google Shape;41956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7" name="Google Shape;41957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8" name="Google Shape;41958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59" name="Google Shape;41959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0" name="Google Shape;41960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1" name="Google Shape;41961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2" name="Google Shape;41962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3" name="Google Shape;41963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4" name="Google Shape;41964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5" name="Google Shape;41965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6" name="Google Shape;41966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7" name="Google Shape;41967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8" name="Google Shape;41968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69" name="Google Shape;41969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0" name="Google Shape;41970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1" name="Google Shape;41971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2" name="Google Shape;41972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3" name="Google Shape;41973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4" name="Google Shape;41974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5" name="Google Shape;41975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6" name="Google Shape;41976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7" name="Google Shape;41977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8" name="Google Shape;41978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79" name="Google Shape;41979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0" name="Google Shape;41980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1" name="Google Shape;41981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2" name="Google Shape;41982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3" name="Google Shape;41983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4" name="Google Shape;41984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5" name="Google Shape;41985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6" name="Google Shape;41986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7" name="Google Shape;41987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8" name="Google Shape;41988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89" name="Google Shape;41989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0" name="Google Shape;41990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1" name="Google Shape;41991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1992" name="Google Shape;41992;p85"/>
          <p:cNvCxnSpPr/>
          <p:nvPr/>
        </p:nvCxnSpPr>
        <p:spPr>
          <a:xfrm>
            <a:off x="2059625" y="345100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1993" name="Google Shape;41993;p85"/>
          <p:cNvCxnSpPr/>
          <p:nvPr/>
        </p:nvCxnSpPr>
        <p:spPr>
          <a:xfrm>
            <a:off x="5336225" y="345100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1994" name="Google Shape;41994;p85"/>
          <p:cNvSpPr txBox="1"/>
          <p:nvPr>
            <p:ph idx="3" type="subTitle"/>
          </p:nvPr>
        </p:nvSpPr>
        <p:spPr>
          <a:xfrm>
            <a:off x="123650" y="1778150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Niloy Azad</a:t>
            </a:r>
            <a:endParaRPr/>
          </a:p>
        </p:txBody>
      </p:sp>
      <p:grpSp>
        <p:nvGrpSpPr>
          <p:cNvPr id="41995" name="Google Shape;41995;p85"/>
          <p:cNvGrpSpPr/>
          <p:nvPr/>
        </p:nvGrpSpPr>
        <p:grpSpPr>
          <a:xfrm>
            <a:off x="576225" y="422333"/>
            <a:ext cx="1360130" cy="1358222"/>
            <a:chOff x="2153648" y="1192696"/>
            <a:chExt cx="1547185" cy="1583379"/>
          </a:xfrm>
        </p:grpSpPr>
        <p:grpSp>
          <p:nvGrpSpPr>
            <p:cNvPr id="41996" name="Google Shape;41996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1997" name="Google Shape;41997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8" name="Google Shape;41998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1999" name="Google Shape;41999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0" name="Google Shape;42000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1" name="Google Shape;42001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2" name="Google Shape;42002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3" name="Google Shape;42003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4" name="Google Shape;42004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5" name="Google Shape;42005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6" name="Google Shape;42006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7" name="Google Shape;42007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8" name="Google Shape;42008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09" name="Google Shape;42009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0" name="Google Shape;42010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1" name="Google Shape;42011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2" name="Google Shape;42012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3" name="Google Shape;42013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4" name="Google Shape;42014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5" name="Google Shape;42015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6" name="Google Shape;42016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7" name="Google Shape;42017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8" name="Google Shape;42018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19" name="Google Shape;42019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0" name="Google Shape;42020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1" name="Google Shape;42021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2" name="Google Shape;42022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3" name="Google Shape;42023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4" name="Google Shape;42024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5" name="Google Shape;42025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6" name="Google Shape;42026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7" name="Google Shape;42027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8" name="Google Shape;42028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29" name="Google Shape;42029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0" name="Google Shape;42030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1" name="Google Shape;42031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2" name="Google Shape;42032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3" name="Google Shape;42033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4" name="Google Shape;42034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5" name="Google Shape;42035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6" name="Google Shape;42036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7" name="Google Shape;42037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8" name="Google Shape;42038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39" name="Google Shape;42039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0" name="Google Shape;42040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1" name="Google Shape;42041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2" name="Google Shape;42042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3" name="Google Shape;42043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4" name="Google Shape;42044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5" name="Google Shape;42045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6" name="Google Shape;42046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7" name="Google Shape;42047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8" name="Google Shape;42048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49" name="Google Shape;42049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0" name="Google Shape;42050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1" name="Google Shape;42051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2" name="Google Shape;42052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3" name="Google Shape;42053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4" name="Google Shape;42054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5" name="Google Shape;42055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6" name="Google Shape;42056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7" name="Google Shape;42057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8" name="Google Shape;42058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59" name="Google Shape;42059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0" name="Google Shape;42060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1" name="Google Shape;42061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2" name="Google Shape;42062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3" name="Google Shape;42063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4" name="Google Shape;42064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5" name="Google Shape;42065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6" name="Google Shape;42066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7" name="Google Shape;42067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8" name="Google Shape;42068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69" name="Google Shape;42069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0" name="Google Shape;42070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1" name="Google Shape;42071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2" name="Google Shape;42072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3" name="Google Shape;42073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4" name="Google Shape;42074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5" name="Google Shape;42075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6" name="Google Shape;42076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7" name="Google Shape;42077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8" name="Google Shape;42078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79" name="Google Shape;42079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0" name="Google Shape;42080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1" name="Google Shape;42081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2" name="Google Shape;42082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3" name="Google Shape;42083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4" name="Google Shape;42084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5" name="Google Shape;42085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6" name="Google Shape;42086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7" name="Google Shape;42087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8" name="Google Shape;42088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89" name="Google Shape;42089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0" name="Google Shape;42090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1" name="Google Shape;42091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2" name="Google Shape;42092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3" name="Google Shape;42093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4" name="Google Shape;42094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5" name="Google Shape;42095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6" name="Google Shape;42096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7" name="Google Shape;42097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8" name="Google Shape;42098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099" name="Google Shape;42099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0" name="Google Shape;42100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1" name="Google Shape;42101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2" name="Google Shape;42102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3" name="Google Shape;42103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4" name="Google Shape;42104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5" name="Google Shape;42105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6" name="Google Shape;42106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7" name="Google Shape;42107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8" name="Google Shape;42108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09" name="Google Shape;42109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0" name="Google Shape;42110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1" name="Google Shape;42111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2" name="Google Shape;42112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3" name="Google Shape;42113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4" name="Google Shape;42114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5" name="Google Shape;42115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6" name="Google Shape;42116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7" name="Google Shape;42117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8" name="Google Shape;42118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19" name="Google Shape;42119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0" name="Google Shape;42120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1" name="Google Shape;42121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2" name="Google Shape;42122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3" name="Google Shape;42123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4" name="Google Shape;42124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5" name="Google Shape;42125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6" name="Google Shape;42126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7" name="Google Shape;42127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8" name="Google Shape;42128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29" name="Google Shape;42129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0" name="Google Shape;42130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1" name="Google Shape;42131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2" name="Google Shape;42132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3" name="Google Shape;42133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4" name="Google Shape;42134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5" name="Google Shape;42135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6" name="Google Shape;42136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7" name="Google Shape;42137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8" name="Google Shape;42138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39" name="Google Shape;42139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0" name="Google Shape;42140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1" name="Google Shape;42141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2" name="Google Shape;42142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3" name="Google Shape;42143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4" name="Google Shape;42144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5" name="Google Shape;42145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6" name="Google Shape;42146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7" name="Google Shape;42147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8" name="Google Shape;42148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49" name="Google Shape;42149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0" name="Google Shape;42150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1" name="Google Shape;42151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2" name="Google Shape;42152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3" name="Google Shape;42153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4" name="Google Shape;42154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5" name="Google Shape;42155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6" name="Google Shape;42156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7" name="Google Shape;42157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8" name="Google Shape;42158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59" name="Google Shape;42159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0" name="Google Shape;42160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1" name="Google Shape;42161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2" name="Google Shape;42162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3" name="Google Shape;42163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4" name="Google Shape;42164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5" name="Google Shape;42165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6" name="Google Shape;42166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7" name="Google Shape;42167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8" name="Google Shape;42168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69" name="Google Shape;42169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0" name="Google Shape;42170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1" name="Google Shape;42171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2" name="Google Shape;42172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3" name="Google Shape;42173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4" name="Google Shape;42174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5" name="Google Shape;42175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6" name="Google Shape;42176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7" name="Google Shape;42177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8" name="Google Shape;42178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79" name="Google Shape;42179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0" name="Google Shape;42180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1" name="Google Shape;42181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2" name="Google Shape;42182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3" name="Google Shape;42183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4" name="Google Shape;42184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5" name="Google Shape;42185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6" name="Google Shape;42186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7" name="Google Shape;42187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8" name="Google Shape;42188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89" name="Google Shape;42189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0" name="Google Shape;42190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1" name="Google Shape;42191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2" name="Google Shape;42192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3" name="Google Shape;42193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4" name="Google Shape;42194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5" name="Google Shape;42195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6" name="Google Shape;42196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7" name="Google Shape;42197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8" name="Google Shape;42198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199" name="Google Shape;42199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0" name="Google Shape;42200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1" name="Google Shape;42201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2" name="Google Shape;42202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3" name="Google Shape;42203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4" name="Google Shape;42204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5" name="Google Shape;42205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6" name="Google Shape;42206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7" name="Google Shape;42207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8" name="Google Shape;42208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09" name="Google Shape;42209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0" name="Google Shape;42210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1" name="Google Shape;42211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2" name="Google Shape;42212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3" name="Google Shape;42213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4" name="Google Shape;42214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5" name="Google Shape;42215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6" name="Google Shape;42216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7" name="Google Shape;42217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8" name="Google Shape;42218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19" name="Google Shape;42219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0" name="Google Shape;42220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1" name="Google Shape;42221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2" name="Google Shape;42222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3" name="Google Shape;42223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4" name="Google Shape;42224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5" name="Google Shape;42225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6" name="Google Shape;42226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7" name="Google Shape;42227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8" name="Google Shape;42228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29" name="Google Shape;42229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0" name="Google Shape;42230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1" name="Google Shape;42231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2" name="Google Shape;42232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3" name="Google Shape;42233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4" name="Google Shape;42234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5" name="Google Shape;42235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6" name="Google Shape;42236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237" name="Google Shape;42237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2238" name="Google Shape;42238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39" name="Google Shape;42239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0" name="Google Shape;42240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1" name="Google Shape;42241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2" name="Google Shape;42242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3" name="Google Shape;42243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4" name="Google Shape;42244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5" name="Google Shape;42245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6" name="Google Shape;42246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7" name="Google Shape;42247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8" name="Google Shape;42248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49" name="Google Shape;42249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0" name="Google Shape;42250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1" name="Google Shape;42251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2" name="Google Shape;42252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3" name="Google Shape;42253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4" name="Google Shape;42254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5" name="Google Shape;42255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6" name="Google Shape;42256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7" name="Google Shape;42257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8" name="Google Shape;42258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59" name="Google Shape;42259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0" name="Google Shape;42260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1" name="Google Shape;42261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2" name="Google Shape;42262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3" name="Google Shape;42263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4" name="Google Shape;42264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5" name="Google Shape;42265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6" name="Google Shape;42266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7" name="Google Shape;42267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8" name="Google Shape;42268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69" name="Google Shape;42269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0" name="Google Shape;42270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1" name="Google Shape;42271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2" name="Google Shape;42272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3" name="Google Shape;42273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4" name="Google Shape;42274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5" name="Google Shape;42275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6" name="Google Shape;42276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7" name="Google Shape;42277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8" name="Google Shape;42278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79" name="Google Shape;42279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0" name="Google Shape;42280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1" name="Google Shape;42281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2" name="Google Shape;42282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3" name="Google Shape;42283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4" name="Google Shape;42284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5" name="Google Shape;42285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6" name="Google Shape;42286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7" name="Google Shape;42287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8" name="Google Shape;42288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89" name="Google Shape;42289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0" name="Google Shape;42290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1" name="Google Shape;42291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2" name="Google Shape;42292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3" name="Google Shape;42293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4" name="Google Shape;42294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5" name="Google Shape;42295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6" name="Google Shape;42296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7" name="Google Shape;42297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8" name="Google Shape;42298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299" name="Google Shape;42299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0" name="Google Shape;42300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1" name="Google Shape;42301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2" name="Google Shape;42302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3" name="Google Shape;42303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4" name="Google Shape;42304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5" name="Google Shape;42305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6" name="Google Shape;42306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7" name="Google Shape;42307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8" name="Google Shape;42308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09" name="Google Shape;42309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0" name="Google Shape;42310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1" name="Google Shape;42311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2" name="Google Shape;42312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3" name="Google Shape;42313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4" name="Google Shape;42314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5" name="Google Shape;42315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6" name="Google Shape;42316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7" name="Google Shape;42317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8" name="Google Shape;42318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19" name="Google Shape;42319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0" name="Google Shape;42320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1" name="Google Shape;42321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2" name="Google Shape;42322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3" name="Google Shape;42323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4" name="Google Shape;42324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5" name="Google Shape;42325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6" name="Google Shape;42326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7" name="Google Shape;42327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8" name="Google Shape;42328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29" name="Google Shape;42329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0" name="Google Shape;42330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1" name="Google Shape;42331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2" name="Google Shape;42332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3" name="Google Shape;42333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4" name="Google Shape;42334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5" name="Google Shape;42335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6" name="Google Shape;42336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7" name="Google Shape;42337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8" name="Google Shape;42338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39" name="Google Shape;42339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0" name="Google Shape;42340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1" name="Google Shape;42341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2" name="Google Shape;42342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3" name="Google Shape;42343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4" name="Google Shape;42344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5" name="Google Shape;42345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6" name="Google Shape;42346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7" name="Google Shape;42347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8" name="Google Shape;42348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49" name="Google Shape;42349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0" name="Google Shape;42350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1" name="Google Shape;42351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2" name="Google Shape;42352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3" name="Google Shape;42353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4" name="Google Shape;42354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5" name="Google Shape;42355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6" name="Google Shape;42356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7" name="Google Shape;42357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8" name="Google Shape;42358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59" name="Google Shape;42359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0" name="Google Shape;42360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1" name="Google Shape;42361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2" name="Google Shape;42362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3" name="Google Shape;42363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4" name="Google Shape;42364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5" name="Google Shape;42365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6" name="Google Shape;42366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7" name="Google Shape;42367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8" name="Google Shape;42368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69" name="Google Shape;42369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0" name="Google Shape;42370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1" name="Google Shape;42371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2" name="Google Shape;42372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3" name="Google Shape;42373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4" name="Google Shape;42374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5" name="Google Shape;42375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6" name="Google Shape;42376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7" name="Google Shape;42377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8" name="Google Shape;42378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79" name="Google Shape;42379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0" name="Google Shape;42380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1" name="Google Shape;42381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2" name="Google Shape;42382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3" name="Google Shape;42383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4" name="Google Shape;42384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5" name="Google Shape;42385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6" name="Google Shape;42386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7" name="Google Shape;42387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8" name="Google Shape;42388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89" name="Google Shape;42389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0" name="Google Shape;42390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1" name="Google Shape;42391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2" name="Google Shape;42392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3" name="Google Shape;42393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4" name="Google Shape;42394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5" name="Google Shape;42395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6" name="Google Shape;42396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7" name="Google Shape;42397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8" name="Google Shape;42398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99" name="Google Shape;42399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0" name="Google Shape;42400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1" name="Google Shape;42401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2" name="Google Shape;42402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3" name="Google Shape;42403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4" name="Google Shape;42404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5" name="Google Shape;42405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6" name="Google Shape;42406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7" name="Google Shape;42407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8" name="Google Shape;42408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09" name="Google Shape;42409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0" name="Google Shape;42410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1" name="Google Shape;42411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2" name="Google Shape;42412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3" name="Google Shape;42413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4" name="Google Shape;42414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5" name="Google Shape;42415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6" name="Google Shape;42416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7" name="Google Shape;42417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8" name="Google Shape;42418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19" name="Google Shape;42419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0" name="Google Shape;42420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1" name="Google Shape;42421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2" name="Google Shape;42422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3" name="Google Shape;42423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4" name="Google Shape;42424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5" name="Google Shape;42425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6" name="Google Shape;42426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7" name="Google Shape;42427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8" name="Google Shape;42428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29" name="Google Shape;42429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0" name="Google Shape;42430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1" name="Google Shape;42431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2" name="Google Shape;42432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3" name="Google Shape;42433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4" name="Google Shape;42434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5" name="Google Shape;42435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6" name="Google Shape;42436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7" name="Google Shape;42437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8" name="Google Shape;42438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39" name="Google Shape;42439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0" name="Google Shape;42440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1" name="Google Shape;42441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2" name="Google Shape;42442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3" name="Google Shape;42443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4" name="Google Shape;42444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5" name="Google Shape;42445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6" name="Google Shape;42446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7" name="Google Shape;42447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8" name="Google Shape;42448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49" name="Google Shape;42449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0" name="Google Shape;42450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1" name="Google Shape;42451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2" name="Google Shape;42452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3" name="Google Shape;42453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4" name="Google Shape;42454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5" name="Google Shape;42455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6" name="Google Shape;42456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7" name="Google Shape;42457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8" name="Google Shape;42458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59" name="Google Shape;42459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0" name="Google Shape;42460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1" name="Google Shape;42461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2" name="Google Shape;42462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3" name="Google Shape;42463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4" name="Google Shape;42464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5" name="Google Shape;42465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6" name="Google Shape;42466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7" name="Google Shape;42467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8" name="Google Shape;42468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69" name="Google Shape;42469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0" name="Google Shape;42470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1" name="Google Shape;42471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2" name="Google Shape;42472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3" name="Google Shape;42473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4" name="Google Shape;42474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5" name="Google Shape;42475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6" name="Google Shape;42476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77" name="Google Shape;42477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2478" name="Google Shape;42478;p85"/>
          <p:cNvCxnSpPr/>
          <p:nvPr/>
        </p:nvCxnSpPr>
        <p:spPr>
          <a:xfrm>
            <a:off x="295200" y="2159775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479" name="Google Shape;42479;p85"/>
          <p:cNvSpPr txBox="1"/>
          <p:nvPr>
            <p:ph idx="3" type="subTitle"/>
          </p:nvPr>
        </p:nvSpPr>
        <p:spPr>
          <a:xfrm>
            <a:off x="165025" y="466882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Eduardo Cruz</a:t>
            </a:r>
            <a:endParaRPr/>
          </a:p>
        </p:txBody>
      </p:sp>
      <p:grpSp>
        <p:nvGrpSpPr>
          <p:cNvPr id="42480" name="Google Shape;42480;p85"/>
          <p:cNvGrpSpPr/>
          <p:nvPr/>
        </p:nvGrpSpPr>
        <p:grpSpPr>
          <a:xfrm>
            <a:off x="430598" y="2987096"/>
            <a:ext cx="1547185" cy="1583379"/>
            <a:chOff x="2153648" y="1192696"/>
            <a:chExt cx="1547185" cy="1583379"/>
          </a:xfrm>
        </p:grpSpPr>
        <p:grpSp>
          <p:nvGrpSpPr>
            <p:cNvPr id="42481" name="Google Shape;42481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2482" name="Google Shape;42482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3" name="Google Shape;42483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4" name="Google Shape;42484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5" name="Google Shape;42485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6" name="Google Shape;42486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7" name="Google Shape;42487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8" name="Google Shape;42488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89" name="Google Shape;42489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0" name="Google Shape;42490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1" name="Google Shape;42491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2" name="Google Shape;42492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3" name="Google Shape;42493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4" name="Google Shape;42494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5" name="Google Shape;42495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6" name="Google Shape;42496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7" name="Google Shape;42497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8" name="Google Shape;42498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99" name="Google Shape;42499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0" name="Google Shape;42500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1" name="Google Shape;42501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2" name="Google Shape;42502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3" name="Google Shape;42503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4" name="Google Shape;42504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5" name="Google Shape;42505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6" name="Google Shape;42506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7" name="Google Shape;42507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8" name="Google Shape;42508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09" name="Google Shape;42509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0" name="Google Shape;42510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1" name="Google Shape;42511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2" name="Google Shape;42512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3" name="Google Shape;42513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4" name="Google Shape;42514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5" name="Google Shape;42515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6" name="Google Shape;42516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7" name="Google Shape;42517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8" name="Google Shape;42518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19" name="Google Shape;42519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0" name="Google Shape;42520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1" name="Google Shape;42521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2" name="Google Shape;42522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3" name="Google Shape;42523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4" name="Google Shape;42524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5" name="Google Shape;42525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6" name="Google Shape;42526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7" name="Google Shape;42527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8" name="Google Shape;42528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29" name="Google Shape;42529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0" name="Google Shape;42530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1" name="Google Shape;42531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2" name="Google Shape;42532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3" name="Google Shape;42533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4" name="Google Shape;42534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5" name="Google Shape;42535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6" name="Google Shape;42536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7" name="Google Shape;42537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8" name="Google Shape;42538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39" name="Google Shape;42539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0" name="Google Shape;42540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1" name="Google Shape;42541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2" name="Google Shape;42542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3" name="Google Shape;42543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4" name="Google Shape;42544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5" name="Google Shape;42545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6" name="Google Shape;42546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7" name="Google Shape;42547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8" name="Google Shape;42548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49" name="Google Shape;42549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0" name="Google Shape;42550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1" name="Google Shape;42551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2" name="Google Shape;42552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3" name="Google Shape;42553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4" name="Google Shape;42554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5" name="Google Shape;42555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6" name="Google Shape;42556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7" name="Google Shape;42557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8" name="Google Shape;42558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59" name="Google Shape;42559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0" name="Google Shape;42560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1" name="Google Shape;42561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2" name="Google Shape;42562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3" name="Google Shape;42563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4" name="Google Shape;42564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5" name="Google Shape;42565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6" name="Google Shape;42566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7" name="Google Shape;42567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8" name="Google Shape;42568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69" name="Google Shape;42569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0" name="Google Shape;42570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1" name="Google Shape;42571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2" name="Google Shape;42572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3" name="Google Shape;42573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4" name="Google Shape;42574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5" name="Google Shape;42575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6" name="Google Shape;42576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7" name="Google Shape;42577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8" name="Google Shape;42578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79" name="Google Shape;42579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0" name="Google Shape;42580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1" name="Google Shape;42581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2" name="Google Shape;42582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3" name="Google Shape;42583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4" name="Google Shape;42584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5" name="Google Shape;42585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6" name="Google Shape;42586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7" name="Google Shape;42587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8" name="Google Shape;42588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89" name="Google Shape;42589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0" name="Google Shape;42590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1" name="Google Shape;42591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2" name="Google Shape;42592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3" name="Google Shape;42593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4" name="Google Shape;42594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5" name="Google Shape;42595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6" name="Google Shape;42596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7" name="Google Shape;42597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8" name="Google Shape;42598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99" name="Google Shape;42599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0" name="Google Shape;42600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1" name="Google Shape;42601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2" name="Google Shape;42602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3" name="Google Shape;42603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4" name="Google Shape;42604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5" name="Google Shape;42605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6" name="Google Shape;42606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7" name="Google Shape;42607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8" name="Google Shape;42608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09" name="Google Shape;42609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0" name="Google Shape;42610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1" name="Google Shape;42611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2" name="Google Shape;42612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3" name="Google Shape;42613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4" name="Google Shape;42614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5" name="Google Shape;42615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6" name="Google Shape;42616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7" name="Google Shape;42617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8" name="Google Shape;42618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19" name="Google Shape;42619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0" name="Google Shape;42620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1" name="Google Shape;42621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2" name="Google Shape;42622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3" name="Google Shape;42623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4" name="Google Shape;42624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5" name="Google Shape;42625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6" name="Google Shape;42626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7" name="Google Shape;42627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8" name="Google Shape;42628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29" name="Google Shape;42629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0" name="Google Shape;42630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1" name="Google Shape;42631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2" name="Google Shape;42632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3" name="Google Shape;42633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4" name="Google Shape;42634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5" name="Google Shape;42635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6" name="Google Shape;42636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7" name="Google Shape;42637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8" name="Google Shape;42638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39" name="Google Shape;42639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0" name="Google Shape;42640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1" name="Google Shape;42641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2" name="Google Shape;42642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3" name="Google Shape;42643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4" name="Google Shape;42644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5" name="Google Shape;42645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6" name="Google Shape;42646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7" name="Google Shape;42647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8" name="Google Shape;42648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49" name="Google Shape;42649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0" name="Google Shape;42650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1" name="Google Shape;42651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2" name="Google Shape;42652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3" name="Google Shape;42653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4" name="Google Shape;42654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5" name="Google Shape;42655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6" name="Google Shape;42656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7" name="Google Shape;42657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8" name="Google Shape;42658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59" name="Google Shape;42659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0" name="Google Shape;42660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1" name="Google Shape;42661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2" name="Google Shape;42662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3" name="Google Shape;42663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4" name="Google Shape;42664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5" name="Google Shape;42665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6" name="Google Shape;42666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7" name="Google Shape;42667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8" name="Google Shape;42668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69" name="Google Shape;42669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0" name="Google Shape;42670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1" name="Google Shape;42671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2" name="Google Shape;42672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3" name="Google Shape;42673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4" name="Google Shape;42674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5" name="Google Shape;42675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6" name="Google Shape;42676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7" name="Google Shape;42677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8" name="Google Shape;42678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79" name="Google Shape;42679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0" name="Google Shape;42680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1" name="Google Shape;42681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2" name="Google Shape;42682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3" name="Google Shape;42683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4" name="Google Shape;42684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5" name="Google Shape;42685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6" name="Google Shape;42686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7" name="Google Shape;42687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8" name="Google Shape;42688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89" name="Google Shape;42689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0" name="Google Shape;42690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1" name="Google Shape;42691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2" name="Google Shape;42692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3" name="Google Shape;42693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4" name="Google Shape;42694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5" name="Google Shape;42695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6" name="Google Shape;42696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7" name="Google Shape;42697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8" name="Google Shape;42698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699" name="Google Shape;42699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0" name="Google Shape;42700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1" name="Google Shape;42701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2" name="Google Shape;42702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3" name="Google Shape;42703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4" name="Google Shape;42704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5" name="Google Shape;42705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6" name="Google Shape;42706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7" name="Google Shape;42707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8" name="Google Shape;42708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09" name="Google Shape;42709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0" name="Google Shape;42710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1" name="Google Shape;42711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2" name="Google Shape;42712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3" name="Google Shape;42713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4" name="Google Shape;42714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5" name="Google Shape;42715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6" name="Google Shape;42716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7" name="Google Shape;42717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8" name="Google Shape;42718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19" name="Google Shape;42719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0" name="Google Shape;42720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1" name="Google Shape;42721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722" name="Google Shape;42722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2723" name="Google Shape;42723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4" name="Google Shape;42724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5" name="Google Shape;42725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6" name="Google Shape;42726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7" name="Google Shape;42727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8" name="Google Shape;42728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29" name="Google Shape;42729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0" name="Google Shape;42730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1" name="Google Shape;42731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2" name="Google Shape;42732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3" name="Google Shape;42733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4" name="Google Shape;42734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5" name="Google Shape;42735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6" name="Google Shape;42736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7" name="Google Shape;42737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8" name="Google Shape;42738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39" name="Google Shape;42739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0" name="Google Shape;42740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1" name="Google Shape;42741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2" name="Google Shape;42742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3" name="Google Shape;42743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4" name="Google Shape;42744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5" name="Google Shape;42745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6" name="Google Shape;42746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7" name="Google Shape;42747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8" name="Google Shape;42748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49" name="Google Shape;42749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0" name="Google Shape;42750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1" name="Google Shape;42751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2" name="Google Shape;42752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3" name="Google Shape;42753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4" name="Google Shape;42754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5" name="Google Shape;42755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6" name="Google Shape;42756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7" name="Google Shape;42757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8" name="Google Shape;42758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59" name="Google Shape;42759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0" name="Google Shape;42760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1" name="Google Shape;42761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2" name="Google Shape;42762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3" name="Google Shape;42763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4" name="Google Shape;42764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5" name="Google Shape;42765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6" name="Google Shape;42766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7" name="Google Shape;42767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8" name="Google Shape;42768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69" name="Google Shape;42769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0" name="Google Shape;42770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1" name="Google Shape;42771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2" name="Google Shape;42772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3" name="Google Shape;42773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4" name="Google Shape;42774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5" name="Google Shape;42775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6" name="Google Shape;42776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7" name="Google Shape;42777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8" name="Google Shape;42778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79" name="Google Shape;42779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0" name="Google Shape;42780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1" name="Google Shape;42781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2" name="Google Shape;42782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3" name="Google Shape;42783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4" name="Google Shape;42784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5" name="Google Shape;42785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6" name="Google Shape;42786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7" name="Google Shape;42787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8" name="Google Shape;42788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89" name="Google Shape;42789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0" name="Google Shape;42790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1" name="Google Shape;42791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2" name="Google Shape;42792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3" name="Google Shape;42793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4" name="Google Shape;42794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5" name="Google Shape;42795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6" name="Google Shape;42796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7" name="Google Shape;42797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8" name="Google Shape;42798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799" name="Google Shape;42799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0" name="Google Shape;42800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1" name="Google Shape;42801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2" name="Google Shape;42802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3" name="Google Shape;42803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4" name="Google Shape;42804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5" name="Google Shape;42805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6" name="Google Shape;42806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7" name="Google Shape;42807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8" name="Google Shape;42808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09" name="Google Shape;42809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0" name="Google Shape;42810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1" name="Google Shape;42811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2" name="Google Shape;42812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3" name="Google Shape;42813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4" name="Google Shape;42814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5" name="Google Shape;42815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6" name="Google Shape;42816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7" name="Google Shape;42817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8" name="Google Shape;42818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19" name="Google Shape;42819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0" name="Google Shape;42820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1" name="Google Shape;42821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2" name="Google Shape;42822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3" name="Google Shape;42823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4" name="Google Shape;42824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5" name="Google Shape;42825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6" name="Google Shape;42826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7" name="Google Shape;42827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8" name="Google Shape;42828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29" name="Google Shape;42829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0" name="Google Shape;42830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1" name="Google Shape;42831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2" name="Google Shape;42832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3" name="Google Shape;42833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4" name="Google Shape;42834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5" name="Google Shape;42835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6" name="Google Shape;42836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7" name="Google Shape;42837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8" name="Google Shape;42838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39" name="Google Shape;42839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0" name="Google Shape;42840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1" name="Google Shape;42841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2" name="Google Shape;42842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3" name="Google Shape;42843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4" name="Google Shape;42844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5" name="Google Shape;42845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6" name="Google Shape;42846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7" name="Google Shape;42847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8" name="Google Shape;42848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49" name="Google Shape;42849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0" name="Google Shape;42850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1" name="Google Shape;42851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2" name="Google Shape;42852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3" name="Google Shape;42853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4" name="Google Shape;42854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5" name="Google Shape;42855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6" name="Google Shape;42856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7" name="Google Shape;42857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8" name="Google Shape;42858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59" name="Google Shape;42859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0" name="Google Shape;42860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1" name="Google Shape;42861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2" name="Google Shape;42862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3" name="Google Shape;42863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4" name="Google Shape;42864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5" name="Google Shape;42865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6" name="Google Shape;42866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7" name="Google Shape;42867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8" name="Google Shape;42868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69" name="Google Shape;42869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0" name="Google Shape;42870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1" name="Google Shape;42871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2" name="Google Shape;42872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3" name="Google Shape;42873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4" name="Google Shape;42874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5" name="Google Shape;42875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6" name="Google Shape;42876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7" name="Google Shape;42877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8" name="Google Shape;42878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79" name="Google Shape;42879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0" name="Google Shape;42880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1" name="Google Shape;42881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2" name="Google Shape;42882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3" name="Google Shape;42883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4" name="Google Shape;42884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5" name="Google Shape;42885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6" name="Google Shape;42886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7" name="Google Shape;42887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8" name="Google Shape;42888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89" name="Google Shape;42889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0" name="Google Shape;42890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1" name="Google Shape;42891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2" name="Google Shape;42892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3" name="Google Shape;42893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4" name="Google Shape;42894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5" name="Google Shape;42895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6" name="Google Shape;42896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7" name="Google Shape;42897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8" name="Google Shape;42898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99" name="Google Shape;42899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0" name="Google Shape;42900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1" name="Google Shape;42901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2" name="Google Shape;42902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3" name="Google Shape;42903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4" name="Google Shape;42904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5" name="Google Shape;42905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6" name="Google Shape;42906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7" name="Google Shape;42907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8" name="Google Shape;42908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09" name="Google Shape;42909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0" name="Google Shape;42910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1" name="Google Shape;42911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2" name="Google Shape;42912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3" name="Google Shape;42913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4" name="Google Shape;42914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5" name="Google Shape;42915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6" name="Google Shape;42916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7" name="Google Shape;42917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8" name="Google Shape;42918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19" name="Google Shape;42919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0" name="Google Shape;42920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1" name="Google Shape;42921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2" name="Google Shape;42922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3" name="Google Shape;42923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4" name="Google Shape;42924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5" name="Google Shape;42925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6" name="Google Shape;42926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7" name="Google Shape;42927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8" name="Google Shape;42928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29" name="Google Shape;42929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0" name="Google Shape;42930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1" name="Google Shape;42931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2" name="Google Shape;42932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3" name="Google Shape;42933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4" name="Google Shape;42934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5" name="Google Shape;42935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6" name="Google Shape;42936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7" name="Google Shape;42937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8" name="Google Shape;42938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39" name="Google Shape;42939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0" name="Google Shape;42940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1" name="Google Shape;42941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2" name="Google Shape;42942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3" name="Google Shape;42943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4" name="Google Shape;42944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5" name="Google Shape;42945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6" name="Google Shape;42946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7" name="Google Shape;42947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8" name="Google Shape;42948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49" name="Google Shape;42949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0" name="Google Shape;42950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1" name="Google Shape;42951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2" name="Google Shape;42952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3" name="Google Shape;42953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4" name="Google Shape;42954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5" name="Google Shape;42955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6" name="Google Shape;42956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7" name="Google Shape;42957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8" name="Google Shape;42958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59" name="Google Shape;42959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0" name="Google Shape;42960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1" name="Google Shape;42961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2" name="Google Shape;42962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2963" name="Google Shape;42963;p85"/>
          <p:cNvCxnSpPr/>
          <p:nvPr/>
        </p:nvCxnSpPr>
        <p:spPr>
          <a:xfrm>
            <a:off x="336575" y="505045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2964" name="Google Shape;42964;p85"/>
          <p:cNvSpPr txBox="1"/>
          <p:nvPr>
            <p:ph idx="4" type="subTitle"/>
          </p:nvPr>
        </p:nvSpPr>
        <p:spPr>
          <a:xfrm>
            <a:off x="6982825" y="1874825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Byron Garibay</a:t>
            </a:r>
            <a:endParaRPr/>
          </a:p>
        </p:txBody>
      </p:sp>
      <p:grpSp>
        <p:nvGrpSpPr>
          <p:cNvPr id="42965" name="Google Shape;42965;p85"/>
          <p:cNvGrpSpPr/>
          <p:nvPr/>
        </p:nvGrpSpPr>
        <p:grpSpPr>
          <a:xfrm>
            <a:off x="7255936" y="193096"/>
            <a:ext cx="1547185" cy="1583379"/>
            <a:chOff x="2153648" y="1192696"/>
            <a:chExt cx="1547185" cy="1583379"/>
          </a:xfrm>
        </p:grpSpPr>
        <p:grpSp>
          <p:nvGrpSpPr>
            <p:cNvPr id="42966" name="Google Shape;42966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2967" name="Google Shape;42967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8" name="Google Shape;42968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69" name="Google Shape;42969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0" name="Google Shape;42970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1" name="Google Shape;42971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2" name="Google Shape;42972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3" name="Google Shape;42973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4" name="Google Shape;42974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5" name="Google Shape;42975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6" name="Google Shape;42976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7" name="Google Shape;42977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8" name="Google Shape;42978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79" name="Google Shape;42979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0" name="Google Shape;42980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1" name="Google Shape;42981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2" name="Google Shape;42982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3" name="Google Shape;42983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4" name="Google Shape;42984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5" name="Google Shape;42985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6" name="Google Shape;42986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7" name="Google Shape;42987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8" name="Google Shape;42988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89" name="Google Shape;42989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0" name="Google Shape;42990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1" name="Google Shape;42991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2" name="Google Shape;42992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3" name="Google Shape;42993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4" name="Google Shape;42994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5" name="Google Shape;42995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6" name="Google Shape;42996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7" name="Google Shape;42997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8" name="Google Shape;42998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99" name="Google Shape;42999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0" name="Google Shape;43000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1" name="Google Shape;43001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2" name="Google Shape;43002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3" name="Google Shape;43003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4" name="Google Shape;43004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5" name="Google Shape;43005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6" name="Google Shape;43006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7" name="Google Shape;43007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8" name="Google Shape;43008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09" name="Google Shape;43009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0" name="Google Shape;43010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1" name="Google Shape;43011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2" name="Google Shape;43012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3" name="Google Shape;43013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4" name="Google Shape;43014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5" name="Google Shape;43015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6" name="Google Shape;43016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7" name="Google Shape;43017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8" name="Google Shape;43018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19" name="Google Shape;43019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0" name="Google Shape;43020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1" name="Google Shape;43021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2" name="Google Shape;43022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3" name="Google Shape;43023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4" name="Google Shape;43024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5" name="Google Shape;43025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6" name="Google Shape;43026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7" name="Google Shape;43027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8" name="Google Shape;43028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29" name="Google Shape;43029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0" name="Google Shape;43030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1" name="Google Shape;43031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2" name="Google Shape;43032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3" name="Google Shape;43033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4" name="Google Shape;43034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5" name="Google Shape;43035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6" name="Google Shape;43036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7" name="Google Shape;43037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8" name="Google Shape;43038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39" name="Google Shape;43039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0" name="Google Shape;43040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1" name="Google Shape;43041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2" name="Google Shape;43042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3" name="Google Shape;43043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4" name="Google Shape;43044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5" name="Google Shape;43045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6" name="Google Shape;43046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7" name="Google Shape;43047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8" name="Google Shape;43048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49" name="Google Shape;43049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0" name="Google Shape;43050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1" name="Google Shape;43051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2" name="Google Shape;43052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3" name="Google Shape;43053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4" name="Google Shape;43054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5" name="Google Shape;43055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6" name="Google Shape;43056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7" name="Google Shape;43057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8" name="Google Shape;43058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59" name="Google Shape;43059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0" name="Google Shape;43060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1" name="Google Shape;43061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2" name="Google Shape;43062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3" name="Google Shape;43063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4" name="Google Shape;43064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5" name="Google Shape;43065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6" name="Google Shape;43066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7" name="Google Shape;43067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8" name="Google Shape;43068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69" name="Google Shape;43069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0" name="Google Shape;43070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1" name="Google Shape;43071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2" name="Google Shape;43072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3" name="Google Shape;43073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4" name="Google Shape;43074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5" name="Google Shape;43075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6" name="Google Shape;43076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7" name="Google Shape;43077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8" name="Google Shape;43078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79" name="Google Shape;43079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0" name="Google Shape;43080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1" name="Google Shape;43081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2" name="Google Shape;43082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3" name="Google Shape;43083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4" name="Google Shape;43084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5" name="Google Shape;43085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6" name="Google Shape;43086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7" name="Google Shape;43087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8" name="Google Shape;43088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89" name="Google Shape;43089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0" name="Google Shape;43090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1" name="Google Shape;43091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2" name="Google Shape;43092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3" name="Google Shape;43093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4" name="Google Shape;43094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5" name="Google Shape;43095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6" name="Google Shape;43096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7" name="Google Shape;43097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8" name="Google Shape;43098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99" name="Google Shape;43099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0" name="Google Shape;43100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1" name="Google Shape;43101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2" name="Google Shape;43102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3" name="Google Shape;43103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4" name="Google Shape;43104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5" name="Google Shape;43105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6" name="Google Shape;43106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7" name="Google Shape;43107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8" name="Google Shape;43108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09" name="Google Shape;43109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0" name="Google Shape;43110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1" name="Google Shape;43111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2" name="Google Shape;43112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3" name="Google Shape;43113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4" name="Google Shape;43114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5" name="Google Shape;43115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6" name="Google Shape;43116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7" name="Google Shape;43117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8" name="Google Shape;43118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19" name="Google Shape;43119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0" name="Google Shape;43120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1" name="Google Shape;43121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2" name="Google Shape;43122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3" name="Google Shape;43123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4" name="Google Shape;43124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5" name="Google Shape;43125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6" name="Google Shape;43126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7" name="Google Shape;43127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8" name="Google Shape;43128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29" name="Google Shape;43129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0" name="Google Shape;43130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1" name="Google Shape;43131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2" name="Google Shape;43132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3" name="Google Shape;43133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4" name="Google Shape;43134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5" name="Google Shape;43135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6" name="Google Shape;43136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7" name="Google Shape;43137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8" name="Google Shape;43138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39" name="Google Shape;43139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0" name="Google Shape;43140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1" name="Google Shape;43141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2" name="Google Shape;43142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3" name="Google Shape;43143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4" name="Google Shape;43144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5" name="Google Shape;43145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6" name="Google Shape;43146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7" name="Google Shape;43147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8" name="Google Shape;43148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49" name="Google Shape;43149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0" name="Google Shape;43150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1" name="Google Shape;43151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2" name="Google Shape;43152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3" name="Google Shape;43153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4" name="Google Shape;43154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5" name="Google Shape;43155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6" name="Google Shape;43156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7" name="Google Shape;43157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8" name="Google Shape;43158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59" name="Google Shape;43159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0" name="Google Shape;43160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1" name="Google Shape;43161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2" name="Google Shape;43162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3" name="Google Shape;43163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4" name="Google Shape;43164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5" name="Google Shape;43165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6" name="Google Shape;43166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7" name="Google Shape;43167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8" name="Google Shape;43168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69" name="Google Shape;43169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0" name="Google Shape;43170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1" name="Google Shape;43171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2" name="Google Shape;43172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3" name="Google Shape;43173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4" name="Google Shape;43174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5" name="Google Shape;43175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6" name="Google Shape;43176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7" name="Google Shape;43177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8" name="Google Shape;43178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79" name="Google Shape;43179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0" name="Google Shape;43180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1" name="Google Shape;43181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2" name="Google Shape;43182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3" name="Google Shape;43183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4" name="Google Shape;43184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5" name="Google Shape;43185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6" name="Google Shape;43186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7" name="Google Shape;43187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8" name="Google Shape;43188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89" name="Google Shape;43189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0" name="Google Shape;43190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1" name="Google Shape;43191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2" name="Google Shape;43192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3" name="Google Shape;43193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4" name="Google Shape;43194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5" name="Google Shape;43195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6" name="Google Shape;43196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7" name="Google Shape;43197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8" name="Google Shape;43198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199" name="Google Shape;43199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0" name="Google Shape;43200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1" name="Google Shape;43201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2" name="Google Shape;43202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3" name="Google Shape;43203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4" name="Google Shape;43204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5" name="Google Shape;43205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6" name="Google Shape;43206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207" name="Google Shape;43207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3208" name="Google Shape;43208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09" name="Google Shape;43209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0" name="Google Shape;43210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1" name="Google Shape;43211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2" name="Google Shape;43212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3" name="Google Shape;43213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4" name="Google Shape;43214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5" name="Google Shape;43215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6" name="Google Shape;43216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7" name="Google Shape;43217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8" name="Google Shape;43218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19" name="Google Shape;43219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0" name="Google Shape;43220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1" name="Google Shape;43221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2" name="Google Shape;43222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3" name="Google Shape;43223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4" name="Google Shape;43224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5" name="Google Shape;43225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6" name="Google Shape;43226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7" name="Google Shape;43227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8" name="Google Shape;43228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29" name="Google Shape;43229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0" name="Google Shape;43230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1" name="Google Shape;43231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2" name="Google Shape;43232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3" name="Google Shape;43233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4" name="Google Shape;43234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5" name="Google Shape;43235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6" name="Google Shape;43236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7" name="Google Shape;43237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8" name="Google Shape;43238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39" name="Google Shape;43239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0" name="Google Shape;43240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1" name="Google Shape;43241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2" name="Google Shape;43242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3" name="Google Shape;43243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4" name="Google Shape;43244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5" name="Google Shape;43245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6" name="Google Shape;43246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7" name="Google Shape;43247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8" name="Google Shape;43248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49" name="Google Shape;43249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0" name="Google Shape;43250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1" name="Google Shape;43251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2" name="Google Shape;43252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3" name="Google Shape;43253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4" name="Google Shape;43254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5" name="Google Shape;43255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6" name="Google Shape;43256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7" name="Google Shape;43257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8" name="Google Shape;43258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59" name="Google Shape;43259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0" name="Google Shape;43260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1" name="Google Shape;43261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2" name="Google Shape;43262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3" name="Google Shape;43263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4" name="Google Shape;43264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5" name="Google Shape;43265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6" name="Google Shape;43266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7" name="Google Shape;43267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8" name="Google Shape;43268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69" name="Google Shape;43269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0" name="Google Shape;43270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1" name="Google Shape;43271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2" name="Google Shape;43272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3" name="Google Shape;43273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4" name="Google Shape;43274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5" name="Google Shape;43275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6" name="Google Shape;43276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7" name="Google Shape;43277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8" name="Google Shape;43278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79" name="Google Shape;43279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0" name="Google Shape;43280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1" name="Google Shape;43281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2" name="Google Shape;43282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3" name="Google Shape;43283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4" name="Google Shape;43284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5" name="Google Shape;43285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6" name="Google Shape;43286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7" name="Google Shape;43287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8" name="Google Shape;43288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89" name="Google Shape;43289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0" name="Google Shape;43290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1" name="Google Shape;43291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2" name="Google Shape;43292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3" name="Google Shape;43293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4" name="Google Shape;43294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5" name="Google Shape;43295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6" name="Google Shape;43296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7" name="Google Shape;43297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8" name="Google Shape;43298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299" name="Google Shape;43299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0" name="Google Shape;43300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1" name="Google Shape;43301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2" name="Google Shape;43302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3" name="Google Shape;43303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4" name="Google Shape;43304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5" name="Google Shape;43305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6" name="Google Shape;43306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7" name="Google Shape;43307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8" name="Google Shape;43308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09" name="Google Shape;43309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0" name="Google Shape;43310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1" name="Google Shape;43311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2" name="Google Shape;43312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3" name="Google Shape;43313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4" name="Google Shape;43314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5" name="Google Shape;43315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6" name="Google Shape;43316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7" name="Google Shape;43317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8" name="Google Shape;43318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19" name="Google Shape;43319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0" name="Google Shape;43320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1" name="Google Shape;43321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2" name="Google Shape;43322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3" name="Google Shape;43323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4" name="Google Shape;43324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5" name="Google Shape;43325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6" name="Google Shape;43326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7" name="Google Shape;43327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8" name="Google Shape;43328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29" name="Google Shape;43329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0" name="Google Shape;43330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1" name="Google Shape;43331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2" name="Google Shape;43332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3" name="Google Shape;43333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4" name="Google Shape;43334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5" name="Google Shape;43335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6" name="Google Shape;43336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7" name="Google Shape;43337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8" name="Google Shape;43338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39" name="Google Shape;43339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0" name="Google Shape;43340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1" name="Google Shape;43341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2" name="Google Shape;43342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3" name="Google Shape;43343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4" name="Google Shape;43344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5" name="Google Shape;43345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6" name="Google Shape;43346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7" name="Google Shape;43347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8" name="Google Shape;43348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49" name="Google Shape;43349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0" name="Google Shape;43350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1" name="Google Shape;43351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2" name="Google Shape;43352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3" name="Google Shape;43353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4" name="Google Shape;43354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5" name="Google Shape;43355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6" name="Google Shape;43356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7" name="Google Shape;43357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8" name="Google Shape;43358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59" name="Google Shape;43359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0" name="Google Shape;43360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1" name="Google Shape;43361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2" name="Google Shape;43362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3" name="Google Shape;43363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4" name="Google Shape;43364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5" name="Google Shape;43365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6" name="Google Shape;43366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7" name="Google Shape;43367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8" name="Google Shape;43368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69" name="Google Shape;43369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0" name="Google Shape;43370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1" name="Google Shape;43371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2" name="Google Shape;43372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3" name="Google Shape;43373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4" name="Google Shape;43374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5" name="Google Shape;43375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6" name="Google Shape;43376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7" name="Google Shape;43377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8" name="Google Shape;43378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79" name="Google Shape;43379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0" name="Google Shape;43380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1" name="Google Shape;43381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2" name="Google Shape;43382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3" name="Google Shape;43383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4" name="Google Shape;43384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5" name="Google Shape;43385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6" name="Google Shape;43386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7" name="Google Shape;43387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8" name="Google Shape;43388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89" name="Google Shape;43389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0" name="Google Shape;43390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1" name="Google Shape;43391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2" name="Google Shape;43392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3" name="Google Shape;43393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4" name="Google Shape;43394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5" name="Google Shape;43395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6" name="Google Shape;43396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7" name="Google Shape;43397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8" name="Google Shape;43398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399" name="Google Shape;43399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0" name="Google Shape;43400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1" name="Google Shape;43401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2" name="Google Shape;43402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3" name="Google Shape;43403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4" name="Google Shape;43404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5" name="Google Shape;43405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6" name="Google Shape;43406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7" name="Google Shape;43407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8" name="Google Shape;43408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09" name="Google Shape;43409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0" name="Google Shape;43410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1" name="Google Shape;43411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2" name="Google Shape;43412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3" name="Google Shape;43413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4" name="Google Shape;43414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5" name="Google Shape;43415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6" name="Google Shape;43416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7" name="Google Shape;43417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8" name="Google Shape;43418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19" name="Google Shape;43419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0" name="Google Shape;43420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1" name="Google Shape;43421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2" name="Google Shape;43422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3" name="Google Shape;43423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4" name="Google Shape;43424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5" name="Google Shape;43425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6" name="Google Shape;43426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7" name="Google Shape;43427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8" name="Google Shape;43428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29" name="Google Shape;43429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0" name="Google Shape;43430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1" name="Google Shape;43431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2" name="Google Shape;43432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3" name="Google Shape;43433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4" name="Google Shape;43434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5" name="Google Shape;43435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6" name="Google Shape;43436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7" name="Google Shape;43437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8" name="Google Shape;43438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39" name="Google Shape;43439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0" name="Google Shape;43440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1" name="Google Shape;43441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2" name="Google Shape;43442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3" name="Google Shape;43443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4" name="Google Shape;43444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5" name="Google Shape;43445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6" name="Google Shape;43446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47" name="Google Shape;43447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3448" name="Google Shape;43448;p85"/>
          <p:cNvCxnSpPr/>
          <p:nvPr/>
        </p:nvCxnSpPr>
        <p:spPr>
          <a:xfrm>
            <a:off x="7156525" y="2256450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3449" name="Google Shape;43449;p85"/>
          <p:cNvSpPr txBox="1"/>
          <p:nvPr>
            <p:ph idx="4" type="subTitle"/>
          </p:nvPr>
        </p:nvSpPr>
        <p:spPr>
          <a:xfrm>
            <a:off x="7015225" y="4595738"/>
            <a:ext cx="20286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Matthew Johnson</a:t>
            </a:r>
            <a:endParaRPr/>
          </a:p>
        </p:txBody>
      </p:sp>
      <p:grpSp>
        <p:nvGrpSpPr>
          <p:cNvPr id="43450" name="Google Shape;43450;p85"/>
          <p:cNvGrpSpPr/>
          <p:nvPr/>
        </p:nvGrpSpPr>
        <p:grpSpPr>
          <a:xfrm>
            <a:off x="7429636" y="2939271"/>
            <a:ext cx="1547185" cy="1583379"/>
            <a:chOff x="2153648" y="1192696"/>
            <a:chExt cx="1547185" cy="1583379"/>
          </a:xfrm>
        </p:grpSpPr>
        <p:grpSp>
          <p:nvGrpSpPr>
            <p:cNvPr id="43451" name="Google Shape;43451;p85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3452" name="Google Shape;43452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3" name="Google Shape;43453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4" name="Google Shape;43454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5" name="Google Shape;43455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6" name="Google Shape;43456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7" name="Google Shape;43457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8" name="Google Shape;43458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59" name="Google Shape;43459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0" name="Google Shape;43460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1" name="Google Shape;43461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2" name="Google Shape;43462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3" name="Google Shape;43463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4" name="Google Shape;43464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5" name="Google Shape;43465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6" name="Google Shape;43466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7" name="Google Shape;43467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8" name="Google Shape;43468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69" name="Google Shape;43469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0" name="Google Shape;43470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1" name="Google Shape;43471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2" name="Google Shape;43472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3" name="Google Shape;43473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4" name="Google Shape;43474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5" name="Google Shape;43475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6" name="Google Shape;43476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7" name="Google Shape;43477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8" name="Google Shape;43478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79" name="Google Shape;43479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0" name="Google Shape;43480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1" name="Google Shape;43481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2" name="Google Shape;43482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3" name="Google Shape;43483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4" name="Google Shape;43484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5" name="Google Shape;43485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6" name="Google Shape;43486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7" name="Google Shape;43487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8" name="Google Shape;43488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89" name="Google Shape;43489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0" name="Google Shape;43490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1" name="Google Shape;43491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2" name="Google Shape;43492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3" name="Google Shape;43493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4" name="Google Shape;43494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5" name="Google Shape;43495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6" name="Google Shape;43496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7" name="Google Shape;43497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8" name="Google Shape;43498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499" name="Google Shape;43499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0" name="Google Shape;43500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1" name="Google Shape;43501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2" name="Google Shape;43502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3" name="Google Shape;43503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4" name="Google Shape;43504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5" name="Google Shape;43505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6" name="Google Shape;43506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7" name="Google Shape;43507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8" name="Google Shape;43508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09" name="Google Shape;43509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0" name="Google Shape;43510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1" name="Google Shape;43511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2" name="Google Shape;43512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3" name="Google Shape;43513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4" name="Google Shape;43514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5" name="Google Shape;43515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6" name="Google Shape;43516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7" name="Google Shape;43517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8" name="Google Shape;43518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19" name="Google Shape;43519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0" name="Google Shape;43520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1" name="Google Shape;43521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2" name="Google Shape;43522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3" name="Google Shape;43523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4" name="Google Shape;43524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5" name="Google Shape;43525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6" name="Google Shape;43526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7" name="Google Shape;43527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8" name="Google Shape;43528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29" name="Google Shape;43529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0" name="Google Shape;43530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1" name="Google Shape;43531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2" name="Google Shape;43532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3" name="Google Shape;43533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4" name="Google Shape;43534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5" name="Google Shape;43535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6" name="Google Shape;43536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7" name="Google Shape;43537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8" name="Google Shape;43538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39" name="Google Shape;43539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0" name="Google Shape;43540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1" name="Google Shape;43541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2" name="Google Shape;43542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3" name="Google Shape;43543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4" name="Google Shape;43544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5" name="Google Shape;43545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6" name="Google Shape;43546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7" name="Google Shape;43547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8" name="Google Shape;43548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49" name="Google Shape;43549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0" name="Google Shape;43550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1" name="Google Shape;43551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2" name="Google Shape;43552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3" name="Google Shape;43553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4" name="Google Shape;43554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5" name="Google Shape;43555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6" name="Google Shape;43556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7" name="Google Shape;43557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8" name="Google Shape;43558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59" name="Google Shape;43559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0" name="Google Shape;43560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1" name="Google Shape;43561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2" name="Google Shape;43562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3" name="Google Shape;43563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4" name="Google Shape;43564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5" name="Google Shape;43565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6" name="Google Shape;43566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7" name="Google Shape;43567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8" name="Google Shape;43568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69" name="Google Shape;43569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0" name="Google Shape;43570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1" name="Google Shape;43571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2" name="Google Shape;43572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3" name="Google Shape;43573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4" name="Google Shape;43574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5" name="Google Shape;43575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6" name="Google Shape;43576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7" name="Google Shape;43577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8" name="Google Shape;43578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79" name="Google Shape;43579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0" name="Google Shape;43580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1" name="Google Shape;43581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2" name="Google Shape;43582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3" name="Google Shape;43583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4" name="Google Shape;43584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5" name="Google Shape;43585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6" name="Google Shape;43586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7" name="Google Shape;43587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8" name="Google Shape;43588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89" name="Google Shape;43589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0" name="Google Shape;43590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1" name="Google Shape;43591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2" name="Google Shape;43592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3" name="Google Shape;43593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4" name="Google Shape;43594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5" name="Google Shape;43595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6" name="Google Shape;43596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7" name="Google Shape;43597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8" name="Google Shape;43598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599" name="Google Shape;43599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0" name="Google Shape;43600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1" name="Google Shape;43601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2" name="Google Shape;43602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3" name="Google Shape;43603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4" name="Google Shape;43604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5" name="Google Shape;43605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6" name="Google Shape;43606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7" name="Google Shape;43607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8" name="Google Shape;43608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09" name="Google Shape;43609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0" name="Google Shape;43610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1" name="Google Shape;43611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2" name="Google Shape;43612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3" name="Google Shape;43613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4" name="Google Shape;43614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5" name="Google Shape;43615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6" name="Google Shape;43616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7" name="Google Shape;43617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8" name="Google Shape;43618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19" name="Google Shape;43619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0" name="Google Shape;43620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1" name="Google Shape;43621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2" name="Google Shape;43622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3" name="Google Shape;43623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4" name="Google Shape;43624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5" name="Google Shape;43625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6" name="Google Shape;43626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7" name="Google Shape;43627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8" name="Google Shape;43628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29" name="Google Shape;43629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0" name="Google Shape;43630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1" name="Google Shape;43631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2" name="Google Shape;43632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3" name="Google Shape;43633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4" name="Google Shape;43634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5" name="Google Shape;43635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6" name="Google Shape;43636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7" name="Google Shape;43637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8" name="Google Shape;43638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39" name="Google Shape;43639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0" name="Google Shape;43640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1" name="Google Shape;43641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2" name="Google Shape;43642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3" name="Google Shape;43643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4" name="Google Shape;43644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5" name="Google Shape;43645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6" name="Google Shape;43646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7" name="Google Shape;43647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8" name="Google Shape;43648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49" name="Google Shape;43649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0" name="Google Shape;43650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1" name="Google Shape;43651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2" name="Google Shape;43652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3" name="Google Shape;43653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4" name="Google Shape;43654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5" name="Google Shape;43655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6" name="Google Shape;43656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7" name="Google Shape;43657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8" name="Google Shape;43658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59" name="Google Shape;43659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0" name="Google Shape;43660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1" name="Google Shape;43661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2" name="Google Shape;43662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3" name="Google Shape;43663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4" name="Google Shape;43664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5" name="Google Shape;43665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6" name="Google Shape;43666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7" name="Google Shape;43667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8" name="Google Shape;43668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69" name="Google Shape;43669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0" name="Google Shape;43670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1" name="Google Shape;43671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2" name="Google Shape;43672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3" name="Google Shape;43673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4" name="Google Shape;43674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5" name="Google Shape;43675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6" name="Google Shape;43676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7" name="Google Shape;43677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8" name="Google Shape;43678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79" name="Google Shape;43679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0" name="Google Shape;43680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1" name="Google Shape;43681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2" name="Google Shape;43682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3" name="Google Shape;43683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4" name="Google Shape;43684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5" name="Google Shape;43685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6" name="Google Shape;43686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7" name="Google Shape;43687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8" name="Google Shape;43688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89" name="Google Shape;43689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0" name="Google Shape;43690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1" name="Google Shape;43691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3692" name="Google Shape;43692;p85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3693" name="Google Shape;43693;p85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4" name="Google Shape;43694;p85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5" name="Google Shape;43695;p85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6" name="Google Shape;43696;p85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7" name="Google Shape;43697;p85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8" name="Google Shape;43698;p85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99" name="Google Shape;43699;p85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0" name="Google Shape;43700;p85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1" name="Google Shape;43701;p85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2" name="Google Shape;43702;p85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3" name="Google Shape;43703;p85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4" name="Google Shape;43704;p85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5" name="Google Shape;43705;p85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6" name="Google Shape;43706;p85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7" name="Google Shape;43707;p85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8" name="Google Shape;43708;p85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09" name="Google Shape;43709;p85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0" name="Google Shape;43710;p85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1" name="Google Shape;43711;p85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2" name="Google Shape;43712;p85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3" name="Google Shape;43713;p85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4" name="Google Shape;43714;p85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5" name="Google Shape;43715;p85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6" name="Google Shape;43716;p85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7" name="Google Shape;43717;p85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8" name="Google Shape;43718;p85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19" name="Google Shape;43719;p85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0" name="Google Shape;43720;p85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1" name="Google Shape;43721;p85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2" name="Google Shape;43722;p85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3" name="Google Shape;43723;p85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4" name="Google Shape;43724;p85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5" name="Google Shape;43725;p85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6" name="Google Shape;43726;p85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7" name="Google Shape;43727;p85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8" name="Google Shape;43728;p85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29" name="Google Shape;43729;p85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0" name="Google Shape;43730;p85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1" name="Google Shape;43731;p85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2" name="Google Shape;43732;p85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3" name="Google Shape;43733;p85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4" name="Google Shape;43734;p85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5" name="Google Shape;43735;p85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6" name="Google Shape;43736;p85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7" name="Google Shape;43737;p85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8" name="Google Shape;43738;p85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39" name="Google Shape;43739;p85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0" name="Google Shape;43740;p85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1" name="Google Shape;43741;p85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2" name="Google Shape;43742;p85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3" name="Google Shape;43743;p85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4" name="Google Shape;43744;p85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5" name="Google Shape;43745;p85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6" name="Google Shape;43746;p85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7" name="Google Shape;43747;p85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8" name="Google Shape;43748;p85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49" name="Google Shape;43749;p85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0" name="Google Shape;43750;p85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1" name="Google Shape;43751;p85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2" name="Google Shape;43752;p85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3" name="Google Shape;43753;p85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4" name="Google Shape;43754;p85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5" name="Google Shape;43755;p85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6" name="Google Shape;43756;p85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7" name="Google Shape;43757;p85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8" name="Google Shape;43758;p85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59" name="Google Shape;43759;p85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0" name="Google Shape;43760;p85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1" name="Google Shape;43761;p85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2" name="Google Shape;43762;p85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3" name="Google Shape;43763;p85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4" name="Google Shape;43764;p85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5" name="Google Shape;43765;p85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6" name="Google Shape;43766;p85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7" name="Google Shape;43767;p85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8" name="Google Shape;43768;p85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69" name="Google Shape;43769;p85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0" name="Google Shape;43770;p85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1" name="Google Shape;43771;p85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2" name="Google Shape;43772;p85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3" name="Google Shape;43773;p85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4" name="Google Shape;43774;p85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5" name="Google Shape;43775;p85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6" name="Google Shape;43776;p85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7" name="Google Shape;43777;p85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8" name="Google Shape;43778;p85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79" name="Google Shape;43779;p85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0" name="Google Shape;43780;p85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1" name="Google Shape;43781;p85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2" name="Google Shape;43782;p85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3" name="Google Shape;43783;p85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4" name="Google Shape;43784;p85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5" name="Google Shape;43785;p85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6" name="Google Shape;43786;p85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7" name="Google Shape;43787;p85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8" name="Google Shape;43788;p85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89" name="Google Shape;43789;p85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0" name="Google Shape;43790;p85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1" name="Google Shape;43791;p85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2" name="Google Shape;43792;p85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3" name="Google Shape;43793;p85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4" name="Google Shape;43794;p85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5" name="Google Shape;43795;p85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6" name="Google Shape;43796;p85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7" name="Google Shape;43797;p85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8" name="Google Shape;43798;p85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99" name="Google Shape;43799;p85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0" name="Google Shape;43800;p85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1" name="Google Shape;43801;p85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2" name="Google Shape;43802;p85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3" name="Google Shape;43803;p85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4" name="Google Shape;43804;p85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5" name="Google Shape;43805;p85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6" name="Google Shape;43806;p85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7" name="Google Shape;43807;p85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8" name="Google Shape;43808;p85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09" name="Google Shape;43809;p85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0" name="Google Shape;43810;p85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1" name="Google Shape;43811;p85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2" name="Google Shape;43812;p85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3" name="Google Shape;43813;p85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4" name="Google Shape;43814;p85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5" name="Google Shape;43815;p85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6" name="Google Shape;43816;p85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7" name="Google Shape;43817;p85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8" name="Google Shape;43818;p85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19" name="Google Shape;43819;p85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0" name="Google Shape;43820;p85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1" name="Google Shape;43821;p85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2" name="Google Shape;43822;p85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3" name="Google Shape;43823;p85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4" name="Google Shape;43824;p85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5" name="Google Shape;43825;p85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6" name="Google Shape;43826;p85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7" name="Google Shape;43827;p85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8" name="Google Shape;43828;p85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29" name="Google Shape;43829;p85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0" name="Google Shape;43830;p85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1" name="Google Shape;43831;p85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2" name="Google Shape;43832;p85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3" name="Google Shape;43833;p85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4" name="Google Shape;43834;p85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5" name="Google Shape;43835;p85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6" name="Google Shape;43836;p85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7" name="Google Shape;43837;p85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8" name="Google Shape;43838;p85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39" name="Google Shape;43839;p85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0" name="Google Shape;43840;p85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1" name="Google Shape;43841;p85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2" name="Google Shape;43842;p85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3" name="Google Shape;43843;p85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4" name="Google Shape;43844;p85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5" name="Google Shape;43845;p85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6" name="Google Shape;43846;p85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7" name="Google Shape;43847;p85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8" name="Google Shape;43848;p85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49" name="Google Shape;43849;p85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0" name="Google Shape;43850;p85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1" name="Google Shape;43851;p85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2" name="Google Shape;43852;p85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3" name="Google Shape;43853;p85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4" name="Google Shape;43854;p85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5" name="Google Shape;43855;p85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6" name="Google Shape;43856;p85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7" name="Google Shape;43857;p85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8" name="Google Shape;43858;p85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59" name="Google Shape;43859;p85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0" name="Google Shape;43860;p85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1" name="Google Shape;43861;p85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2" name="Google Shape;43862;p85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3" name="Google Shape;43863;p85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4" name="Google Shape;43864;p85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5" name="Google Shape;43865;p85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6" name="Google Shape;43866;p85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7" name="Google Shape;43867;p85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8" name="Google Shape;43868;p85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69" name="Google Shape;43869;p85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0" name="Google Shape;43870;p85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1" name="Google Shape;43871;p85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2" name="Google Shape;43872;p85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3" name="Google Shape;43873;p85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4" name="Google Shape;43874;p85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5" name="Google Shape;43875;p85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6" name="Google Shape;43876;p85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7" name="Google Shape;43877;p85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8" name="Google Shape;43878;p85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79" name="Google Shape;43879;p85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0" name="Google Shape;43880;p85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1" name="Google Shape;43881;p85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2" name="Google Shape;43882;p85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3" name="Google Shape;43883;p85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4" name="Google Shape;43884;p85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5" name="Google Shape;43885;p85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6" name="Google Shape;43886;p85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7" name="Google Shape;43887;p85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8" name="Google Shape;43888;p85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89" name="Google Shape;43889;p85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0" name="Google Shape;43890;p85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1" name="Google Shape;43891;p85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2" name="Google Shape;43892;p85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3" name="Google Shape;43893;p85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4" name="Google Shape;43894;p85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5" name="Google Shape;43895;p85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6" name="Google Shape;43896;p85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7" name="Google Shape;43897;p85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8" name="Google Shape;43898;p85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899" name="Google Shape;43899;p85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0" name="Google Shape;43900;p85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1" name="Google Shape;43901;p85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2" name="Google Shape;43902;p85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3" name="Google Shape;43903;p85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4" name="Google Shape;43904;p85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5" name="Google Shape;43905;p85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6" name="Google Shape;43906;p85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7" name="Google Shape;43907;p85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8" name="Google Shape;43908;p85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09" name="Google Shape;43909;p85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0" name="Google Shape;43910;p85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1" name="Google Shape;43911;p85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2" name="Google Shape;43912;p85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3" name="Google Shape;43913;p85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4" name="Google Shape;43914;p85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5" name="Google Shape;43915;p85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6" name="Google Shape;43916;p85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7" name="Google Shape;43917;p85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8" name="Google Shape;43918;p85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19" name="Google Shape;43919;p85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0" name="Google Shape;43920;p85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1" name="Google Shape;43921;p85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2" name="Google Shape;43922;p85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3" name="Google Shape;43923;p85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4" name="Google Shape;43924;p85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5" name="Google Shape;43925;p85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6" name="Google Shape;43926;p85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7" name="Google Shape;43927;p85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8" name="Google Shape;43928;p85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29" name="Google Shape;43929;p85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0" name="Google Shape;43930;p85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1" name="Google Shape;43931;p85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32" name="Google Shape;43932;p85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3933" name="Google Shape;43933;p85"/>
          <p:cNvCxnSpPr/>
          <p:nvPr/>
        </p:nvCxnSpPr>
        <p:spPr>
          <a:xfrm>
            <a:off x="7156525" y="4978125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3934" name="Google Shape;43934;p85"/>
          <p:cNvPicPr preferRelativeResize="0"/>
          <p:nvPr/>
        </p:nvPicPr>
        <p:blipFill rotWithShape="1">
          <a:blip r:embed="rId4">
            <a:alphaModFix/>
          </a:blip>
          <a:srcRect b="0" l="0" r="0" t="0"/>
          <a:stretch/>
        </p:blipFill>
        <p:spPr>
          <a:xfrm>
            <a:off x="7467028" y="422275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3935" name="Google Shape;43935;p85"/>
          <p:cNvPicPr preferRelativeResize="0"/>
          <p:nvPr/>
        </p:nvPicPr>
        <p:blipFill rotWithShape="1">
          <a:blip r:embed="rId5">
            <a:alphaModFix/>
          </a:blip>
          <a:srcRect b="3772" l="0" r="0" t="3772"/>
          <a:stretch/>
        </p:blipFill>
        <p:spPr>
          <a:xfrm>
            <a:off x="7640728" y="3168450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3936" name="Google Shape;43936;p85"/>
          <p:cNvPicPr preferRelativeResize="0"/>
          <p:nvPr/>
        </p:nvPicPr>
        <p:blipFill rotWithShape="1">
          <a:blip r:embed="rId6">
            <a:alphaModFix/>
          </a:blip>
          <a:srcRect b="1454" l="1419" r="29983" t="7087"/>
          <a:stretch/>
        </p:blipFill>
        <p:spPr>
          <a:xfrm>
            <a:off x="641688" y="3207338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3937" name="Google Shape;43937;p85"/>
          <p:cNvPicPr preferRelativeResize="0"/>
          <p:nvPr/>
        </p:nvPicPr>
        <p:blipFill>
          <a:blip r:embed="rId7">
            <a:alphaModFix/>
          </a:blip>
          <a:stretch>
            <a:fillRect/>
          </a:stretch>
        </p:blipFill>
        <p:spPr>
          <a:xfrm>
            <a:off x="5643675" y="1617750"/>
            <a:ext cx="1131097" cy="1125000"/>
          </a:xfrm>
          <a:prstGeom prst="rect">
            <a:avLst/>
          </a:prstGeom>
          <a:noFill/>
          <a:ln>
            <a:noFill/>
          </a:ln>
        </p:spPr>
      </p:pic>
      <p:pic>
        <p:nvPicPr>
          <p:cNvPr id="43938" name="Google Shape;43938;p85"/>
          <p:cNvPicPr preferRelativeResize="0"/>
          <p:nvPr/>
        </p:nvPicPr>
        <p:blipFill>
          <a:blip r:embed="rId8">
            <a:alphaModFix/>
          </a:blip>
          <a:stretch>
            <a:fillRect/>
          </a:stretch>
        </p:blipFill>
        <p:spPr>
          <a:xfrm>
            <a:off x="679780" y="538938"/>
            <a:ext cx="1153007" cy="1125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64" name="Shape 4646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65" name="Google Shape;46465;p112"/>
          <p:cNvSpPr txBox="1"/>
          <p:nvPr>
            <p:ph type="title"/>
          </p:nvPr>
        </p:nvSpPr>
        <p:spPr>
          <a:xfrm>
            <a:off x="2425275" y="452300"/>
            <a:ext cx="4185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Past 3D Modeling Functionality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6466" name="Google Shape;46466;p112"/>
          <p:cNvSpPr txBox="1"/>
          <p:nvPr/>
        </p:nvSpPr>
        <p:spPr>
          <a:xfrm>
            <a:off x="574925" y="1188400"/>
            <a:ext cx="4284300" cy="38076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Original intention for 3D model was for the creation of a reference image based on the geolocation of the telescope or camera, and the timestamp of the screenshot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Repurposed as an educational feature to teach users about the Moon, Earth, and Sun system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Menu for data layers consisting of information about Apollo missions or derived mineral and optical maturity maps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“Fly to” feature </a:t>
            </a: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focuses </a:t>
            </a: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camera view toward specific latitude and longitude coordinates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467" name="Google Shape;46467;p11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063925" y="1112200"/>
            <a:ext cx="3751449" cy="1727543"/>
          </a:xfrm>
          <a:prstGeom prst="rect">
            <a:avLst/>
          </a:prstGeom>
          <a:noFill/>
          <a:ln>
            <a:noFill/>
          </a:ln>
        </p:spPr>
      </p:pic>
      <p:pic>
        <p:nvPicPr>
          <p:cNvPr id="46468" name="Google Shape;46468;p11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5063925" y="2995750"/>
            <a:ext cx="3760590" cy="1727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72" name="Shape 464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73" name="Google Shape;46473;p113"/>
          <p:cNvSpPr txBox="1"/>
          <p:nvPr>
            <p:ph type="title"/>
          </p:nvPr>
        </p:nvSpPr>
        <p:spPr>
          <a:xfrm>
            <a:off x="3041100" y="452300"/>
            <a:ext cx="30618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3D Modeling Plans</a:t>
            </a:r>
            <a:endParaRPr>
              <a:solidFill>
                <a:schemeClr val="accent2"/>
              </a:solidFill>
            </a:endParaRPr>
          </a:p>
        </p:txBody>
      </p:sp>
      <p:sp>
        <p:nvSpPr>
          <p:cNvPr id="46474" name="Google Shape;46474;p113"/>
          <p:cNvSpPr txBox="1"/>
          <p:nvPr/>
        </p:nvSpPr>
        <p:spPr>
          <a:xfrm>
            <a:off x="889600" y="1188400"/>
            <a:ext cx="3998100" cy="29373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Goal was to continue where the previous team left off with 3D modeling features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Replicate positioning of 3D models representing the Moon, Earth, and Sun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View of Moon model based on geolocation and timestamp provided by a screenshot of the Moon via telescope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Extract Exif data from Moon image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475" name="Google Shape;46475;p11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454150" y="1188400"/>
            <a:ext cx="2589591" cy="24840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79" name="Shape 464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0" name="Google Shape;46480;p114"/>
          <p:cNvSpPr txBox="1"/>
          <p:nvPr>
            <p:ph type="title"/>
          </p:nvPr>
        </p:nvSpPr>
        <p:spPr>
          <a:xfrm>
            <a:off x="2611500" y="505775"/>
            <a:ext cx="39210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708EC0"/>
                </a:solidFill>
              </a:rPr>
              <a:t>3D Modeling </a:t>
            </a:r>
            <a:r>
              <a:rPr lang="en"/>
              <a:t>P</a:t>
            </a:r>
            <a:r>
              <a:rPr lang="en">
                <a:solidFill>
                  <a:srgbClr val="708EC0"/>
                </a:solidFill>
              </a:rPr>
              <a:t>rogression</a:t>
            </a:r>
            <a:endParaRPr/>
          </a:p>
        </p:txBody>
      </p:sp>
      <p:sp>
        <p:nvSpPr>
          <p:cNvPr id="46481" name="Google Shape;46481;p114"/>
          <p:cNvSpPr txBox="1"/>
          <p:nvPr/>
        </p:nvSpPr>
        <p:spPr>
          <a:xfrm>
            <a:off x="436025" y="1597750"/>
            <a:ext cx="5282400" cy="2555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Create an 3D model includes Earth, Moon and the Sun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Create lights and shadows on the model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Applying orbit control features to manipulate the 3D model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Applying nearest-point API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Apply planet-vector API to scale the 3D model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Rotate the spheres to the desired geolocation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grpSp>
        <p:nvGrpSpPr>
          <p:cNvPr id="46482" name="Google Shape;46482;p114"/>
          <p:cNvGrpSpPr/>
          <p:nvPr/>
        </p:nvGrpSpPr>
        <p:grpSpPr>
          <a:xfrm>
            <a:off x="5936056" y="1066663"/>
            <a:ext cx="2958952" cy="3617277"/>
            <a:chOff x="1101706" y="1073000"/>
            <a:chExt cx="2958952" cy="3617277"/>
          </a:xfrm>
        </p:grpSpPr>
        <p:grpSp>
          <p:nvGrpSpPr>
            <p:cNvPr id="46483" name="Google Shape;46483;p114"/>
            <p:cNvGrpSpPr/>
            <p:nvPr/>
          </p:nvGrpSpPr>
          <p:grpSpPr>
            <a:xfrm>
              <a:off x="1101706" y="1493343"/>
              <a:ext cx="2958952" cy="3196934"/>
              <a:chOff x="1839112" y="2222165"/>
              <a:chExt cx="1918159" cy="2253425"/>
            </a:xfrm>
          </p:grpSpPr>
          <p:sp>
            <p:nvSpPr>
              <p:cNvPr id="46484" name="Google Shape;46484;p114"/>
              <p:cNvSpPr/>
              <p:nvPr/>
            </p:nvSpPr>
            <p:spPr>
              <a:xfrm>
                <a:off x="1839112" y="2222165"/>
                <a:ext cx="575100" cy="5490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600"/>
                  <a:buFont typeface="Arial"/>
                  <a:buNone/>
                </a:pPr>
                <a:r>
                  <a:rPr b="0" i="0" lang="en" sz="600" u="none" cap="none" strike="noStrike">
                    <a:solidFill>
                      <a:srgbClr val="FF0000"/>
                    </a:solidFill>
                    <a:latin typeface="Arial"/>
                    <a:ea typeface="Arial"/>
                    <a:cs typeface="Arial"/>
                    <a:sym typeface="Arial"/>
                  </a:rPr>
                  <a:t>Create 3d models of the Earth, Moon &amp; Sun</a:t>
                </a:r>
                <a:endParaRPr b="0" i="0" sz="6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85" name="Google Shape;46485;p114"/>
              <p:cNvSpPr/>
              <p:nvPr/>
            </p:nvSpPr>
            <p:spPr>
              <a:xfrm>
                <a:off x="3182171" y="2222166"/>
                <a:ext cx="575100" cy="5490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600"/>
                  <a:buFont typeface="Arial"/>
                  <a:buNone/>
                </a:pPr>
                <a:r>
                  <a:rPr b="0" i="0" lang="en" sz="600" u="none" cap="none" strike="noStrike">
                    <a:solidFill>
                      <a:srgbClr val="FF0000"/>
                    </a:solidFill>
                    <a:latin typeface="Arial"/>
                    <a:ea typeface="Arial"/>
                    <a:cs typeface="Arial"/>
                    <a:sym typeface="Arial"/>
                  </a:rPr>
                  <a:t>Apply orbit control features to the models</a:t>
                </a:r>
                <a:endParaRPr b="0" i="0" sz="6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86" name="Google Shape;46486;p114"/>
              <p:cNvSpPr/>
              <p:nvPr/>
            </p:nvSpPr>
            <p:spPr>
              <a:xfrm>
                <a:off x="3182171" y="3051196"/>
                <a:ext cx="575100" cy="5490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"/>
                  <a:buFont typeface="Arial"/>
                  <a:buNone/>
                </a:pPr>
                <a:r>
                  <a:t/>
                </a:r>
                <a:endParaRPr sz="600">
                  <a:solidFill>
                    <a:srgbClr val="FF0000"/>
                  </a:solidFill>
                </a:endParaRPr>
              </a:p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"/>
                  <a:buFont typeface="Arial"/>
                  <a:buNone/>
                </a:pPr>
                <a:r>
                  <a:rPr lang="en" sz="600">
                    <a:solidFill>
                      <a:srgbClr val="FF0000"/>
                    </a:solidFill>
                  </a:rPr>
                  <a:t>Create lights and shadows on the model</a:t>
                </a:r>
                <a:endParaRPr sz="600">
                  <a:solidFill>
                    <a:srgbClr val="FF0000"/>
                  </a:solidFill>
                </a:endParaRPr>
              </a:p>
            </p:txBody>
          </p:sp>
          <p:cxnSp>
            <p:nvCxnSpPr>
              <p:cNvPr id="46487" name="Google Shape;46487;p114"/>
              <p:cNvCxnSpPr>
                <a:stCxn id="46484" idx="6"/>
                <a:endCxn id="46485" idx="2"/>
              </p:cNvCxnSpPr>
              <p:nvPr/>
            </p:nvCxnSpPr>
            <p:spPr>
              <a:xfrm>
                <a:off x="2414212" y="2496665"/>
                <a:ext cx="768000" cy="300"/>
              </a:xfrm>
              <a:prstGeom prst="bentConnector3">
                <a:avLst>
                  <a:gd fmla="val 49997" name="adj1"/>
                </a:avLst>
              </a:prstGeom>
              <a:noFill/>
              <a:ln cap="flat" cmpd="sng" w="19050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46488" name="Google Shape;46488;p114"/>
              <p:cNvCxnSpPr>
                <a:stCxn id="46485" idx="4"/>
                <a:endCxn id="46489" idx="0"/>
              </p:cNvCxnSpPr>
              <p:nvPr/>
            </p:nvCxnSpPr>
            <p:spPr>
              <a:xfrm rot="5400000">
                <a:off x="2679821" y="2217966"/>
                <a:ext cx="236700" cy="1343100"/>
              </a:xfrm>
              <a:prstGeom prst="bentConnector3">
                <a:avLst>
                  <a:gd fmla="val 50030" name="adj1"/>
                </a:avLst>
              </a:prstGeom>
              <a:noFill/>
              <a:ln cap="flat" cmpd="sng" w="19050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46490" name="Google Shape;46490;p114"/>
              <p:cNvCxnSpPr/>
              <p:nvPr/>
            </p:nvCxnSpPr>
            <p:spPr>
              <a:xfrm flipH="1" rot="10800000">
                <a:off x="2414171" y="3301916"/>
                <a:ext cx="768000" cy="2700"/>
              </a:xfrm>
              <a:prstGeom prst="bentConnector3">
                <a:avLst>
                  <a:gd fmla="val 45408" name="adj1"/>
                </a:avLst>
              </a:prstGeom>
              <a:noFill/>
              <a:ln cap="flat" cmpd="sng" w="19050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cxnSp>
            <p:nvCxnSpPr>
              <p:cNvPr id="46491" name="Google Shape;46491;p114"/>
              <p:cNvCxnSpPr>
                <a:stCxn id="46486" idx="4"/>
                <a:endCxn id="46492" idx="0"/>
              </p:cNvCxnSpPr>
              <p:nvPr/>
            </p:nvCxnSpPr>
            <p:spPr>
              <a:xfrm rot="5400000">
                <a:off x="2657771" y="3069046"/>
                <a:ext cx="280800" cy="1343100"/>
              </a:xfrm>
              <a:prstGeom prst="bentConnector3">
                <a:avLst>
                  <a:gd fmla="val 49974" name="adj1"/>
                </a:avLst>
              </a:prstGeom>
              <a:noFill/>
              <a:ln cap="flat" cmpd="sng" w="19050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  <p:sp>
            <p:nvSpPr>
              <p:cNvPr id="46489" name="Google Shape;46489;p114"/>
              <p:cNvSpPr/>
              <p:nvPr/>
            </p:nvSpPr>
            <p:spPr>
              <a:xfrm>
                <a:off x="1839112" y="3008009"/>
                <a:ext cx="575100" cy="6405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600"/>
                  <a:buFont typeface="Arial"/>
                  <a:buNone/>
                </a:pPr>
                <a:r>
                  <a:rPr b="0" i="0" lang="en" sz="600" u="none" cap="none" strike="noStrike">
                    <a:solidFill>
                      <a:srgbClr val="FF0000"/>
                    </a:solidFill>
                    <a:latin typeface="Arial"/>
                    <a:ea typeface="Arial"/>
                    <a:cs typeface="Arial"/>
                    <a:sym typeface="Arial"/>
                  </a:rPr>
                  <a:t>Apply real data to scale 3D Model &amp; Distance Ratios</a:t>
                </a:r>
                <a:endParaRPr b="0" i="0" sz="6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92" name="Google Shape;46492;p114"/>
              <p:cNvSpPr/>
              <p:nvPr/>
            </p:nvSpPr>
            <p:spPr>
              <a:xfrm>
                <a:off x="1839112" y="3880852"/>
                <a:ext cx="575100" cy="5490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Clr>
                    <a:schemeClr val="dk1"/>
                  </a:buClr>
                  <a:buSzPts val="600"/>
                  <a:buFont typeface="Arial"/>
                  <a:buNone/>
                </a:pPr>
                <a:r>
                  <a:rPr lang="en" sz="600">
                    <a:solidFill>
                      <a:srgbClr val="FF0000"/>
                    </a:solidFill>
                  </a:rPr>
                  <a:t>Apply NASA’s Vector API</a:t>
                </a:r>
                <a:endParaRPr b="0" i="0" sz="6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sp>
            <p:nvSpPr>
              <p:cNvPr id="46493" name="Google Shape;46493;p114"/>
              <p:cNvSpPr/>
              <p:nvPr/>
            </p:nvSpPr>
            <p:spPr>
              <a:xfrm>
                <a:off x="3182171" y="3835090"/>
                <a:ext cx="575100" cy="640500"/>
              </a:xfrm>
              <a:prstGeom prst="flowChartConnector">
                <a:avLst/>
              </a:prstGeom>
              <a:solidFill>
                <a:srgbClr val="869FB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marR="0" rtl="0" algn="l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Pts val="600"/>
                  <a:buFont typeface="Arial"/>
                  <a:buNone/>
                </a:pPr>
                <a:r>
                  <a:rPr b="0" i="0" lang="en" sz="600" u="none" cap="none" strike="noStrike">
                    <a:solidFill>
                      <a:srgbClr val="FF0000"/>
                    </a:solidFill>
                    <a:latin typeface="Arial"/>
                    <a:ea typeface="Arial"/>
                    <a:cs typeface="Arial"/>
                    <a:sym typeface="Arial"/>
                  </a:rPr>
                  <a:t>Rotate the Moon model to a given location on Earth</a:t>
                </a:r>
                <a:endParaRPr b="0" i="0" sz="6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endParaRPr>
              </a:p>
            </p:txBody>
          </p:sp>
          <p:cxnSp>
            <p:nvCxnSpPr>
              <p:cNvPr id="46494" name="Google Shape;46494;p114"/>
              <p:cNvCxnSpPr>
                <a:endCxn id="46493" idx="2"/>
              </p:cNvCxnSpPr>
              <p:nvPr/>
            </p:nvCxnSpPr>
            <p:spPr>
              <a:xfrm>
                <a:off x="2413871" y="4154440"/>
                <a:ext cx="768300" cy="900"/>
              </a:xfrm>
              <a:prstGeom prst="bentConnector3">
                <a:avLst>
                  <a:gd fmla="val 50000" name="adj1"/>
                </a:avLst>
              </a:prstGeom>
              <a:noFill/>
              <a:ln cap="flat" cmpd="sng" w="19050">
                <a:solidFill>
                  <a:srgbClr val="374957"/>
                </a:solidFill>
                <a:prstDash val="solid"/>
                <a:round/>
                <a:headEnd len="sm" w="sm" type="none"/>
                <a:tailEnd len="sm" w="sm" type="none"/>
              </a:ln>
            </p:spPr>
          </p:cxnSp>
        </p:grpSp>
        <p:sp>
          <p:nvSpPr>
            <p:cNvPr id="46495" name="Google Shape;46495;p114"/>
            <p:cNvSpPr txBox="1"/>
            <p:nvPr/>
          </p:nvSpPr>
          <p:spPr>
            <a:xfrm>
              <a:off x="1943075" y="1073000"/>
              <a:ext cx="1409700" cy="523200"/>
            </a:xfrm>
            <a:prstGeom prst="rect">
              <a:avLst/>
            </a:prstGeom>
            <a:noFill/>
            <a:ln>
              <a:noFill/>
            </a:ln>
          </p:spPr>
          <p:txBody>
            <a:bodyPr anchorCtr="0" anchor="t" bIns="45700" lIns="91425" spcFirstLastPara="1" rIns="91425" wrap="square" tIns="45700">
              <a:spAutoFit/>
            </a:bodyPr>
            <a:lstStyle/>
            <a:p>
              <a:pPr indent="0" lvl="0" marL="0" marR="0" rtl="0" algn="ctr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b="0" i="0" lang="en" sz="1400" u="none" cap="none" strike="noStrike">
                  <a:solidFill>
                    <a:srgbClr val="FF0000"/>
                  </a:solidFill>
                  <a:latin typeface="Arial"/>
                  <a:ea typeface="Arial"/>
                  <a:cs typeface="Arial"/>
                  <a:sym typeface="Arial"/>
                </a:rPr>
                <a:t>3D Modeling Roadmap</a:t>
              </a:r>
              <a:endParaRPr/>
            </a:p>
          </p:txBody>
        </p:sp>
      </p:grp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499" name="Shape 46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00" name="Google Shape;46500;p115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Achievements</a:t>
            </a:r>
            <a:endParaRPr/>
          </a:p>
        </p:txBody>
      </p:sp>
      <p:sp>
        <p:nvSpPr>
          <p:cNvPr id="46501" name="Google Shape;46501;p115"/>
          <p:cNvSpPr txBox="1"/>
          <p:nvPr/>
        </p:nvSpPr>
        <p:spPr>
          <a:xfrm>
            <a:off x="411850" y="1693850"/>
            <a:ext cx="4203000" cy="12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226059" lvl="0" marL="36576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Create an 3D model includes Earth, Moon and the Sun (three js build feature)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502" name="Google Shape;46502;p115"/>
          <p:cNvSpPr txBox="1"/>
          <p:nvPr/>
        </p:nvSpPr>
        <p:spPr>
          <a:xfrm>
            <a:off x="6893825" y="2725275"/>
            <a:ext cx="2003700" cy="400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503" name="Google Shape;46503;p115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713225" y="3306288"/>
            <a:ext cx="2198323" cy="1561725"/>
          </a:xfrm>
          <a:prstGeom prst="rect">
            <a:avLst/>
          </a:prstGeom>
          <a:noFill/>
          <a:ln>
            <a:noFill/>
          </a:ln>
        </p:spPr>
      </p:pic>
      <p:sp>
        <p:nvSpPr>
          <p:cNvPr id="46504" name="Google Shape;46504;p115"/>
          <p:cNvSpPr/>
          <p:nvPr/>
        </p:nvSpPr>
        <p:spPr>
          <a:xfrm>
            <a:off x="2931275" y="3667300"/>
            <a:ext cx="964500" cy="964500"/>
          </a:xfrm>
          <a:prstGeom prst="mathPlus">
            <a:avLst>
              <a:gd fmla="val 23520" name="adj1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6505" name="Google Shape;46505;p115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3915513" y="3537599"/>
            <a:ext cx="2198326" cy="1099142"/>
          </a:xfrm>
          <a:prstGeom prst="rect">
            <a:avLst/>
          </a:prstGeom>
          <a:noFill/>
          <a:ln>
            <a:noFill/>
          </a:ln>
        </p:spPr>
      </p:pic>
      <p:sp>
        <p:nvSpPr>
          <p:cNvPr id="46506" name="Google Shape;46506;p115"/>
          <p:cNvSpPr/>
          <p:nvPr/>
        </p:nvSpPr>
        <p:spPr>
          <a:xfrm>
            <a:off x="6133575" y="3667288"/>
            <a:ext cx="964500" cy="964500"/>
          </a:xfrm>
          <a:prstGeom prst="mathEqual">
            <a:avLst>
              <a:gd fmla="val 23520" name="adj1"/>
              <a:gd fmla="val 1176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6507" name="Google Shape;46507;p115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>
            <a:off x="7275180" y="3368687"/>
            <a:ext cx="1622343" cy="1561724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08" name="Google Shape;46508;p115"/>
          <p:cNvPicPr preferRelativeResize="0"/>
          <p:nvPr/>
        </p:nvPicPr>
        <p:blipFill>
          <a:blip r:embed="rId6">
            <a:alphaModFix/>
          </a:blip>
          <a:stretch>
            <a:fillRect/>
          </a:stretch>
        </p:blipFill>
        <p:spPr>
          <a:xfrm>
            <a:off x="4862225" y="1052138"/>
            <a:ext cx="4108076" cy="2314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512" name="Shape 465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513" name="Google Shape;46513;p116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761463" y="4635249"/>
            <a:ext cx="241475" cy="24147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514" name="Google Shape;46514;p116"/>
          <p:cNvPicPr preferRelativeResize="0"/>
          <p:nvPr/>
        </p:nvPicPr>
        <p:blipFill rotWithShape="1">
          <a:blip r:embed="rId4">
            <a:alphaModFix/>
          </a:blip>
          <a:srcRect b="12551" l="18611" r="13063" t="10306"/>
          <a:stretch/>
        </p:blipFill>
        <p:spPr>
          <a:xfrm rot="-9658732">
            <a:off x="672285" y="2906691"/>
            <a:ext cx="1689302" cy="1634367"/>
          </a:xfrm>
          <a:prstGeom prst="rect">
            <a:avLst/>
          </a:prstGeom>
          <a:noFill/>
          <a:ln>
            <a:noFill/>
          </a:ln>
        </p:spPr>
      </p:pic>
      <p:sp>
        <p:nvSpPr>
          <p:cNvPr id="46515" name="Google Shape;46515;p116"/>
          <p:cNvSpPr txBox="1"/>
          <p:nvPr>
            <p:ph type="title"/>
          </p:nvPr>
        </p:nvSpPr>
        <p:spPr>
          <a:xfrm>
            <a:off x="3261300" y="539500"/>
            <a:ext cx="32172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Achievements (cont)</a:t>
            </a:r>
            <a:endParaRPr/>
          </a:p>
        </p:txBody>
      </p:sp>
      <p:sp>
        <p:nvSpPr>
          <p:cNvPr id="46516" name="Google Shape;46516;p116"/>
          <p:cNvSpPr/>
          <p:nvPr/>
        </p:nvSpPr>
        <p:spPr>
          <a:xfrm rot="-815041">
            <a:off x="2633983" y="2676366"/>
            <a:ext cx="4028594" cy="399978"/>
          </a:xfrm>
          <a:prstGeom prst="leftArrow">
            <a:avLst>
              <a:gd fmla="val 50000" name="adj1"/>
              <a:gd fmla="val 50000" name="adj2"/>
            </a:avLst>
          </a:prstGeom>
          <a:solidFill>
            <a:schemeClr val="lt2"/>
          </a:solidFill>
          <a:ln cap="flat" cmpd="sng" w="9525">
            <a:solidFill>
              <a:schemeClr val="dk2"/>
            </a:solidFill>
            <a:prstDash val="solid"/>
            <a:round/>
            <a:headEnd len="sm" w="sm" type="none"/>
            <a:tailEnd len="sm" w="sm" type="none"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17" name="Google Shape;46517;p116"/>
          <p:cNvSpPr txBox="1"/>
          <p:nvPr/>
        </p:nvSpPr>
        <p:spPr>
          <a:xfrm>
            <a:off x="271400" y="1145313"/>
            <a:ext cx="7070400" cy="1439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Create lights and shadows on the model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Retrieve closest point of view planet rotation from API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00">
                <a:solidFill>
                  <a:srgbClr val="CE9178"/>
                </a:solidFill>
              </a:rPr>
              <a:t>http://54.157.167.17:8180/los/nearest-point/</a:t>
            </a:r>
            <a:r>
              <a:rPr lang="en" sz="1000">
                <a:solidFill>
                  <a:srgbClr val="569CD6"/>
                </a:solidFill>
              </a:rPr>
              <a:t>${</a:t>
            </a:r>
            <a:r>
              <a:rPr lang="en" sz="1000">
                <a:solidFill>
                  <a:srgbClr val="9CDCFE"/>
                </a:solidFill>
              </a:rPr>
              <a:t>origin</a:t>
            </a:r>
            <a:r>
              <a:rPr lang="en" sz="1000">
                <a:solidFill>
                  <a:srgbClr val="569CD6"/>
                </a:solidFill>
              </a:rPr>
              <a:t>}</a:t>
            </a:r>
            <a:r>
              <a:rPr lang="en" sz="1000">
                <a:solidFill>
                  <a:srgbClr val="CE9178"/>
                </a:solidFill>
              </a:rPr>
              <a:t>/</a:t>
            </a:r>
            <a:r>
              <a:rPr lang="en" sz="1000">
                <a:solidFill>
                  <a:srgbClr val="569CD6"/>
                </a:solidFill>
              </a:rPr>
              <a:t>${</a:t>
            </a:r>
            <a:r>
              <a:rPr lang="en" sz="1000">
                <a:solidFill>
                  <a:srgbClr val="9CDCFE"/>
                </a:solidFill>
              </a:rPr>
              <a:t>target</a:t>
            </a:r>
            <a:r>
              <a:rPr lang="en" sz="1000">
                <a:solidFill>
                  <a:srgbClr val="569CD6"/>
                </a:solidFill>
              </a:rPr>
              <a:t>}</a:t>
            </a:r>
            <a:r>
              <a:rPr lang="en" sz="1000">
                <a:solidFill>
                  <a:srgbClr val="CE9178"/>
                </a:solidFill>
              </a:rPr>
              <a:t>/</a:t>
            </a:r>
            <a:r>
              <a:rPr lang="en" sz="1000">
                <a:solidFill>
                  <a:srgbClr val="569CD6"/>
                </a:solidFill>
              </a:rPr>
              <a:t>${</a:t>
            </a:r>
            <a:r>
              <a:rPr lang="en" sz="1000">
                <a:solidFill>
                  <a:srgbClr val="9CDCFE"/>
                </a:solidFill>
              </a:rPr>
              <a:t>lonInput</a:t>
            </a:r>
            <a:r>
              <a:rPr lang="en" sz="1000">
                <a:solidFill>
                  <a:srgbClr val="569CD6"/>
                </a:solidFill>
              </a:rPr>
              <a:t>}</a:t>
            </a:r>
            <a:r>
              <a:rPr lang="en" sz="1000">
                <a:solidFill>
                  <a:srgbClr val="CE9178"/>
                </a:solidFill>
              </a:rPr>
              <a:t>/</a:t>
            </a:r>
            <a:r>
              <a:rPr lang="en" sz="1000">
                <a:solidFill>
                  <a:srgbClr val="569CD6"/>
                </a:solidFill>
              </a:rPr>
              <a:t>${</a:t>
            </a:r>
            <a:r>
              <a:rPr lang="en" sz="1000">
                <a:solidFill>
                  <a:srgbClr val="9CDCFE"/>
                </a:solidFill>
              </a:rPr>
              <a:t>latInput</a:t>
            </a:r>
            <a:r>
              <a:rPr lang="en" sz="1000">
                <a:solidFill>
                  <a:srgbClr val="569CD6"/>
                </a:solidFill>
              </a:rPr>
              <a:t>}</a:t>
            </a:r>
            <a:r>
              <a:rPr lang="en" sz="1000">
                <a:solidFill>
                  <a:srgbClr val="CE9178"/>
                </a:solidFill>
              </a:rPr>
              <a:t>/</a:t>
            </a:r>
            <a:r>
              <a:rPr lang="en" sz="1000">
                <a:solidFill>
                  <a:srgbClr val="569CD6"/>
                </a:solidFill>
              </a:rPr>
              <a:t>${</a:t>
            </a:r>
            <a:r>
              <a:rPr lang="en" sz="1000">
                <a:solidFill>
                  <a:srgbClr val="9CDCFE"/>
                </a:solidFill>
              </a:rPr>
              <a:t>timestamp</a:t>
            </a:r>
            <a:r>
              <a:rPr lang="en" sz="1000">
                <a:solidFill>
                  <a:srgbClr val="569CD6"/>
                </a:solidFill>
              </a:rPr>
              <a:t>}</a:t>
            </a:r>
            <a:endParaRPr sz="1000">
              <a:solidFill>
                <a:srgbClr val="569CD6"/>
              </a:solidFill>
            </a:endParaRPr>
          </a:p>
          <a:p>
            <a:pPr indent="0" lvl="0" marL="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518" name="Google Shape;46518;p116"/>
          <p:cNvPicPr preferRelativeResize="0"/>
          <p:nvPr/>
        </p:nvPicPr>
        <p:blipFill>
          <a:blip r:embed="rId5">
            <a:alphaModFix/>
          </a:blip>
          <a:stretch>
            <a:fillRect/>
          </a:stretch>
        </p:blipFill>
        <p:spPr>
          <a:xfrm rot="-6286151">
            <a:off x="6381664" y="1221527"/>
            <a:ext cx="2543323" cy="1907492"/>
          </a:xfrm>
          <a:prstGeom prst="rect">
            <a:avLst/>
          </a:prstGeom>
          <a:noFill/>
          <a:ln>
            <a:noFill/>
          </a:ln>
        </p:spPr>
      </p:pic>
      <p:sp>
        <p:nvSpPr>
          <p:cNvPr id="46519" name="Google Shape;46519;p116"/>
          <p:cNvSpPr txBox="1"/>
          <p:nvPr/>
        </p:nvSpPr>
        <p:spPr>
          <a:xfrm>
            <a:off x="2687624" y="3492525"/>
            <a:ext cx="6401100" cy="1477500"/>
          </a:xfrm>
          <a:prstGeom prst="rect">
            <a:avLst/>
          </a:prstGeom>
          <a:noFill/>
          <a:ln>
            <a:noFill/>
          </a:ln>
          <a:effectLst>
            <a:outerShdw blurRad="57150" rotWithShape="0" algn="bl" dir="5400000" dist="19050">
              <a:srgbClr val="000000">
                <a:alpha val="50000"/>
              </a:srgbClr>
            </a:outerShdw>
          </a:effectLst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750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400"/>
              <a:buFont typeface="Roboto"/>
              <a:buChar char="●"/>
            </a:pP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Retrieve coordinates from planet-vector API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50">
                <a:solidFill>
                  <a:schemeClr val="lt1"/>
                </a:solidFill>
              </a:rPr>
              <a:t>(Earth’s position) </a:t>
            </a:r>
            <a:r>
              <a:rPr lang="en" sz="1050">
                <a:solidFill>
                  <a:srgbClr val="CE9178"/>
                </a:solidFill>
              </a:rPr>
              <a:t>http://54.157.167.17:8180/los/planet-vector-search/sun/earth/</a:t>
            </a:r>
            <a:r>
              <a:rPr lang="en" sz="1050">
                <a:solidFill>
                  <a:srgbClr val="569CD6"/>
                </a:solidFill>
              </a:rPr>
              <a:t>${</a:t>
            </a:r>
            <a:r>
              <a:rPr lang="en" sz="1050">
                <a:solidFill>
                  <a:srgbClr val="9CDCFE"/>
                </a:solidFill>
              </a:rPr>
              <a:t>timestamp</a:t>
            </a:r>
            <a:r>
              <a:rPr lang="en" sz="1050">
                <a:solidFill>
                  <a:srgbClr val="569CD6"/>
                </a:solidFill>
              </a:rPr>
              <a:t>}</a:t>
            </a:r>
            <a:endParaRPr sz="1050">
              <a:solidFill>
                <a:srgbClr val="569CD6"/>
              </a:solidFill>
            </a:endParaRPr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050">
                <a:solidFill>
                  <a:schemeClr val="lt1"/>
                </a:solidFill>
              </a:rPr>
              <a:t>(Moon’s position) </a:t>
            </a:r>
            <a:r>
              <a:rPr lang="en" sz="1050">
                <a:solidFill>
                  <a:srgbClr val="CE9178"/>
                </a:solidFill>
              </a:rPr>
              <a:t>http://54.157.167.17:8180/los/planet-vector-search/earth/moon/</a:t>
            </a:r>
            <a:r>
              <a:rPr lang="en" sz="1050">
                <a:solidFill>
                  <a:srgbClr val="569CD6"/>
                </a:solidFill>
              </a:rPr>
              <a:t>${</a:t>
            </a:r>
            <a:r>
              <a:rPr lang="en" sz="1050">
                <a:solidFill>
                  <a:srgbClr val="9CDCFE"/>
                </a:solidFill>
              </a:rPr>
              <a:t>timestamp</a:t>
            </a:r>
            <a:r>
              <a:rPr lang="en" sz="1050">
                <a:solidFill>
                  <a:srgbClr val="569CD6"/>
                </a:solidFill>
              </a:rPr>
              <a:t>}</a:t>
            </a:r>
            <a:endParaRPr sz="1050">
              <a:solidFill>
                <a:srgbClr val="569CD6"/>
              </a:solidFill>
            </a:endParaRPr>
          </a:p>
          <a:p>
            <a:pPr indent="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520" name="Google Shape;46520;p116"/>
          <p:cNvSpPr txBox="1"/>
          <p:nvPr/>
        </p:nvSpPr>
        <p:spPr>
          <a:xfrm rot="4081735">
            <a:off x="7196592" y="2069488"/>
            <a:ext cx="733685" cy="400269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Roboto"/>
                <a:ea typeface="Roboto"/>
                <a:cs typeface="Roboto"/>
                <a:sym typeface="Roboto"/>
              </a:rPr>
              <a:t>Sun</a:t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521" name="Google Shape;46521;p116"/>
          <p:cNvSpPr txBox="1"/>
          <p:nvPr/>
        </p:nvSpPr>
        <p:spPr>
          <a:xfrm rot="-769806">
            <a:off x="4238819" y="2600387"/>
            <a:ext cx="1386107" cy="400274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latin typeface="Roboto"/>
                <a:ea typeface="Roboto"/>
                <a:cs typeface="Roboto"/>
                <a:sym typeface="Roboto"/>
              </a:rPr>
              <a:t>Sun light</a:t>
            </a:r>
            <a:endParaRPr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525" name="Shape 46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26" name="Google Shape;46526;p117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Future Plans</a:t>
            </a:r>
            <a:endParaRPr/>
          </a:p>
        </p:txBody>
      </p:sp>
      <p:sp>
        <p:nvSpPr>
          <p:cNvPr id="46527" name="Google Shape;46527;p117"/>
          <p:cNvSpPr txBox="1"/>
          <p:nvPr/>
        </p:nvSpPr>
        <p:spPr>
          <a:xfrm>
            <a:off x="2276450" y="1202100"/>
            <a:ext cx="4465500" cy="3364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Continue development of feature to extract Exif data from submitted Moon image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219709" lvl="0" marL="36576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FFFFFF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Aligning the observing point on Earth model towards the observed point on Moon model</a:t>
            </a:r>
            <a:endParaRPr sz="1300"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531" name="Shape 465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32" name="Google Shape;46532;p118"/>
          <p:cNvSpPr txBox="1"/>
          <p:nvPr>
            <p:ph type="title"/>
          </p:nvPr>
        </p:nvSpPr>
        <p:spPr>
          <a:xfrm>
            <a:off x="5133250" y="2954600"/>
            <a:ext cx="2736600" cy="817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User Interface</a:t>
            </a:r>
            <a:endParaRPr/>
          </a:p>
        </p:txBody>
      </p:sp>
      <p:sp>
        <p:nvSpPr>
          <p:cNvPr id="46533" name="Google Shape;46533;p118"/>
          <p:cNvSpPr txBox="1"/>
          <p:nvPr>
            <p:ph idx="1" type="subTitle"/>
          </p:nvPr>
        </p:nvSpPr>
        <p:spPr>
          <a:xfrm>
            <a:off x="5416150" y="3680609"/>
            <a:ext cx="2170800" cy="1243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D4DCFF"/>
                </a:solidFill>
              </a:rPr>
              <a:t>“A user interface is like a joke. If you have to explain it, it’s not that good.”</a:t>
            </a:r>
            <a:endParaRPr>
              <a:solidFill>
                <a:srgbClr val="D4DCFF"/>
              </a:solidFill>
            </a:endParaRPr>
          </a:p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rgbClr val="D4DCFF"/>
                </a:solidFill>
              </a:rPr>
              <a:t>– Unknown</a:t>
            </a:r>
            <a:endParaRPr>
              <a:solidFill>
                <a:srgbClr val="D4DCFF"/>
              </a:solidFill>
            </a:endParaRPr>
          </a:p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6534" name="Google Shape;46534;p118"/>
          <p:cNvSpPr txBox="1"/>
          <p:nvPr>
            <p:ph idx="2" type="title"/>
          </p:nvPr>
        </p:nvSpPr>
        <p:spPr>
          <a:xfrm>
            <a:off x="543805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08</a:t>
            </a:r>
            <a:endParaRPr/>
          </a:p>
        </p:txBody>
      </p:sp>
      <p:cxnSp>
        <p:nvCxnSpPr>
          <p:cNvPr id="46535" name="Google Shape;46535;p118"/>
          <p:cNvCxnSpPr/>
          <p:nvPr/>
        </p:nvCxnSpPr>
        <p:spPr>
          <a:xfrm>
            <a:off x="556257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6536" name="Google Shape;46536;p118"/>
          <p:cNvGrpSpPr/>
          <p:nvPr/>
        </p:nvGrpSpPr>
        <p:grpSpPr>
          <a:xfrm>
            <a:off x="-127795" y="281209"/>
            <a:ext cx="5275007" cy="4642595"/>
            <a:chOff x="-127795" y="281209"/>
            <a:chExt cx="5275007" cy="4642595"/>
          </a:xfrm>
        </p:grpSpPr>
        <p:grpSp>
          <p:nvGrpSpPr>
            <p:cNvPr id="46537" name="Google Shape;46537;p118"/>
            <p:cNvGrpSpPr/>
            <p:nvPr/>
          </p:nvGrpSpPr>
          <p:grpSpPr>
            <a:xfrm>
              <a:off x="-127795" y="2341431"/>
              <a:ext cx="3801027" cy="2582373"/>
              <a:chOff x="-127795" y="2341431"/>
              <a:chExt cx="3801027" cy="2582373"/>
            </a:xfrm>
          </p:grpSpPr>
          <p:grpSp>
            <p:nvGrpSpPr>
              <p:cNvPr id="46538" name="Google Shape;46538;p118"/>
              <p:cNvGrpSpPr/>
              <p:nvPr/>
            </p:nvGrpSpPr>
            <p:grpSpPr>
              <a:xfrm flipH="1" rot="344637">
                <a:off x="1871076" y="2421072"/>
                <a:ext cx="1699089" cy="2145056"/>
                <a:chOff x="146217" y="2712579"/>
                <a:chExt cx="1552966" cy="1960401"/>
              </a:xfrm>
            </p:grpSpPr>
            <p:grpSp>
              <p:nvGrpSpPr>
                <p:cNvPr id="46539" name="Google Shape;46539;p11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6540" name="Google Shape;46540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1" name="Google Shape;46541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2" name="Google Shape;46542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3" name="Google Shape;46543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4" name="Google Shape;46544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5" name="Google Shape;46545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6" name="Google Shape;46546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7" name="Google Shape;46547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8" name="Google Shape;46548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49" name="Google Shape;46549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0" name="Google Shape;46550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1" name="Google Shape;46551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2" name="Google Shape;46552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3" name="Google Shape;46553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554" name="Google Shape;46554;p11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6555" name="Google Shape;46555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6" name="Google Shape;46556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7" name="Google Shape;46557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8" name="Google Shape;46558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59" name="Google Shape;46559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0" name="Google Shape;46560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1" name="Google Shape;46561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2" name="Google Shape;46562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3" name="Google Shape;46563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4" name="Google Shape;46564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5" name="Google Shape;46565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6" name="Google Shape;46566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7" name="Google Shape;46567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68" name="Google Shape;46568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569" name="Google Shape;46569;p11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6570" name="Google Shape;46570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1" name="Google Shape;46571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2" name="Google Shape;46572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3" name="Google Shape;46573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4" name="Google Shape;46574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5" name="Google Shape;46575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6" name="Google Shape;46576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7" name="Google Shape;46577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8" name="Google Shape;46578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79" name="Google Shape;46579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0" name="Google Shape;46580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1" name="Google Shape;46581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2" name="Google Shape;46582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3" name="Google Shape;46583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6584" name="Google Shape;46584;p118"/>
              <p:cNvGrpSpPr/>
              <p:nvPr/>
            </p:nvGrpSpPr>
            <p:grpSpPr>
              <a:xfrm flipH="1" rot="-3764223">
                <a:off x="365235" y="2604752"/>
                <a:ext cx="1699169" cy="2145136"/>
                <a:chOff x="146217" y="2712579"/>
                <a:chExt cx="1552966" cy="1960401"/>
              </a:xfrm>
            </p:grpSpPr>
            <p:grpSp>
              <p:nvGrpSpPr>
                <p:cNvPr id="46585" name="Google Shape;46585;p118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6586" name="Google Shape;46586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7" name="Google Shape;46587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8" name="Google Shape;46588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89" name="Google Shape;46589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0" name="Google Shape;46590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1" name="Google Shape;46591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2" name="Google Shape;46592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3" name="Google Shape;46593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4" name="Google Shape;46594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5" name="Google Shape;46595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6" name="Google Shape;46596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7" name="Google Shape;46597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8" name="Google Shape;46598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599" name="Google Shape;46599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600" name="Google Shape;46600;p118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6601" name="Google Shape;46601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2" name="Google Shape;46602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3" name="Google Shape;46603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4" name="Google Shape;46604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5" name="Google Shape;46605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6" name="Google Shape;46606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7" name="Google Shape;46607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8" name="Google Shape;46608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09" name="Google Shape;46609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0" name="Google Shape;46610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1" name="Google Shape;46611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2" name="Google Shape;46612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3" name="Google Shape;46613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4" name="Google Shape;46614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615" name="Google Shape;46615;p118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6616" name="Google Shape;46616;p118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7" name="Google Shape;46617;p118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8" name="Google Shape;46618;p118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19" name="Google Shape;46619;p118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0" name="Google Shape;46620;p118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1" name="Google Shape;46621;p118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2" name="Google Shape;46622;p118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3" name="Google Shape;46623;p118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4" name="Google Shape;46624;p118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5" name="Google Shape;46625;p118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6" name="Google Shape;46626;p118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7" name="Google Shape;46627;p118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8" name="Google Shape;46628;p118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629" name="Google Shape;46629;p118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6630" name="Google Shape;46630;p118"/>
            <p:cNvGrpSpPr/>
            <p:nvPr/>
          </p:nvGrpSpPr>
          <p:grpSpPr>
            <a:xfrm>
              <a:off x="170191" y="281209"/>
              <a:ext cx="4977020" cy="3781607"/>
              <a:chOff x="103591" y="148009"/>
              <a:chExt cx="4977020" cy="3781607"/>
            </a:xfrm>
          </p:grpSpPr>
          <p:sp>
            <p:nvSpPr>
              <p:cNvPr id="46631" name="Google Shape;46631;p118"/>
              <p:cNvSpPr/>
              <p:nvPr/>
            </p:nvSpPr>
            <p:spPr>
              <a:xfrm>
                <a:off x="482056" y="1976701"/>
                <a:ext cx="3895680" cy="1547326"/>
              </a:xfrm>
              <a:custGeom>
                <a:rect b="b" l="l" r="r" t="t"/>
                <a:pathLst>
                  <a:path extrusionOk="0" h="44672" w="112470">
                    <a:moveTo>
                      <a:pt x="25394" y="0"/>
                    </a:moveTo>
                    <a:cubicBezTo>
                      <a:pt x="27142" y="2914"/>
                      <a:pt x="29553" y="6939"/>
                      <a:pt x="27867" y="9889"/>
                    </a:cubicBezTo>
                    <a:cubicBezTo>
                      <a:pt x="23714" y="17156"/>
                      <a:pt x="12388" y="16926"/>
                      <a:pt x="6166" y="22525"/>
                    </a:cubicBezTo>
                    <a:cubicBezTo>
                      <a:pt x="1174" y="27017"/>
                      <a:pt x="-2579" y="37709"/>
                      <a:pt x="2321" y="42302"/>
                    </a:cubicBezTo>
                    <a:cubicBezTo>
                      <a:pt x="8046" y="47669"/>
                      <a:pt x="19489" y="42800"/>
                      <a:pt x="25394" y="37632"/>
                    </a:cubicBezTo>
                    <a:cubicBezTo>
                      <a:pt x="31485" y="32302"/>
                      <a:pt x="34871" y="23231"/>
                      <a:pt x="42425" y="20327"/>
                    </a:cubicBezTo>
                    <a:cubicBezTo>
                      <a:pt x="48121" y="18137"/>
                      <a:pt x="53603" y="25385"/>
                      <a:pt x="58631" y="28843"/>
                    </a:cubicBezTo>
                    <a:cubicBezTo>
                      <a:pt x="62109" y="31234"/>
                      <a:pt x="66778" y="31823"/>
                      <a:pt x="70992" y="31589"/>
                    </a:cubicBezTo>
                    <a:cubicBezTo>
                      <a:pt x="80337" y="31071"/>
                      <a:pt x="85933" y="18844"/>
                      <a:pt x="95165" y="17306"/>
                    </a:cubicBezTo>
                    <a:cubicBezTo>
                      <a:pt x="101905" y="16183"/>
                      <a:pt x="107639" y="23462"/>
                      <a:pt x="112470" y="28293"/>
                    </a:cubicBezTo>
                  </a:path>
                </a:pathLst>
              </a:custGeom>
              <a:noFill/>
              <a:ln cap="flat" cmpd="sng" w="19050">
                <a:solidFill>
                  <a:srgbClr val="FFD69C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46632" name="Google Shape;46632;p118"/>
              <p:cNvGrpSpPr/>
              <p:nvPr/>
            </p:nvGrpSpPr>
            <p:grpSpPr>
              <a:xfrm flipH="1" rot="2225965">
                <a:off x="3715870" y="2338854"/>
                <a:ext cx="1041820" cy="1420290"/>
                <a:chOff x="1062200" y="1206225"/>
                <a:chExt cx="640075" cy="872600"/>
              </a:xfrm>
            </p:grpSpPr>
            <p:sp>
              <p:nvSpPr>
                <p:cNvPr id="46633" name="Google Shape;46633;p118"/>
                <p:cNvSpPr/>
                <p:nvPr/>
              </p:nvSpPr>
              <p:spPr>
                <a:xfrm>
                  <a:off x="1599050" y="1404525"/>
                  <a:ext cx="103225" cy="177400"/>
                </a:xfrm>
                <a:custGeom>
                  <a:rect b="b" l="l" r="r" t="t"/>
                  <a:pathLst>
                    <a:path extrusionOk="0" h="7096" w="4129">
                      <a:moveTo>
                        <a:pt x="1067" y="0"/>
                      </a:moveTo>
                      <a:cubicBezTo>
                        <a:pt x="1054" y="0"/>
                        <a:pt x="1047" y="1"/>
                        <a:pt x="1047" y="1"/>
                      </a:cubicBezTo>
                      <a:lnTo>
                        <a:pt x="1" y="1104"/>
                      </a:lnTo>
                      <a:lnTo>
                        <a:pt x="1503" y="7095"/>
                      </a:lnTo>
                      <a:cubicBezTo>
                        <a:pt x="1503" y="7095"/>
                        <a:pt x="4128" y="2587"/>
                        <a:pt x="3748" y="1275"/>
                      </a:cubicBezTo>
                      <a:cubicBezTo>
                        <a:pt x="3388" y="34"/>
                        <a:pt x="1295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4" name="Google Shape;46634;p118"/>
                <p:cNvSpPr/>
                <p:nvPr/>
              </p:nvSpPr>
              <p:spPr>
                <a:xfrm>
                  <a:off x="1128300" y="1376475"/>
                  <a:ext cx="299600" cy="120325"/>
                </a:xfrm>
                <a:custGeom>
                  <a:rect b="b" l="l" r="r" t="t"/>
                  <a:pathLst>
                    <a:path extrusionOk="0" h="4813" w="11984">
                      <a:moveTo>
                        <a:pt x="11108" y="856"/>
                      </a:moveTo>
                      <a:cubicBezTo>
                        <a:pt x="11108" y="856"/>
                        <a:pt x="7951" y="0"/>
                        <a:pt x="6543" y="0"/>
                      </a:cubicBezTo>
                      <a:cubicBezTo>
                        <a:pt x="5155" y="0"/>
                        <a:pt x="2244" y="723"/>
                        <a:pt x="1027" y="1104"/>
                      </a:cubicBezTo>
                      <a:cubicBezTo>
                        <a:pt x="1027" y="1104"/>
                        <a:pt x="0" y="2910"/>
                        <a:pt x="1408" y="3938"/>
                      </a:cubicBezTo>
                      <a:cubicBezTo>
                        <a:pt x="1408" y="3938"/>
                        <a:pt x="5497" y="3557"/>
                        <a:pt x="6600" y="3938"/>
                      </a:cubicBezTo>
                      <a:cubicBezTo>
                        <a:pt x="7684" y="4299"/>
                        <a:pt x="9301" y="4813"/>
                        <a:pt x="9301" y="4813"/>
                      </a:cubicBezTo>
                      <a:lnTo>
                        <a:pt x="11983" y="1769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5" name="Google Shape;46635;p118"/>
                <p:cNvSpPr/>
                <p:nvPr/>
              </p:nvSpPr>
              <p:spPr>
                <a:xfrm>
                  <a:off x="1062200" y="1389775"/>
                  <a:ext cx="101300" cy="114150"/>
                </a:xfrm>
                <a:custGeom>
                  <a:rect b="b" l="l" r="r" t="t"/>
                  <a:pathLst>
                    <a:path extrusionOk="0" h="4566" w="4052">
                      <a:moveTo>
                        <a:pt x="3671" y="553"/>
                      </a:moveTo>
                      <a:cubicBezTo>
                        <a:pt x="3671" y="553"/>
                        <a:pt x="1636" y="1"/>
                        <a:pt x="1046" y="267"/>
                      </a:cubicBezTo>
                      <a:cubicBezTo>
                        <a:pt x="457" y="514"/>
                        <a:pt x="2073" y="857"/>
                        <a:pt x="2073" y="857"/>
                      </a:cubicBezTo>
                      <a:cubicBezTo>
                        <a:pt x="2073" y="857"/>
                        <a:pt x="0" y="971"/>
                        <a:pt x="0" y="1351"/>
                      </a:cubicBezTo>
                      <a:cubicBezTo>
                        <a:pt x="0" y="1732"/>
                        <a:pt x="2111" y="1561"/>
                        <a:pt x="2111" y="1561"/>
                      </a:cubicBezTo>
                      <a:cubicBezTo>
                        <a:pt x="2111" y="1561"/>
                        <a:pt x="0" y="1599"/>
                        <a:pt x="0" y="1998"/>
                      </a:cubicBezTo>
                      <a:cubicBezTo>
                        <a:pt x="0" y="2378"/>
                        <a:pt x="2016" y="2245"/>
                        <a:pt x="2016" y="2245"/>
                      </a:cubicBezTo>
                      <a:cubicBezTo>
                        <a:pt x="2016" y="2245"/>
                        <a:pt x="419" y="2683"/>
                        <a:pt x="381" y="3044"/>
                      </a:cubicBezTo>
                      <a:cubicBezTo>
                        <a:pt x="323" y="3387"/>
                        <a:pt x="2283" y="3044"/>
                        <a:pt x="2283" y="3044"/>
                      </a:cubicBezTo>
                      <a:cubicBezTo>
                        <a:pt x="2149" y="3387"/>
                        <a:pt x="2016" y="3729"/>
                        <a:pt x="1826" y="4052"/>
                      </a:cubicBezTo>
                      <a:cubicBezTo>
                        <a:pt x="1560" y="4566"/>
                        <a:pt x="2739" y="4490"/>
                        <a:pt x="4052" y="3387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6" name="Google Shape;46636;p118"/>
                <p:cNvSpPr/>
                <p:nvPr/>
              </p:nvSpPr>
              <p:spPr>
                <a:xfrm>
                  <a:off x="1133525" y="1394750"/>
                  <a:ext cx="39950" cy="88725"/>
                </a:xfrm>
                <a:custGeom>
                  <a:rect b="b" l="l" r="r" t="t"/>
                  <a:pathLst>
                    <a:path extrusionOk="0" h="3549" w="1598">
                      <a:moveTo>
                        <a:pt x="793" y="0"/>
                      </a:moveTo>
                      <a:cubicBezTo>
                        <a:pt x="681" y="0"/>
                        <a:pt x="568" y="54"/>
                        <a:pt x="495" y="182"/>
                      </a:cubicBezTo>
                      <a:cubicBezTo>
                        <a:pt x="0" y="1247"/>
                        <a:pt x="152" y="2503"/>
                        <a:pt x="894" y="3397"/>
                      </a:cubicBezTo>
                      <a:cubicBezTo>
                        <a:pt x="970" y="3492"/>
                        <a:pt x="1084" y="3549"/>
                        <a:pt x="1199" y="3549"/>
                      </a:cubicBezTo>
                      <a:cubicBezTo>
                        <a:pt x="1275" y="3549"/>
                        <a:pt x="1351" y="3530"/>
                        <a:pt x="1408" y="3492"/>
                      </a:cubicBezTo>
                      <a:cubicBezTo>
                        <a:pt x="1579" y="3359"/>
                        <a:pt x="1598" y="3131"/>
                        <a:pt x="1484" y="2978"/>
                      </a:cubicBezTo>
                      <a:cubicBezTo>
                        <a:pt x="913" y="2275"/>
                        <a:pt x="780" y="1343"/>
                        <a:pt x="1141" y="525"/>
                      </a:cubicBezTo>
                      <a:cubicBezTo>
                        <a:pt x="1271" y="241"/>
                        <a:pt x="1032" y="0"/>
                        <a:pt x="79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7" name="Google Shape;46637;p118"/>
                <p:cNvSpPr/>
                <p:nvPr/>
              </p:nvSpPr>
              <p:spPr>
                <a:xfrm>
                  <a:off x="1267625" y="1371250"/>
                  <a:ext cx="51375" cy="108900"/>
                </a:xfrm>
                <a:custGeom>
                  <a:rect b="b" l="l" r="r" t="t"/>
                  <a:pathLst>
                    <a:path extrusionOk="0" h="4356" w="2055">
                      <a:moveTo>
                        <a:pt x="190" y="247"/>
                      </a:moveTo>
                      <a:cubicBezTo>
                        <a:pt x="190" y="247"/>
                        <a:pt x="0" y="2720"/>
                        <a:pt x="190" y="3994"/>
                      </a:cubicBezTo>
                      <a:cubicBezTo>
                        <a:pt x="190" y="3994"/>
                        <a:pt x="362" y="4356"/>
                        <a:pt x="1027" y="4128"/>
                      </a:cubicBezTo>
                      <a:cubicBezTo>
                        <a:pt x="1027" y="4128"/>
                        <a:pt x="2054" y="2226"/>
                        <a:pt x="1921" y="285"/>
                      </a:cubicBezTo>
                      <a:cubicBezTo>
                        <a:pt x="1370" y="19"/>
                        <a:pt x="742" y="0"/>
                        <a:pt x="190" y="24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8" name="Google Shape;46638;p118"/>
                <p:cNvSpPr/>
                <p:nvPr/>
              </p:nvSpPr>
              <p:spPr>
                <a:xfrm>
                  <a:off x="1125425" y="1418325"/>
                  <a:ext cx="447500" cy="660500"/>
                </a:xfrm>
                <a:custGeom>
                  <a:rect b="b" l="l" r="r" t="t"/>
                  <a:pathLst>
                    <a:path extrusionOk="0" h="26420" w="17900">
                      <a:moveTo>
                        <a:pt x="11775" y="0"/>
                      </a:moveTo>
                      <a:cubicBezTo>
                        <a:pt x="11775" y="0"/>
                        <a:pt x="7590" y="3139"/>
                        <a:pt x="8827" y="8997"/>
                      </a:cubicBezTo>
                      <a:cubicBezTo>
                        <a:pt x="8827" y="8997"/>
                        <a:pt x="5232" y="10785"/>
                        <a:pt x="4300" y="11755"/>
                      </a:cubicBezTo>
                      <a:cubicBezTo>
                        <a:pt x="3368" y="12706"/>
                        <a:pt x="2321" y="16738"/>
                        <a:pt x="2321" y="16738"/>
                      </a:cubicBezTo>
                      <a:cubicBezTo>
                        <a:pt x="2321" y="16738"/>
                        <a:pt x="324" y="17499"/>
                        <a:pt x="172" y="18774"/>
                      </a:cubicBezTo>
                      <a:cubicBezTo>
                        <a:pt x="1" y="20029"/>
                        <a:pt x="3672" y="20067"/>
                        <a:pt x="5650" y="18774"/>
                      </a:cubicBezTo>
                      <a:cubicBezTo>
                        <a:pt x="5650" y="18774"/>
                        <a:pt x="6886" y="15559"/>
                        <a:pt x="7134" y="14494"/>
                      </a:cubicBezTo>
                      <a:lnTo>
                        <a:pt x="10386" y="13790"/>
                      </a:lnTo>
                      <a:lnTo>
                        <a:pt x="10329" y="14152"/>
                      </a:lnTo>
                      <a:cubicBezTo>
                        <a:pt x="10215" y="14779"/>
                        <a:pt x="10158" y="15426"/>
                        <a:pt x="10139" y="16073"/>
                      </a:cubicBezTo>
                      <a:cubicBezTo>
                        <a:pt x="10196" y="17670"/>
                        <a:pt x="10653" y="19249"/>
                        <a:pt x="11489" y="20638"/>
                      </a:cubicBezTo>
                      <a:cubicBezTo>
                        <a:pt x="11489" y="20638"/>
                        <a:pt x="10595" y="23795"/>
                        <a:pt x="11775" y="25108"/>
                      </a:cubicBezTo>
                      <a:cubicBezTo>
                        <a:pt x="12954" y="26420"/>
                        <a:pt x="15446" y="23339"/>
                        <a:pt x="15160" y="20105"/>
                      </a:cubicBezTo>
                      <a:cubicBezTo>
                        <a:pt x="15160" y="20105"/>
                        <a:pt x="14095" y="17708"/>
                        <a:pt x="14190" y="16643"/>
                      </a:cubicBezTo>
                      <a:lnTo>
                        <a:pt x="16473" y="11793"/>
                      </a:lnTo>
                      <a:cubicBezTo>
                        <a:pt x="16473" y="11793"/>
                        <a:pt x="17671" y="10899"/>
                        <a:pt x="17652" y="8198"/>
                      </a:cubicBezTo>
                      <a:lnTo>
                        <a:pt x="17899" y="1446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39" name="Google Shape;46639;p118"/>
                <p:cNvSpPr/>
                <p:nvPr/>
              </p:nvSpPr>
              <p:spPr>
                <a:xfrm>
                  <a:off x="1364150" y="1505325"/>
                  <a:ext cx="48050" cy="48075"/>
                </a:xfrm>
                <a:custGeom>
                  <a:rect b="b" l="l" r="r" t="t"/>
                  <a:pathLst>
                    <a:path extrusionOk="0" h="1923" w="1922">
                      <a:moveTo>
                        <a:pt x="1921" y="819"/>
                      </a:moveTo>
                      <a:cubicBezTo>
                        <a:pt x="1921" y="1542"/>
                        <a:pt x="1046" y="1922"/>
                        <a:pt x="533" y="1389"/>
                      </a:cubicBezTo>
                      <a:cubicBezTo>
                        <a:pt x="0" y="876"/>
                        <a:pt x="381" y="1"/>
                        <a:pt x="1104" y="1"/>
                      </a:cubicBezTo>
                      <a:cubicBezTo>
                        <a:pt x="1560" y="1"/>
                        <a:pt x="1921" y="362"/>
                        <a:pt x="1921" y="819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0" name="Google Shape;46640;p118"/>
                <p:cNvSpPr/>
                <p:nvPr/>
              </p:nvSpPr>
              <p:spPr>
                <a:xfrm>
                  <a:off x="1173650" y="1827450"/>
                  <a:ext cx="104925" cy="69275"/>
                </a:xfrm>
                <a:custGeom>
                  <a:rect b="b" l="l" r="r" t="t"/>
                  <a:pathLst>
                    <a:path extrusionOk="0" h="2771" w="4197">
                      <a:moveTo>
                        <a:pt x="399" y="0"/>
                      </a:moveTo>
                      <a:cubicBezTo>
                        <a:pt x="201" y="0"/>
                        <a:pt x="0" y="145"/>
                        <a:pt x="31" y="411"/>
                      </a:cubicBezTo>
                      <a:cubicBezTo>
                        <a:pt x="31" y="564"/>
                        <a:pt x="221" y="1914"/>
                        <a:pt x="3645" y="2751"/>
                      </a:cubicBezTo>
                      <a:cubicBezTo>
                        <a:pt x="3654" y="2761"/>
                        <a:pt x="3669" y="2765"/>
                        <a:pt x="3683" y="2765"/>
                      </a:cubicBezTo>
                      <a:cubicBezTo>
                        <a:pt x="3697" y="2765"/>
                        <a:pt x="3712" y="2761"/>
                        <a:pt x="3721" y="2751"/>
                      </a:cubicBezTo>
                      <a:lnTo>
                        <a:pt x="3721" y="2770"/>
                      </a:lnTo>
                      <a:cubicBezTo>
                        <a:pt x="4121" y="2732"/>
                        <a:pt x="4197" y="2180"/>
                        <a:pt x="3816" y="2047"/>
                      </a:cubicBezTo>
                      <a:cubicBezTo>
                        <a:pt x="1001" y="1363"/>
                        <a:pt x="754" y="392"/>
                        <a:pt x="754" y="335"/>
                      </a:cubicBezTo>
                      <a:cubicBezTo>
                        <a:pt x="736" y="107"/>
                        <a:pt x="569" y="0"/>
                        <a:pt x="399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1" name="Google Shape;46641;p118"/>
                <p:cNvSpPr/>
                <p:nvPr/>
              </p:nvSpPr>
              <p:spPr>
                <a:xfrm>
                  <a:off x="1216725" y="1696500"/>
                  <a:ext cx="91325" cy="118900"/>
                </a:xfrm>
                <a:custGeom>
                  <a:rect b="b" l="l" r="r" t="t"/>
                  <a:pathLst>
                    <a:path extrusionOk="0" h="4756" w="3653">
                      <a:moveTo>
                        <a:pt x="1427" y="0"/>
                      </a:moveTo>
                      <a:cubicBezTo>
                        <a:pt x="1427" y="0"/>
                        <a:pt x="3311" y="1978"/>
                        <a:pt x="3482" y="3367"/>
                      </a:cubicBezTo>
                      <a:cubicBezTo>
                        <a:pt x="3653" y="4755"/>
                        <a:pt x="1" y="1674"/>
                        <a:pt x="1" y="1674"/>
                      </a:cubicBezTo>
                      <a:cubicBezTo>
                        <a:pt x="1" y="1674"/>
                        <a:pt x="1" y="438"/>
                        <a:pt x="1427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2" name="Google Shape;46642;p118"/>
                <p:cNvSpPr/>
                <p:nvPr/>
              </p:nvSpPr>
              <p:spPr>
                <a:xfrm>
                  <a:off x="1332800" y="1633800"/>
                  <a:ext cx="77500" cy="81275"/>
                </a:xfrm>
                <a:custGeom>
                  <a:rect b="b" l="l" r="r" t="t"/>
                  <a:pathLst>
                    <a:path extrusionOk="0" h="3251" w="3100">
                      <a:moveTo>
                        <a:pt x="513" y="0"/>
                      </a:moveTo>
                      <a:cubicBezTo>
                        <a:pt x="124" y="0"/>
                        <a:pt x="1" y="617"/>
                        <a:pt x="436" y="739"/>
                      </a:cubicBezTo>
                      <a:cubicBezTo>
                        <a:pt x="474" y="758"/>
                        <a:pt x="1768" y="1158"/>
                        <a:pt x="2339" y="2984"/>
                      </a:cubicBezTo>
                      <a:cubicBezTo>
                        <a:pt x="2377" y="3136"/>
                        <a:pt x="2510" y="3250"/>
                        <a:pt x="2681" y="3250"/>
                      </a:cubicBezTo>
                      <a:cubicBezTo>
                        <a:pt x="2719" y="3250"/>
                        <a:pt x="2757" y="3231"/>
                        <a:pt x="2795" y="3212"/>
                      </a:cubicBezTo>
                      <a:cubicBezTo>
                        <a:pt x="2985" y="3155"/>
                        <a:pt x="3099" y="2946"/>
                        <a:pt x="3042" y="2756"/>
                      </a:cubicBezTo>
                      <a:cubicBezTo>
                        <a:pt x="2358" y="530"/>
                        <a:pt x="703" y="36"/>
                        <a:pt x="627" y="17"/>
                      </a:cubicBezTo>
                      <a:cubicBezTo>
                        <a:pt x="587" y="5"/>
                        <a:pt x="549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3" name="Google Shape;46643;p118"/>
                <p:cNvSpPr/>
                <p:nvPr/>
              </p:nvSpPr>
              <p:spPr>
                <a:xfrm>
                  <a:off x="1398775" y="1912200"/>
                  <a:ext cx="117800" cy="40150"/>
                </a:xfrm>
                <a:custGeom>
                  <a:rect b="b" l="l" r="r" t="t"/>
                  <a:pathLst>
                    <a:path extrusionOk="0" h="1606" w="4712">
                      <a:moveTo>
                        <a:pt x="4203" y="1"/>
                      </a:moveTo>
                      <a:cubicBezTo>
                        <a:pt x="4130" y="1"/>
                        <a:pt x="4053" y="25"/>
                        <a:pt x="3979" y="84"/>
                      </a:cubicBezTo>
                      <a:cubicBezTo>
                        <a:pt x="3260" y="704"/>
                        <a:pt x="2566" y="882"/>
                        <a:pt x="2006" y="882"/>
                      </a:cubicBezTo>
                      <a:cubicBezTo>
                        <a:pt x="1278" y="882"/>
                        <a:pt x="778" y="581"/>
                        <a:pt x="746" y="559"/>
                      </a:cubicBezTo>
                      <a:cubicBezTo>
                        <a:pt x="673" y="513"/>
                        <a:pt x="601" y="493"/>
                        <a:pt x="534" y="493"/>
                      </a:cubicBezTo>
                      <a:cubicBezTo>
                        <a:pt x="213" y="493"/>
                        <a:pt x="0" y="948"/>
                        <a:pt x="346" y="1168"/>
                      </a:cubicBezTo>
                      <a:cubicBezTo>
                        <a:pt x="746" y="1396"/>
                        <a:pt x="1183" y="1529"/>
                        <a:pt x="1621" y="1586"/>
                      </a:cubicBezTo>
                      <a:cubicBezTo>
                        <a:pt x="1754" y="1605"/>
                        <a:pt x="1887" y="1605"/>
                        <a:pt x="2020" y="1605"/>
                      </a:cubicBezTo>
                      <a:cubicBezTo>
                        <a:pt x="2914" y="1586"/>
                        <a:pt x="3789" y="1244"/>
                        <a:pt x="4455" y="635"/>
                      </a:cubicBezTo>
                      <a:cubicBezTo>
                        <a:pt x="4712" y="378"/>
                        <a:pt x="4488" y="1"/>
                        <a:pt x="4203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4" name="Google Shape;46644;p118"/>
                <p:cNvSpPr/>
                <p:nvPr/>
              </p:nvSpPr>
              <p:spPr>
                <a:xfrm>
                  <a:off x="1377450" y="1801575"/>
                  <a:ext cx="106075" cy="69925"/>
                </a:xfrm>
                <a:custGeom>
                  <a:rect b="b" l="l" r="r" t="t"/>
                  <a:pathLst>
                    <a:path extrusionOk="0" h="2797" w="4243">
                      <a:moveTo>
                        <a:pt x="4166" y="1732"/>
                      </a:moveTo>
                      <a:cubicBezTo>
                        <a:pt x="2949" y="2797"/>
                        <a:pt x="267" y="2797"/>
                        <a:pt x="153" y="2188"/>
                      </a:cubicBezTo>
                      <a:cubicBezTo>
                        <a:pt x="39" y="1846"/>
                        <a:pt x="1" y="1485"/>
                        <a:pt x="20" y="1104"/>
                      </a:cubicBezTo>
                      <a:cubicBezTo>
                        <a:pt x="1922" y="1"/>
                        <a:pt x="4128" y="1085"/>
                        <a:pt x="4128" y="1085"/>
                      </a:cubicBezTo>
                      <a:cubicBezTo>
                        <a:pt x="4224" y="1294"/>
                        <a:pt x="4243" y="1523"/>
                        <a:pt x="4166" y="1732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5" name="Google Shape;46645;p118"/>
                <p:cNvSpPr/>
                <p:nvPr/>
              </p:nvSpPr>
              <p:spPr>
                <a:xfrm>
                  <a:off x="1381275" y="1679375"/>
                  <a:ext cx="168350" cy="42825"/>
                </a:xfrm>
                <a:custGeom>
                  <a:rect b="b" l="l" r="r" t="t"/>
                  <a:pathLst>
                    <a:path extrusionOk="0" h="1713" w="6734">
                      <a:moveTo>
                        <a:pt x="3104" y="1"/>
                      </a:moveTo>
                      <a:cubicBezTo>
                        <a:pt x="2238" y="1"/>
                        <a:pt x="1284" y="224"/>
                        <a:pt x="342" y="876"/>
                      </a:cubicBezTo>
                      <a:cubicBezTo>
                        <a:pt x="0" y="1109"/>
                        <a:pt x="218" y="1558"/>
                        <a:pt x="537" y="1558"/>
                      </a:cubicBezTo>
                      <a:cubicBezTo>
                        <a:pt x="608" y="1558"/>
                        <a:pt x="685" y="1536"/>
                        <a:pt x="761" y="1484"/>
                      </a:cubicBezTo>
                      <a:cubicBezTo>
                        <a:pt x="1575" y="921"/>
                        <a:pt x="2397" y="728"/>
                        <a:pt x="3141" y="728"/>
                      </a:cubicBezTo>
                      <a:cubicBezTo>
                        <a:pt x="4710" y="728"/>
                        <a:pt x="5933" y="1585"/>
                        <a:pt x="6011" y="1636"/>
                      </a:cubicBezTo>
                      <a:cubicBezTo>
                        <a:pt x="6087" y="1693"/>
                        <a:pt x="6144" y="1712"/>
                        <a:pt x="6239" y="1712"/>
                      </a:cubicBezTo>
                      <a:cubicBezTo>
                        <a:pt x="6581" y="1712"/>
                        <a:pt x="6733" y="1256"/>
                        <a:pt x="6448" y="1047"/>
                      </a:cubicBezTo>
                      <a:cubicBezTo>
                        <a:pt x="6422" y="1034"/>
                        <a:pt x="4969" y="1"/>
                        <a:pt x="3104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6" name="Google Shape;46646;p118"/>
                <p:cNvSpPr/>
                <p:nvPr/>
              </p:nvSpPr>
              <p:spPr>
                <a:xfrm>
                  <a:off x="1384600" y="1206225"/>
                  <a:ext cx="271075" cy="267275"/>
                </a:xfrm>
                <a:custGeom>
                  <a:rect b="b" l="l" r="r" t="t"/>
                  <a:pathLst>
                    <a:path extrusionOk="0" h="10691" w="10843">
                      <a:moveTo>
                        <a:pt x="5421" y="1"/>
                      </a:moveTo>
                      <a:cubicBezTo>
                        <a:pt x="2435" y="1"/>
                        <a:pt x="0" y="2397"/>
                        <a:pt x="0" y="5346"/>
                      </a:cubicBezTo>
                      <a:cubicBezTo>
                        <a:pt x="0" y="8294"/>
                        <a:pt x="2435" y="10691"/>
                        <a:pt x="5421" y="10691"/>
                      </a:cubicBezTo>
                      <a:cubicBezTo>
                        <a:pt x="8407" y="10691"/>
                        <a:pt x="10842" y="8294"/>
                        <a:pt x="10842" y="5346"/>
                      </a:cubicBezTo>
                      <a:cubicBezTo>
                        <a:pt x="10842" y="2397"/>
                        <a:pt x="8407" y="1"/>
                        <a:pt x="542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7" name="Google Shape;46647;p118"/>
                <p:cNvSpPr/>
                <p:nvPr/>
              </p:nvSpPr>
              <p:spPr>
                <a:xfrm>
                  <a:off x="1384600" y="1255700"/>
                  <a:ext cx="214950" cy="225400"/>
                </a:xfrm>
                <a:custGeom>
                  <a:rect b="b" l="l" r="r" t="t"/>
                  <a:pathLst>
                    <a:path extrusionOk="0" h="9016" w="8598">
                      <a:moveTo>
                        <a:pt x="6182" y="8293"/>
                      </a:moveTo>
                      <a:cubicBezTo>
                        <a:pt x="3044" y="9016"/>
                        <a:pt x="57" y="6657"/>
                        <a:pt x="0" y="3443"/>
                      </a:cubicBezTo>
                      <a:cubicBezTo>
                        <a:pt x="0" y="2244"/>
                        <a:pt x="457" y="1065"/>
                        <a:pt x="1256" y="171"/>
                      </a:cubicBezTo>
                      <a:lnTo>
                        <a:pt x="1294" y="114"/>
                      </a:lnTo>
                      <a:cubicBezTo>
                        <a:pt x="1427" y="0"/>
                        <a:pt x="1655" y="19"/>
                        <a:pt x="1731" y="190"/>
                      </a:cubicBezTo>
                      <a:cubicBezTo>
                        <a:pt x="2112" y="856"/>
                        <a:pt x="3443" y="2206"/>
                        <a:pt x="7894" y="1655"/>
                      </a:cubicBezTo>
                      <a:cubicBezTo>
                        <a:pt x="8160" y="1617"/>
                        <a:pt x="8407" y="1826"/>
                        <a:pt x="8426" y="2092"/>
                      </a:cubicBezTo>
                      <a:cubicBezTo>
                        <a:pt x="8541" y="3310"/>
                        <a:pt x="8598" y="6524"/>
                        <a:pt x="6429" y="8236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8" name="Google Shape;46648;p118"/>
                <p:cNvSpPr/>
                <p:nvPr/>
              </p:nvSpPr>
              <p:spPr>
                <a:xfrm>
                  <a:off x="1514400" y="1754975"/>
                  <a:ext cx="121300" cy="112250"/>
                </a:xfrm>
                <a:custGeom>
                  <a:rect b="b" l="l" r="r" t="t"/>
                  <a:pathLst>
                    <a:path extrusionOk="0" h="4490" w="4852">
                      <a:moveTo>
                        <a:pt x="4851" y="229"/>
                      </a:moveTo>
                      <a:cubicBezTo>
                        <a:pt x="4851" y="229"/>
                        <a:pt x="4452" y="3120"/>
                        <a:pt x="4052" y="3634"/>
                      </a:cubicBezTo>
                      <a:cubicBezTo>
                        <a:pt x="3672" y="4147"/>
                        <a:pt x="3729" y="2512"/>
                        <a:pt x="3729" y="2512"/>
                      </a:cubicBezTo>
                      <a:cubicBezTo>
                        <a:pt x="3729" y="2512"/>
                        <a:pt x="3120" y="4490"/>
                        <a:pt x="2740" y="4414"/>
                      </a:cubicBezTo>
                      <a:cubicBezTo>
                        <a:pt x="2379" y="4338"/>
                        <a:pt x="3025" y="2321"/>
                        <a:pt x="3025" y="2321"/>
                      </a:cubicBezTo>
                      <a:cubicBezTo>
                        <a:pt x="3025" y="2321"/>
                        <a:pt x="2493" y="4357"/>
                        <a:pt x="2131" y="4262"/>
                      </a:cubicBezTo>
                      <a:cubicBezTo>
                        <a:pt x="1751" y="4185"/>
                        <a:pt x="2360" y="2245"/>
                        <a:pt x="2360" y="2245"/>
                      </a:cubicBezTo>
                      <a:cubicBezTo>
                        <a:pt x="2360" y="2245"/>
                        <a:pt x="1561" y="3691"/>
                        <a:pt x="1199" y="3653"/>
                      </a:cubicBezTo>
                      <a:cubicBezTo>
                        <a:pt x="857" y="3615"/>
                        <a:pt x="1656" y="1808"/>
                        <a:pt x="1656" y="1808"/>
                      </a:cubicBezTo>
                      <a:cubicBezTo>
                        <a:pt x="1275" y="1846"/>
                        <a:pt x="914" y="1903"/>
                        <a:pt x="553" y="1998"/>
                      </a:cubicBezTo>
                      <a:cubicBezTo>
                        <a:pt x="1" y="2150"/>
                        <a:pt x="362" y="1009"/>
                        <a:pt x="175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49" name="Google Shape;46649;p118"/>
                <p:cNvSpPr/>
                <p:nvPr/>
              </p:nvSpPr>
              <p:spPr>
                <a:xfrm>
                  <a:off x="1520125" y="1449225"/>
                  <a:ext cx="151225" cy="327650"/>
                </a:xfrm>
                <a:custGeom>
                  <a:rect b="b" l="l" r="r" t="t"/>
                  <a:pathLst>
                    <a:path extrusionOk="0" h="13106" w="6049">
                      <a:moveTo>
                        <a:pt x="3291" y="210"/>
                      </a:moveTo>
                      <a:cubicBezTo>
                        <a:pt x="3291" y="210"/>
                        <a:pt x="590" y="0"/>
                        <a:pt x="0" y="2188"/>
                      </a:cubicBezTo>
                      <a:cubicBezTo>
                        <a:pt x="381" y="3862"/>
                        <a:pt x="1008" y="5478"/>
                        <a:pt x="1864" y="6981"/>
                      </a:cubicBezTo>
                      <a:cubicBezTo>
                        <a:pt x="2035" y="7647"/>
                        <a:pt x="2054" y="8351"/>
                        <a:pt x="1940" y="9035"/>
                      </a:cubicBezTo>
                      <a:cubicBezTo>
                        <a:pt x="1769" y="10348"/>
                        <a:pt x="1389" y="12174"/>
                        <a:pt x="1389" y="12174"/>
                      </a:cubicBezTo>
                      <a:cubicBezTo>
                        <a:pt x="1389" y="12174"/>
                        <a:pt x="2473" y="13106"/>
                        <a:pt x="4622" y="12459"/>
                      </a:cubicBezTo>
                      <a:cubicBezTo>
                        <a:pt x="4622" y="12459"/>
                        <a:pt x="6049" y="9473"/>
                        <a:pt x="5783" y="6677"/>
                      </a:cubicBezTo>
                      <a:cubicBezTo>
                        <a:pt x="5535" y="3881"/>
                        <a:pt x="3291" y="210"/>
                        <a:pt x="3291" y="21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0" name="Google Shape;46650;p118"/>
                <p:cNvSpPr/>
                <p:nvPr/>
              </p:nvSpPr>
              <p:spPr>
                <a:xfrm>
                  <a:off x="1545200" y="1745650"/>
                  <a:ext cx="104075" cy="34575"/>
                </a:xfrm>
                <a:custGeom>
                  <a:rect b="b" l="l" r="r" t="t"/>
                  <a:pathLst>
                    <a:path extrusionOk="0" h="1383" w="4163">
                      <a:moveTo>
                        <a:pt x="521" y="0"/>
                      </a:moveTo>
                      <a:cubicBezTo>
                        <a:pt x="247" y="0"/>
                        <a:pt x="0" y="344"/>
                        <a:pt x="234" y="621"/>
                      </a:cubicBezTo>
                      <a:cubicBezTo>
                        <a:pt x="713" y="1100"/>
                        <a:pt x="1370" y="1383"/>
                        <a:pt x="2068" y="1383"/>
                      </a:cubicBezTo>
                      <a:cubicBezTo>
                        <a:pt x="2090" y="1383"/>
                        <a:pt x="2113" y="1383"/>
                        <a:pt x="2136" y="1382"/>
                      </a:cubicBezTo>
                      <a:cubicBezTo>
                        <a:pt x="2725" y="1382"/>
                        <a:pt x="3296" y="1211"/>
                        <a:pt x="3809" y="906"/>
                      </a:cubicBezTo>
                      <a:cubicBezTo>
                        <a:pt x="4163" y="714"/>
                        <a:pt x="3960" y="223"/>
                        <a:pt x="3637" y="223"/>
                      </a:cubicBezTo>
                      <a:cubicBezTo>
                        <a:pt x="3577" y="223"/>
                        <a:pt x="3513" y="240"/>
                        <a:pt x="3448" y="279"/>
                      </a:cubicBezTo>
                      <a:cubicBezTo>
                        <a:pt x="2949" y="557"/>
                        <a:pt x="2508" y="655"/>
                        <a:pt x="2136" y="655"/>
                      </a:cubicBezTo>
                      <a:cubicBezTo>
                        <a:pt x="1287" y="655"/>
                        <a:pt x="793" y="147"/>
                        <a:pt x="766" y="108"/>
                      </a:cubicBezTo>
                      <a:cubicBezTo>
                        <a:pt x="691" y="32"/>
                        <a:pt x="605" y="0"/>
                        <a:pt x="521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1" name="Google Shape;46651;p118"/>
                <p:cNvSpPr/>
                <p:nvPr/>
              </p:nvSpPr>
              <p:spPr>
                <a:xfrm>
                  <a:off x="1566250" y="1616125"/>
                  <a:ext cx="103675" cy="62800"/>
                </a:xfrm>
                <a:custGeom>
                  <a:rect b="b" l="l" r="r" t="t"/>
                  <a:pathLst>
                    <a:path extrusionOk="0" h="2512" w="4147">
                      <a:moveTo>
                        <a:pt x="152" y="1237"/>
                      </a:moveTo>
                      <a:cubicBezTo>
                        <a:pt x="152" y="1237"/>
                        <a:pt x="3557" y="1180"/>
                        <a:pt x="3957" y="1"/>
                      </a:cubicBezTo>
                      <a:cubicBezTo>
                        <a:pt x="3957" y="1"/>
                        <a:pt x="4147" y="571"/>
                        <a:pt x="3899" y="1846"/>
                      </a:cubicBezTo>
                      <a:cubicBezTo>
                        <a:pt x="3899" y="1846"/>
                        <a:pt x="2016" y="2512"/>
                        <a:pt x="171" y="1751"/>
                      </a:cubicBezTo>
                      <a:cubicBezTo>
                        <a:pt x="152" y="1751"/>
                        <a:pt x="0" y="1713"/>
                        <a:pt x="152" y="123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2" name="Google Shape;46652;p118"/>
                <p:cNvSpPr/>
                <p:nvPr/>
              </p:nvSpPr>
              <p:spPr>
                <a:xfrm>
                  <a:off x="1508700" y="1441825"/>
                  <a:ext cx="110525" cy="82075"/>
                </a:xfrm>
                <a:custGeom>
                  <a:rect b="b" l="l" r="r" t="t"/>
                  <a:pathLst>
                    <a:path extrusionOk="0" h="3283" w="4421">
                      <a:moveTo>
                        <a:pt x="3360" y="0"/>
                      </a:moveTo>
                      <a:cubicBezTo>
                        <a:pt x="2177" y="0"/>
                        <a:pt x="424" y="546"/>
                        <a:pt x="58" y="2712"/>
                      </a:cubicBezTo>
                      <a:cubicBezTo>
                        <a:pt x="1" y="2978"/>
                        <a:pt x="191" y="3226"/>
                        <a:pt x="457" y="3283"/>
                      </a:cubicBezTo>
                      <a:lnTo>
                        <a:pt x="533" y="3283"/>
                      </a:lnTo>
                      <a:cubicBezTo>
                        <a:pt x="762" y="3283"/>
                        <a:pt x="971" y="3112"/>
                        <a:pt x="1009" y="2883"/>
                      </a:cubicBezTo>
                      <a:cubicBezTo>
                        <a:pt x="1310" y="1198"/>
                        <a:pt x="2670" y="977"/>
                        <a:pt x="3338" y="977"/>
                      </a:cubicBezTo>
                      <a:cubicBezTo>
                        <a:pt x="3515" y="977"/>
                        <a:pt x="3643" y="992"/>
                        <a:pt x="3691" y="1000"/>
                      </a:cubicBezTo>
                      <a:cubicBezTo>
                        <a:pt x="3704" y="1001"/>
                        <a:pt x="3716" y="1001"/>
                        <a:pt x="3728" y="1001"/>
                      </a:cubicBezTo>
                      <a:cubicBezTo>
                        <a:pt x="4323" y="1001"/>
                        <a:pt x="4420" y="123"/>
                        <a:pt x="3824" y="30"/>
                      </a:cubicBezTo>
                      <a:cubicBezTo>
                        <a:pt x="3685" y="11"/>
                        <a:pt x="3528" y="0"/>
                        <a:pt x="3360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653" name="Google Shape;46653;p118"/>
              <p:cNvGrpSpPr/>
              <p:nvPr/>
            </p:nvGrpSpPr>
            <p:grpSpPr>
              <a:xfrm>
                <a:off x="103591" y="148009"/>
                <a:ext cx="3114248" cy="1983396"/>
                <a:chOff x="961902" y="999722"/>
                <a:chExt cx="1680561" cy="1070313"/>
              </a:xfrm>
            </p:grpSpPr>
            <p:sp>
              <p:nvSpPr>
                <p:cNvPr id="46654" name="Google Shape;46654;p118"/>
                <p:cNvSpPr/>
                <p:nvPr/>
              </p:nvSpPr>
              <p:spPr>
                <a:xfrm>
                  <a:off x="1258302" y="999722"/>
                  <a:ext cx="1066864" cy="1070313"/>
                </a:xfrm>
                <a:custGeom>
                  <a:rect b="b" l="l" r="r" t="t"/>
                  <a:pathLst>
                    <a:path extrusionOk="0" h="10241" w="10208">
                      <a:moveTo>
                        <a:pt x="5151" y="1"/>
                      </a:moveTo>
                      <a:cubicBezTo>
                        <a:pt x="2707" y="1"/>
                        <a:pt x="297" y="1732"/>
                        <a:pt x="34" y="4666"/>
                      </a:cubicBezTo>
                      <a:cubicBezTo>
                        <a:pt x="0" y="4732"/>
                        <a:pt x="0" y="4832"/>
                        <a:pt x="0" y="4932"/>
                      </a:cubicBezTo>
                      <a:lnTo>
                        <a:pt x="0" y="5133"/>
                      </a:lnTo>
                      <a:cubicBezTo>
                        <a:pt x="0" y="5433"/>
                        <a:pt x="34" y="5733"/>
                        <a:pt x="67" y="6033"/>
                      </a:cubicBezTo>
                      <a:cubicBezTo>
                        <a:pt x="167" y="6500"/>
                        <a:pt x="301" y="6967"/>
                        <a:pt x="534" y="7401"/>
                      </a:cubicBezTo>
                      <a:cubicBezTo>
                        <a:pt x="701" y="7734"/>
                        <a:pt x="901" y="8068"/>
                        <a:pt x="1168" y="8368"/>
                      </a:cubicBezTo>
                      <a:cubicBezTo>
                        <a:pt x="2223" y="9656"/>
                        <a:pt x="3657" y="10241"/>
                        <a:pt x="5071" y="10241"/>
                      </a:cubicBezTo>
                      <a:cubicBezTo>
                        <a:pt x="7504" y="10241"/>
                        <a:pt x="9879" y="8513"/>
                        <a:pt x="10174" y="5666"/>
                      </a:cubicBezTo>
                      <a:cubicBezTo>
                        <a:pt x="10208" y="5466"/>
                        <a:pt x="10208" y="5299"/>
                        <a:pt x="10208" y="5133"/>
                      </a:cubicBezTo>
                      <a:cubicBezTo>
                        <a:pt x="10208" y="5032"/>
                        <a:pt x="10208" y="4966"/>
                        <a:pt x="10208" y="4832"/>
                      </a:cubicBezTo>
                      <a:cubicBezTo>
                        <a:pt x="10208" y="4732"/>
                        <a:pt x="10208" y="4632"/>
                        <a:pt x="10174" y="4499"/>
                      </a:cubicBezTo>
                      <a:cubicBezTo>
                        <a:pt x="10174" y="4332"/>
                        <a:pt x="10141" y="4199"/>
                        <a:pt x="10108" y="4032"/>
                      </a:cubicBezTo>
                      <a:cubicBezTo>
                        <a:pt x="9974" y="3431"/>
                        <a:pt x="9707" y="2831"/>
                        <a:pt x="9374" y="2331"/>
                      </a:cubicBezTo>
                      <a:cubicBezTo>
                        <a:pt x="8337" y="729"/>
                        <a:pt x="6737" y="1"/>
                        <a:pt x="5151" y="1"/>
                      </a:cubicBezTo>
                      <a:close/>
                    </a:path>
                  </a:pathLst>
                </a:custGeom>
                <a:solidFill>
                  <a:srgbClr val="2E578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5" name="Google Shape;46655;p118"/>
                <p:cNvSpPr/>
                <p:nvPr/>
              </p:nvSpPr>
              <p:spPr>
                <a:xfrm>
                  <a:off x="1345466" y="1002648"/>
                  <a:ext cx="892537" cy="240692"/>
                </a:xfrm>
                <a:custGeom>
                  <a:rect b="b" l="l" r="r" t="t"/>
                  <a:pathLst>
                    <a:path extrusionOk="0" h="2303" w="8540">
                      <a:moveTo>
                        <a:pt x="4270" y="1"/>
                      </a:moveTo>
                      <a:cubicBezTo>
                        <a:pt x="2635" y="1"/>
                        <a:pt x="1001" y="768"/>
                        <a:pt x="0" y="2303"/>
                      </a:cubicBezTo>
                      <a:cubicBezTo>
                        <a:pt x="167" y="2303"/>
                        <a:pt x="334" y="2303"/>
                        <a:pt x="501" y="2269"/>
                      </a:cubicBezTo>
                      <a:cubicBezTo>
                        <a:pt x="734" y="2169"/>
                        <a:pt x="968" y="2102"/>
                        <a:pt x="1234" y="2069"/>
                      </a:cubicBezTo>
                      <a:cubicBezTo>
                        <a:pt x="1735" y="1969"/>
                        <a:pt x="1802" y="1936"/>
                        <a:pt x="2335" y="1869"/>
                      </a:cubicBezTo>
                      <a:cubicBezTo>
                        <a:pt x="2869" y="1802"/>
                        <a:pt x="3203" y="1735"/>
                        <a:pt x="3703" y="1702"/>
                      </a:cubicBezTo>
                      <a:cubicBezTo>
                        <a:pt x="3870" y="1669"/>
                        <a:pt x="4045" y="1652"/>
                        <a:pt x="4220" y="1652"/>
                      </a:cubicBezTo>
                      <a:cubicBezTo>
                        <a:pt x="4395" y="1652"/>
                        <a:pt x="4570" y="1669"/>
                        <a:pt x="4737" y="1702"/>
                      </a:cubicBezTo>
                      <a:cubicBezTo>
                        <a:pt x="5104" y="1802"/>
                        <a:pt x="5404" y="1769"/>
                        <a:pt x="5738" y="1869"/>
                      </a:cubicBezTo>
                      <a:cubicBezTo>
                        <a:pt x="6005" y="2002"/>
                        <a:pt x="6271" y="2069"/>
                        <a:pt x="6538" y="2136"/>
                      </a:cubicBezTo>
                      <a:cubicBezTo>
                        <a:pt x="6972" y="2202"/>
                        <a:pt x="7406" y="2269"/>
                        <a:pt x="7839" y="2303"/>
                      </a:cubicBezTo>
                      <a:lnTo>
                        <a:pt x="8540" y="2303"/>
                      </a:lnTo>
                      <a:cubicBezTo>
                        <a:pt x="7539" y="768"/>
                        <a:pt x="5904" y="1"/>
                        <a:pt x="42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6" name="Google Shape;46656;p118"/>
                <p:cNvSpPr/>
                <p:nvPr/>
              </p:nvSpPr>
              <p:spPr>
                <a:xfrm>
                  <a:off x="1258302" y="1421017"/>
                  <a:ext cx="1063415" cy="94270"/>
                </a:xfrm>
                <a:custGeom>
                  <a:rect b="b" l="l" r="r" t="t"/>
                  <a:pathLst>
                    <a:path extrusionOk="0" h="902" w="10175">
                      <a:moveTo>
                        <a:pt x="10108" y="1"/>
                      </a:moveTo>
                      <a:lnTo>
                        <a:pt x="8773" y="134"/>
                      </a:lnTo>
                      <a:cubicBezTo>
                        <a:pt x="8206" y="201"/>
                        <a:pt x="7572" y="234"/>
                        <a:pt x="6605" y="268"/>
                      </a:cubicBezTo>
                      <a:cubicBezTo>
                        <a:pt x="6105" y="268"/>
                        <a:pt x="5604" y="268"/>
                        <a:pt x="5104" y="201"/>
                      </a:cubicBezTo>
                      <a:cubicBezTo>
                        <a:pt x="4618" y="137"/>
                        <a:pt x="4118" y="114"/>
                        <a:pt x="3622" y="114"/>
                      </a:cubicBezTo>
                      <a:cubicBezTo>
                        <a:pt x="3335" y="114"/>
                        <a:pt x="3050" y="122"/>
                        <a:pt x="2769" y="134"/>
                      </a:cubicBezTo>
                      <a:cubicBezTo>
                        <a:pt x="2169" y="201"/>
                        <a:pt x="868" y="468"/>
                        <a:pt x="34" y="635"/>
                      </a:cubicBezTo>
                      <a:cubicBezTo>
                        <a:pt x="0" y="735"/>
                        <a:pt x="0" y="801"/>
                        <a:pt x="0" y="901"/>
                      </a:cubicBezTo>
                      <a:cubicBezTo>
                        <a:pt x="1068" y="768"/>
                        <a:pt x="3670" y="401"/>
                        <a:pt x="4137" y="401"/>
                      </a:cubicBezTo>
                      <a:cubicBezTo>
                        <a:pt x="4704" y="434"/>
                        <a:pt x="4804" y="468"/>
                        <a:pt x="5304" y="501"/>
                      </a:cubicBezTo>
                      <a:cubicBezTo>
                        <a:pt x="5638" y="534"/>
                        <a:pt x="6005" y="568"/>
                        <a:pt x="6372" y="568"/>
                      </a:cubicBezTo>
                      <a:cubicBezTo>
                        <a:pt x="6738" y="534"/>
                        <a:pt x="7706" y="568"/>
                        <a:pt x="8373" y="501"/>
                      </a:cubicBezTo>
                      <a:cubicBezTo>
                        <a:pt x="8707" y="468"/>
                        <a:pt x="9507" y="468"/>
                        <a:pt x="10174" y="468"/>
                      </a:cubicBezTo>
                      <a:cubicBezTo>
                        <a:pt x="10174" y="301"/>
                        <a:pt x="10141" y="168"/>
                        <a:pt x="10108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7" name="Google Shape;46657;p118"/>
                <p:cNvSpPr/>
                <p:nvPr/>
              </p:nvSpPr>
              <p:spPr>
                <a:xfrm>
                  <a:off x="1258302" y="1480276"/>
                  <a:ext cx="1066864" cy="163980"/>
                </a:xfrm>
                <a:custGeom>
                  <a:rect b="b" l="l" r="r" t="t"/>
                  <a:pathLst>
                    <a:path extrusionOk="0" h="1569" w="10208">
                      <a:moveTo>
                        <a:pt x="4070" y="1"/>
                      </a:moveTo>
                      <a:cubicBezTo>
                        <a:pt x="3870" y="1"/>
                        <a:pt x="3670" y="1"/>
                        <a:pt x="3469" y="34"/>
                      </a:cubicBezTo>
                      <a:cubicBezTo>
                        <a:pt x="3169" y="101"/>
                        <a:pt x="2969" y="101"/>
                        <a:pt x="2836" y="134"/>
                      </a:cubicBezTo>
                      <a:cubicBezTo>
                        <a:pt x="2669" y="168"/>
                        <a:pt x="2369" y="168"/>
                        <a:pt x="2135" y="201"/>
                      </a:cubicBezTo>
                      <a:cubicBezTo>
                        <a:pt x="1902" y="234"/>
                        <a:pt x="1735" y="234"/>
                        <a:pt x="1535" y="268"/>
                      </a:cubicBezTo>
                      <a:cubicBezTo>
                        <a:pt x="1368" y="301"/>
                        <a:pt x="1401" y="301"/>
                        <a:pt x="1134" y="368"/>
                      </a:cubicBezTo>
                      <a:cubicBezTo>
                        <a:pt x="868" y="468"/>
                        <a:pt x="634" y="501"/>
                        <a:pt x="367" y="501"/>
                      </a:cubicBezTo>
                      <a:cubicBezTo>
                        <a:pt x="100" y="501"/>
                        <a:pt x="34" y="501"/>
                        <a:pt x="0" y="535"/>
                      </a:cubicBezTo>
                      <a:cubicBezTo>
                        <a:pt x="0" y="835"/>
                        <a:pt x="34" y="1135"/>
                        <a:pt x="67" y="1435"/>
                      </a:cubicBezTo>
                      <a:cubicBezTo>
                        <a:pt x="634" y="1235"/>
                        <a:pt x="1201" y="1102"/>
                        <a:pt x="1768" y="968"/>
                      </a:cubicBezTo>
                      <a:cubicBezTo>
                        <a:pt x="1935" y="952"/>
                        <a:pt x="2102" y="943"/>
                        <a:pt x="2269" y="943"/>
                      </a:cubicBezTo>
                      <a:cubicBezTo>
                        <a:pt x="2435" y="943"/>
                        <a:pt x="2602" y="952"/>
                        <a:pt x="2769" y="968"/>
                      </a:cubicBezTo>
                      <a:cubicBezTo>
                        <a:pt x="3069" y="1002"/>
                        <a:pt x="3369" y="1068"/>
                        <a:pt x="3670" y="1135"/>
                      </a:cubicBezTo>
                      <a:cubicBezTo>
                        <a:pt x="4070" y="1268"/>
                        <a:pt x="4470" y="1368"/>
                        <a:pt x="4904" y="1368"/>
                      </a:cubicBezTo>
                      <a:cubicBezTo>
                        <a:pt x="5771" y="1469"/>
                        <a:pt x="6071" y="1569"/>
                        <a:pt x="6672" y="1569"/>
                      </a:cubicBezTo>
                      <a:lnTo>
                        <a:pt x="7973" y="1569"/>
                      </a:lnTo>
                      <a:cubicBezTo>
                        <a:pt x="8133" y="1562"/>
                        <a:pt x="8267" y="1561"/>
                        <a:pt x="8382" y="1561"/>
                      </a:cubicBezTo>
                      <a:cubicBezTo>
                        <a:pt x="8509" y="1561"/>
                        <a:pt x="8613" y="1563"/>
                        <a:pt x="8704" y="1563"/>
                      </a:cubicBezTo>
                      <a:cubicBezTo>
                        <a:pt x="8982" y="1563"/>
                        <a:pt x="9146" y="1545"/>
                        <a:pt x="9474" y="1402"/>
                      </a:cubicBezTo>
                      <a:cubicBezTo>
                        <a:pt x="9807" y="1235"/>
                        <a:pt x="10041" y="1135"/>
                        <a:pt x="10174" y="1068"/>
                      </a:cubicBezTo>
                      <a:cubicBezTo>
                        <a:pt x="10208" y="868"/>
                        <a:pt x="10208" y="701"/>
                        <a:pt x="10208" y="535"/>
                      </a:cubicBezTo>
                      <a:cubicBezTo>
                        <a:pt x="10208" y="434"/>
                        <a:pt x="10208" y="368"/>
                        <a:pt x="10174" y="234"/>
                      </a:cubicBezTo>
                      <a:cubicBezTo>
                        <a:pt x="9774" y="334"/>
                        <a:pt x="9340" y="368"/>
                        <a:pt x="8907" y="368"/>
                      </a:cubicBezTo>
                      <a:cubicBezTo>
                        <a:pt x="8873" y="346"/>
                        <a:pt x="8829" y="338"/>
                        <a:pt x="8765" y="338"/>
                      </a:cubicBezTo>
                      <a:cubicBezTo>
                        <a:pt x="8636" y="338"/>
                        <a:pt x="8429" y="368"/>
                        <a:pt x="8073" y="368"/>
                      </a:cubicBezTo>
                      <a:cubicBezTo>
                        <a:pt x="7906" y="379"/>
                        <a:pt x="7728" y="383"/>
                        <a:pt x="7565" y="383"/>
                      </a:cubicBezTo>
                      <a:cubicBezTo>
                        <a:pt x="7239" y="383"/>
                        <a:pt x="6972" y="368"/>
                        <a:pt x="6972" y="368"/>
                      </a:cubicBezTo>
                      <a:cubicBezTo>
                        <a:pt x="6972" y="368"/>
                        <a:pt x="6271" y="301"/>
                        <a:pt x="6038" y="268"/>
                      </a:cubicBezTo>
                      <a:cubicBezTo>
                        <a:pt x="5771" y="268"/>
                        <a:pt x="4303" y="1"/>
                        <a:pt x="40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8" name="Google Shape;46658;p118"/>
                <p:cNvSpPr/>
                <p:nvPr/>
              </p:nvSpPr>
              <p:spPr>
                <a:xfrm>
                  <a:off x="1314112" y="1773123"/>
                  <a:ext cx="857630" cy="153529"/>
                </a:xfrm>
                <a:custGeom>
                  <a:rect b="b" l="l" r="r" t="t"/>
                  <a:pathLst>
                    <a:path extrusionOk="0" h="1469" w="8206">
                      <a:moveTo>
                        <a:pt x="0" y="1"/>
                      </a:moveTo>
                      <a:cubicBezTo>
                        <a:pt x="167" y="334"/>
                        <a:pt x="400" y="668"/>
                        <a:pt x="634" y="968"/>
                      </a:cubicBezTo>
                      <a:cubicBezTo>
                        <a:pt x="1001" y="1002"/>
                        <a:pt x="1801" y="1135"/>
                        <a:pt x="2302" y="1202"/>
                      </a:cubicBezTo>
                      <a:cubicBezTo>
                        <a:pt x="2835" y="1302"/>
                        <a:pt x="3069" y="1369"/>
                        <a:pt x="3503" y="1435"/>
                      </a:cubicBezTo>
                      <a:cubicBezTo>
                        <a:pt x="3658" y="1457"/>
                        <a:pt x="3795" y="1469"/>
                        <a:pt x="3962" y="1469"/>
                      </a:cubicBezTo>
                      <a:cubicBezTo>
                        <a:pt x="4296" y="1469"/>
                        <a:pt x="4748" y="1424"/>
                        <a:pt x="5704" y="1335"/>
                      </a:cubicBezTo>
                      <a:cubicBezTo>
                        <a:pt x="6605" y="1235"/>
                        <a:pt x="7472" y="902"/>
                        <a:pt x="8206" y="368"/>
                      </a:cubicBezTo>
                      <a:lnTo>
                        <a:pt x="8206" y="368"/>
                      </a:lnTo>
                      <a:cubicBezTo>
                        <a:pt x="7447" y="874"/>
                        <a:pt x="6475" y="977"/>
                        <a:pt x="5669" y="977"/>
                      </a:cubicBezTo>
                      <a:cubicBezTo>
                        <a:pt x="5518" y="977"/>
                        <a:pt x="5374" y="973"/>
                        <a:pt x="5237" y="968"/>
                      </a:cubicBezTo>
                      <a:cubicBezTo>
                        <a:pt x="4603" y="935"/>
                        <a:pt x="3970" y="801"/>
                        <a:pt x="3402" y="568"/>
                      </a:cubicBezTo>
                      <a:cubicBezTo>
                        <a:pt x="2602" y="368"/>
                        <a:pt x="1801" y="201"/>
                        <a:pt x="1001" y="101"/>
                      </a:cubicBezTo>
                      <a:cubicBezTo>
                        <a:pt x="667" y="34"/>
                        <a:pt x="334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659" name="Google Shape;46659;p118"/>
                <p:cNvSpPr/>
                <p:nvPr/>
              </p:nvSpPr>
              <p:spPr>
                <a:xfrm>
                  <a:off x="961902" y="1042468"/>
                  <a:ext cx="1680561" cy="992451"/>
                </a:xfrm>
                <a:custGeom>
                  <a:rect b="b" l="l" r="r" t="t"/>
                  <a:pathLst>
                    <a:path extrusionOk="0" h="9496" w="16080">
                      <a:moveTo>
                        <a:pt x="14796" y="0"/>
                      </a:moveTo>
                      <a:cubicBezTo>
                        <a:pt x="14054" y="0"/>
                        <a:pt x="12845" y="340"/>
                        <a:pt x="11376" y="954"/>
                      </a:cubicBezTo>
                      <a:lnTo>
                        <a:pt x="11476" y="1054"/>
                      </a:lnTo>
                      <a:cubicBezTo>
                        <a:pt x="12860" y="478"/>
                        <a:pt x="13989" y="156"/>
                        <a:pt x="14631" y="156"/>
                      </a:cubicBezTo>
                      <a:cubicBezTo>
                        <a:pt x="14917" y="156"/>
                        <a:pt x="15106" y="220"/>
                        <a:pt x="15178" y="354"/>
                      </a:cubicBezTo>
                      <a:cubicBezTo>
                        <a:pt x="15612" y="1088"/>
                        <a:pt x="12677" y="3589"/>
                        <a:pt x="8640" y="5958"/>
                      </a:cubicBezTo>
                      <a:cubicBezTo>
                        <a:pt x="5382" y="7885"/>
                        <a:pt x="2368" y="9128"/>
                        <a:pt x="1124" y="9128"/>
                      </a:cubicBezTo>
                      <a:cubicBezTo>
                        <a:pt x="840" y="9128"/>
                        <a:pt x="649" y="9063"/>
                        <a:pt x="568" y="8927"/>
                      </a:cubicBezTo>
                      <a:cubicBezTo>
                        <a:pt x="301" y="8460"/>
                        <a:pt x="1302" y="7359"/>
                        <a:pt x="3003" y="6024"/>
                      </a:cubicBezTo>
                      <a:lnTo>
                        <a:pt x="2970" y="5891"/>
                      </a:lnTo>
                      <a:cubicBezTo>
                        <a:pt x="1068" y="7359"/>
                        <a:pt x="1" y="8660"/>
                        <a:pt x="335" y="9227"/>
                      </a:cubicBezTo>
                      <a:cubicBezTo>
                        <a:pt x="440" y="9409"/>
                        <a:pt x="692" y="9496"/>
                        <a:pt x="1065" y="9496"/>
                      </a:cubicBezTo>
                      <a:cubicBezTo>
                        <a:pt x="2464" y="9496"/>
                        <a:pt x="5554" y="8274"/>
                        <a:pt x="8874" y="6325"/>
                      </a:cubicBezTo>
                      <a:cubicBezTo>
                        <a:pt x="13077" y="3890"/>
                        <a:pt x="16079" y="1188"/>
                        <a:pt x="15545" y="287"/>
                      </a:cubicBezTo>
                      <a:cubicBezTo>
                        <a:pt x="15443" y="93"/>
                        <a:pt x="15183" y="0"/>
                        <a:pt x="14796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63" name="Shape 46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64" name="Google Shape;46664;p119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Goals for User Interface</a:t>
            </a:r>
            <a:endParaRPr/>
          </a:p>
        </p:txBody>
      </p:sp>
      <p:sp>
        <p:nvSpPr>
          <p:cNvPr id="46665" name="Google Shape;46665;p119"/>
          <p:cNvSpPr txBox="1"/>
          <p:nvPr/>
        </p:nvSpPr>
        <p:spPr>
          <a:xfrm>
            <a:off x="1043675" y="1294200"/>
            <a:ext cx="4685400" cy="1262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Update the current layout of pages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Make the application more fluid and presentable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300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●</a:t>
            </a:r>
            <a:r>
              <a:rPr lang="en">
                <a:solidFill>
                  <a:srgbClr val="FFFFFF"/>
                </a:solidFill>
                <a:latin typeface="Roboto"/>
                <a:ea typeface="Roboto"/>
                <a:cs typeface="Roboto"/>
                <a:sym typeface="Roboto"/>
              </a:rPr>
              <a:t>Mobile Implementation (Work In Progress)</a:t>
            </a:r>
            <a:endParaRPr>
              <a:solidFill>
                <a:srgbClr val="FFFFFF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666" name="Google Shape;46666;p119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317600" y="2556312"/>
            <a:ext cx="2778038" cy="2241925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67" name="Google Shape;46667;p119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826828" y="2556300"/>
            <a:ext cx="2963624" cy="2241924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71" name="Shape 466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72" name="Google Shape;46672;p120"/>
          <p:cNvSpPr txBox="1"/>
          <p:nvPr/>
        </p:nvSpPr>
        <p:spPr>
          <a:xfrm>
            <a:off x="2261700" y="192225"/>
            <a:ext cx="4620600" cy="64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rPr>
              <a:t>Updates to User Interface</a:t>
            </a:r>
            <a:endParaRPr sz="3000">
              <a:solidFill>
                <a:srgbClr val="708EC0"/>
              </a:solidFill>
              <a:latin typeface="Big Shoulders Text"/>
              <a:ea typeface="Big Shoulders Text"/>
              <a:cs typeface="Big Shoulders Text"/>
              <a:sym typeface="Big Shoulders Text"/>
            </a:endParaRPr>
          </a:p>
        </p:txBody>
      </p:sp>
      <p:sp>
        <p:nvSpPr>
          <p:cNvPr id="46673" name="Google Shape;46673;p120"/>
          <p:cNvSpPr txBox="1"/>
          <p:nvPr/>
        </p:nvSpPr>
        <p:spPr>
          <a:xfrm>
            <a:off x="306800" y="1522125"/>
            <a:ext cx="3629100" cy="2786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New buttons added to application: About Page fully implemented, and Connect Page for Telescope Integration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New color scheme was added for many buttons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Easier to read and understand guide for project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674" name="Google Shape;46674;p12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262300" y="1522113"/>
            <a:ext cx="4682325" cy="2633825"/>
          </a:xfrm>
          <a:prstGeom prst="rect">
            <a:avLst/>
          </a:prstGeom>
          <a:noFill/>
          <a:ln>
            <a:noFill/>
          </a:ln>
        </p:spPr>
      </p:pic>
      <p:sp>
        <p:nvSpPr>
          <p:cNvPr id="46675" name="Google Shape;46675;p120"/>
          <p:cNvSpPr txBox="1"/>
          <p:nvPr/>
        </p:nvSpPr>
        <p:spPr>
          <a:xfrm>
            <a:off x="3072000" y="838725"/>
            <a:ext cx="3000000" cy="683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2"/>
                </a:solidFill>
              </a:rPr>
              <a:t>Home and Upload Page</a:t>
            </a:r>
            <a:endParaRPr sz="1600">
              <a:solidFill>
                <a:schemeClr val="lt2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79" name="Shape 4667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80" name="Google Shape;46680;p121"/>
          <p:cNvSpPr txBox="1"/>
          <p:nvPr/>
        </p:nvSpPr>
        <p:spPr>
          <a:xfrm>
            <a:off x="2261700" y="192225"/>
            <a:ext cx="4620600" cy="646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rPr>
              <a:t>Updates to User Interface</a:t>
            </a:r>
            <a:endParaRPr sz="3000">
              <a:solidFill>
                <a:srgbClr val="708EC0"/>
              </a:solidFill>
              <a:latin typeface="Big Shoulders Text"/>
              <a:ea typeface="Big Shoulders Text"/>
              <a:cs typeface="Big Shoulders Text"/>
              <a:sym typeface="Big Shoulders Text"/>
            </a:endParaRPr>
          </a:p>
        </p:txBody>
      </p:sp>
      <p:sp>
        <p:nvSpPr>
          <p:cNvPr id="46681" name="Google Shape;46681;p121"/>
          <p:cNvSpPr txBox="1"/>
          <p:nvPr/>
        </p:nvSpPr>
        <p:spPr>
          <a:xfrm>
            <a:off x="306800" y="1522125"/>
            <a:ext cx="3629100" cy="15855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Added an About Page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Brief Description of the project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1150" lvl="0" marL="457200" rtl="0" algn="l">
              <a:lnSpc>
                <a:spcPct val="2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300"/>
              <a:buFont typeface="Roboto"/>
              <a:buChar char="●"/>
            </a:pPr>
            <a:r>
              <a:rPr lang="en" sz="13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Group picture of the team and our team hard at work</a:t>
            </a:r>
            <a:endParaRPr sz="13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682" name="Google Shape;46682;p121"/>
          <p:cNvSpPr txBox="1"/>
          <p:nvPr/>
        </p:nvSpPr>
        <p:spPr>
          <a:xfrm>
            <a:off x="3072000" y="838725"/>
            <a:ext cx="3000000" cy="4311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ctr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 sz="1600">
                <a:solidFill>
                  <a:schemeClr val="lt2"/>
                </a:solidFill>
              </a:rPr>
              <a:t>About Page</a:t>
            </a:r>
            <a:endParaRPr>
              <a:solidFill>
                <a:schemeClr val="dk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683" name="Google Shape;46683;p121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538675" y="1269825"/>
            <a:ext cx="4407542" cy="35688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942" name="Shape 439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943" name="Google Shape;43943;p86"/>
          <p:cNvSpPr txBox="1"/>
          <p:nvPr>
            <p:ph type="title"/>
          </p:nvPr>
        </p:nvSpPr>
        <p:spPr>
          <a:xfrm>
            <a:off x="2170350" y="346075"/>
            <a:ext cx="48033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2"/>
                </a:solidFill>
              </a:rPr>
              <a:t>Project Development Team (Cont.)</a:t>
            </a:r>
            <a:endParaRPr/>
          </a:p>
        </p:txBody>
      </p:sp>
      <p:sp>
        <p:nvSpPr>
          <p:cNvPr id="43944" name="Google Shape;43944;p86"/>
          <p:cNvSpPr txBox="1"/>
          <p:nvPr>
            <p:ph idx="3" type="subTitle"/>
          </p:nvPr>
        </p:nvSpPr>
        <p:spPr>
          <a:xfrm>
            <a:off x="1670400" y="2503313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Daniel Gonzalez</a:t>
            </a:r>
            <a:endParaRPr/>
          </a:p>
        </p:txBody>
      </p:sp>
      <p:grpSp>
        <p:nvGrpSpPr>
          <p:cNvPr id="43945" name="Google Shape;43945;p86"/>
          <p:cNvGrpSpPr/>
          <p:nvPr/>
        </p:nvGrpSpPr>
        <p:grpSpPr>
          <a:xfrm>
            <a:off x="1935973" y="973984"/>
            <a:ext cx="1547185" cy="1583379"/>
            <a:chOff x="2153648" y="1192696"/>
            <a:chExt cx="1547185" cy="1583379"/>
          </a:xfrm>
        </p:grpSpPr>
        <p:grpSp>
          <p:nvGrpSpPr>
            <p:cNvPr id="43946" name="Google Shape;43946;p86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3947" name="Google Shape;43947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8" name="Google Shape;43948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49" name="Google Shape;43949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0" name="Google Shape;43950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1" name="Google Shape;43951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2" name="Google Shape;43952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3" name="Google Shape;43953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4" name="Google Shape;43954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5" name="Google Shape;43955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6" name="Google Shape;43956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7" name="Google Shape;43957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8" name="Google Shape;43958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59" name="Google Shape;43959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0" name="Google Shape;43960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1" name="Google Shape;43961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2" name="Google Shape;43962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3" name="Google Shape;43963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4" name="Google Shape;43964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5" name="Google Shape;43965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6" name="Google Shape;43966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7" name="Google Shape;43967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8" name="Google Shape;43968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69" name="Google Shape;43969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0" name="Google Shape;43970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1" name="Google Shape;43971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2" name="Google Shape;43972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3" name="Google Shape;43973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4" name="Google Shape;43974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5" name="Google Shape;43975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6" name="Google Shape;43976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7" name="Google Shape;43977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8" name="Google Shape;43978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79" name="Google Shape;43979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0" name="Google Shape;43980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1" name="Google Shape;43981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2" name="Google Shape;43982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3" name="Google Shape;43983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4" name="Google Shape;43984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5" name="Google Shape;43985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6" name="Google Shape;43986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7" name="Google Shape;43987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8" name="Google Shape;43988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89" name="Google Shape;43989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0" name="Google Shape;43990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1" name="Google Shape;43991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2" name="Google Shape;43992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3" name="Google Shape;43993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4" name="Google Shape;43994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5" name="Google Shape;43995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6" name="Google Shape;43996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7" name="Google Shape;43997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8" name="Google Shape;43998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999" name="Google Shape;43999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0" name="Google Shape;44000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1" name="Google Shape;44001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2" name="Google Shape;44002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3" name="Google Shape;44003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4" name="Google Shape;44004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5" name="Google Shape;44005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6" name="Google Shape;44006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7" name="Google Shape;44007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8" name="Google Shape;44008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09" name="Google Shape;44009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0" name="Google Shape;44010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1" name="Google Shape;44011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2" name="Google Shape;44012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3" name="Google Shape;44013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4" name="Google Shape;44014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5" name="Google Shape;44015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6" name="Google Shape;44016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7" name="Google Shape;44017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8" name="Google Shape;44018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19" name="Google Shape;44019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0" name="Google Shape;44020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1" name="Google Shape;44021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2" name="Google Shape;44022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3" name="Google Shape;44023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4" name="Google Shape;44024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5" name="Google Shape;44025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6" name="Google Shape;44026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7" name="Google Shape;44027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8" name="Google Shape;44028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29" name="Google Shape;44029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0" name="Google Shape;44030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1" name="Google Shape;44031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2" name="Google Shape;44032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3" name="Google Shape;44033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4" name="Google Shape;44034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5" name="Google Shape;44035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6" name="Google Shape;44036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7" name="Google Shape;44037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8" name="Google Shape;44038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39" name="Google Shape;44039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0" name="Google Shape;44040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1" name="Google Shape;44041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2" name="Google Shape;44042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3" name="Google Shape;44043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4" name="Google Shape;44044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5" name="Google Shape;44045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6" name="Google Shape;44046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7" name="Google Shape;44047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8" name="Google Shape;44048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49" name="Google Shape;44049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0" name="Google Shape;44050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1" name="Google Shape;44051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2" name="Google Shape;44052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3" name="Google Shape;44053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4" name="Google Shape;44054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5" name="Google Shape;44055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6" name="Google Shape;44056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7" name="Google Shape;44057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8" name="Google Shape;44058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59" name="Google Shape;44059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0" name="Google Shape;44060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1" name="Google Shape;44061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2" name="Google Shape;44062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3" name="Google Shape;44063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4" name="Google Shape;44064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5" name="Google Shape;44065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6" name="Google Shape;44066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7" name="Google Shape;44067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8" name="Google Shape;44068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69" name="Google Shape;44069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0" name="Google Shape;44070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1" name="Google Shape;44071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2" name="Google Shape;44072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3" name="Google Shape;44073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4" name="Google Shape;44074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5" name="Google Shape;44075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6" name="Google Shape;44076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7" name="Google Shape;44077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8" name="Google Shape;44078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79" name="Google Shape;44079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0" name="Google Shape;44080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1" name="Google Shape;44081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2" name="Google Shape;44082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3" name="Google Shape;44083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4" name="Google Shape;44084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5" name="Google Shape;44085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6" name="Google Shape;44086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7" name="Google Shape;44087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8" name="Google Shape;44088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89" name="Google Shape;44089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0" name="Google Shape;44090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1" name="Google Shape;44091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2" name="Google Shape;44092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3" name="Google Shape;44093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4" name="Google Shape;44094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5" name="Google Shape;44095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6" name="Google Shape;44096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7" name="Google Shape;44097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8" name="Google Shape;44098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099" name="Google Shape;44099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0" name="Google Shape;44100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1" name="Google Shape;44101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2" name="Google Shape;44102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3" name="Google Shape;44103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4" name="Google Shape;44104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5" name="Google Shape;44105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6" name="Google Shape;44106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7" name="Google Shape;44107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8" name="Google Shape;44108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09" name="Google Shape;44109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0" name="Google Shape;44110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1" name="Google Shape;44111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2" name="Google Shape;44112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3" name="Google Shape;44113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4" name="Google Shape;44114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5" name="Google Shape;44115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6" name="Google Shape;44116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7" name="Google Shape;44117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8" name="Google Shape;44118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19" name="Google Shape;44119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0" name="Google Shape;44120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1" name="Google Shape;44121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2" name="Google Shape;44122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3" name="Google Shape;44123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4" name="Google Shape;44124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5" name="Google Shape;44125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6" name="Google Shape;44126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7" name="Google Shape;44127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8" name="Google Shape;44128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29" name="Google Shape;44129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0" name="Google Shape;44130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1" name="Google Shape;44131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2" name="Google Shape;44132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3" name="Google Shape;44133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4" name="Google Shape;44134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5" name="Google Shape;44135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6" name="Google Shape;44136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7" name="Google Shape;44137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8" name="Google Shape;44138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39" name="Google Shape;44139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0" name="Google Shape;44140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1" name="Google Shape;44141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2" name="Google Shape;44142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3" name="Google Shape;44143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4" name="Google Shape;44144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5" name="Google Shape;44145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6" name="Google Shape;44146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7" name="Google Shape;44147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8" name="Google Shape;44148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49" name="Google Shape;44149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0" name="Google Shape;44150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1" name="Google Shape;44151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2" name="Google Shape;44152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3" name="Google Shape;44153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4" name="Google Shape;44154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5" name="Google Shape;44155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6" name="Google Shape;44156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7" name="Google Shape;44157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8" name="Google Shape;44158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59" name="Google Shape;44159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0" name="Google Shape;44160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1" name="Google Shape;44161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2" name="Google Shape;44162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3" name="Google Shape;44163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4" name="Google Shape;44164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5" name="Google Shape;44165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6" name="Google Shape;44166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7" name="Google Shape;44167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8" name="Google Shape;44168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69" name="Google Shape;44169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0" name="Google Shape;44170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1" name="Google Shape;44171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2" name="Google Shape;44172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3" name="Google Shape;44173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4" name="Google Shape;44174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5" name="Google Shape;44175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6" name="Google Shape;44176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7" name="Google Shape;44177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8" name="Google Shape;44178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79" name="Google Shape;44179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0" name="Google Shape;44180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1" name="Google Shape;44181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2" name="Google Shape;44182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3" name="Google Shape;44183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4" name="Google Shape;44184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5" name="Google Shape;44185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6" name="Google Shape;44186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187" name="Google Shape;44187;p86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4188" name="Google Shape;44188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89" name="Google Shape;44189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0" name="Google Shape;44190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1" name="Google Shape;44191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2" name="Google Shape;44192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3" name="Google Shape;44193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4" name="Google Shape;44194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5" name="Google Shape;44195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6" name="Google Shape;44196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7" name="Google Shape;44197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8" name="Google Shape;44198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99" name="Google Shape;44199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0" name="Google Shape;44200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1" name="Google Shape;44201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2" name="Google Shape;44202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3" name="Google Shape;44203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4" name="Google Shape;44204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5" name="Google Shape;44205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6" name="Google Shape;44206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7" name="Google Shape;44207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8" name="Google Shape;44208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09" name="Google Shape;44209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0" name="Google Shape;44210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1" name="Google Shape;44211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2" name="Google Shape;44212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3" name="Google Shape;44213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4" name="Google Shape;44214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5" name="Google Shape;44215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6" name="Google Shape;44216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7" name="Google Shape;44217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8" name="Google Shape;44218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19" name="Google Shape;44219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0" name="Google Shape;44220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1" name="Google Shape;44221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2" name="Google Shape;44222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3" name="Google Shape;44223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4" name="Google Shape;44224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5" name="Google Shape;44225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6" name="Google Shape;44226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7" name="Google Shape;44227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8" name="Google Shape;44228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29" name="Google Shape;44229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0" name="Google Shape;44230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1" name="Google Shape;44231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2" name="Google Shape;44232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3" name="Google Shape;44233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4" name="Google Shape;44234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5" name="Google Shape;44235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6" name="Google Shape;44236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7" name="Google Shape;44237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8" name="Google Shape;44238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39" name="Google Shape;44239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0" name="Google Shape;44240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1" name="Google Shape;44241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2" name="Google Shape;44242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3" name="Google Shape;44243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4" name="Google Shape;44244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5" name="Google Shape;44245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6" name="Google Shape;44246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7" name="Google Shape;44247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8" name="Google Shape;44248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49" name="Google Shape;44249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0" name="Google Shape;44250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1" name="Google Shape;44251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2" name="Google Shape;44252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3" name="Google Shape;44253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4" name="Google Shape;44254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5" name="Google Shape;44255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6" name="Google Shape;44256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7" name="Google Shape;44257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8" name="Google Shape;44258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59" name="Google Shape;44259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0" name="Google Shape;44260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1" name="Google Shape;44261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2" name="Google Shape;44262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3" name="Google Shape;44263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4" name="Google Shape;44264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5" name="Google Shape;44265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6" name="Google Shape;44266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7" name="Google Shape;44267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8" name="Google Shape;44268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69" name="Google Shape;44269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0" name="Google Shape;44270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1" name="Google Shape;44271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2" name="Google Shape;44272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3" name="Google Shape;44273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4" name="Google Shape;44274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5" name="Google Shape;44275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6" name="Google Shape;44276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7" name="Google Shape;44277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8" name="Google Shape;44278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79" name="Google Shape;44279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0" name="Google Shape;44280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1" name="Google Shape;44281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2" name="Google Shape;44282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3" name="Google Shape;44283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4" name="Google Shape;44284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5" name="Google Shape;44285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6" name="Google Shape;44286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7" name="Google Shape;44287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8" name="Google Shape;44288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89" name="Google Shape;44289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0" name="Google Shape;44290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1" name="Google Shape;44291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2" name="Google Shape;44292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3" name="Google Shape;44293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4" name="Google Shape;44294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5" name="Google Shape;44295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6" name="Google Shape;44296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7" name="Google Shape;44297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8" name="Google Shape;44298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99" name="Google Shape;44299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0" name="Google Shape;44300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1" name="Google Shape;44301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2" name="Google Shape;44302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3" name="Google Shape;44303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4" name="Google Shape;44304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5" name="Google Shape;44305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6" name="Google Shape;44306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7" name="Google Shape;44307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8" name="Google Shape;44308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09" name="Google Shape;44309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0" name="Google Shape;44310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1" name="Google Shape;44311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2" name="Google Shape;44312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3" name="Google Shape;44313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4" name="Google Shape;44314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5" name="Google Shape;44315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6" name="Google Shape;44316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7" name="Google Shape;44317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8" name="Google Shape;44318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19" name="Google Shape;44319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0" name="Google Shape;44320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1" name="Google Shape;44321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2" name="Google Shape;44322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3" name="Google Shape;44323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4" name="Google Shape;44324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5" name="Google Shape;44325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6" name="Google Shape;44326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7" name="Google Shape;44327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8" name="Google Shape;44328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29" name="Google Shape;44329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0" name="Google Shape;44330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1" name="Google Shape;44331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2" name="Google Shape;44332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3" name="Google Shape;44333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4" name="Google Shape;44334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5" name="Google Shape;44335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6" name="Google Shape;44336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7" name="Google Shape;44337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8" name="Google Shape;44338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39" name="Google Shape;44339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0" name="Google Shape;44340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1" name="Google Shape;44341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2" name="Google Shape;44342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3" name="Google Shape;44343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4" name="Google Shape;44344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5" name="Google Shape;44345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6" name="Google Shape;44346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7" name="Google Shape;44347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8" name="Google Shape;44348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49" name="Google Shape;44349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0" name="Google Shape;44350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1" name="Google Shape;44351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2" name="Google Shape;44352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3" name="Google Shape;44353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4" name="Google Shape;44354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5" name="Google Shape;44355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6" name="Google Shape;44356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7" name="Google Shape;44357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8" name="Google Shape;44358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59" name="Google Shape;44359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0" name="Google Shape;44360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1" name="Google Shape;44361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2" name="Google Shape;44362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3" name="Google Shape;44363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4" name="Google Shape;44364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5" name="Google Shape;44365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6" name="Google Shape;44366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7" name="Google Shape;44367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8" name="Google Shape;44368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69" name="Google Shape;44369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0" name="Google Shape;44370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1" name="Google Shape;44371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2" name="Google Shape;44372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3" name="Google Shape;44373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4" name="Google Shape;44374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5" name="Google Shape;44375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6" name="Google Shape;44376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7" name="Google Shape;44377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8" name="Google Shape;44378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79" name="Google Shape;44379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0" name="Google Shape;44380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1" name="Google Shape;44381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2" name="Google Shape;44382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3" name="Google Shape;44383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4" name="Google Shape;44384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5" name="Google Shape;44385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6" name="Google Shape;44386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7" name="Google Shape;44387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8" name="Google Shape;44388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89" name="Google Shape;44389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0" name="Google Shape;44390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1" name="Google Shape;44391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2" name="Google Shape;44392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3" name="Google Shape;44393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4" name="Google Shape;44394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5" name="Google Shape;44395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6" name="Google Shape;44396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7" name="Google Shape;44397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8" name="Google Shape;44398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99" name="Google Shape;44399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0" name="Google Shape;44400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1" name="Google Shape;44401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2" name="Google Shape;44402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3" name="Google Shape;44403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4" name="Google Shape;44404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5" name="Google Shape;44405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6" name="Google Shape;44406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7" name="Google Shape;44407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8" name="Google Shape;44408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09" name="Google Shape;44409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0" name="Google Shape;44410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1" name="Google Shape;44411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2" name="Google Shape;44412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3" name="Google Shape;44413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4" name="Google Shape;44414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5" name="Google Shape;44415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6" name="Google Shape;44416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7" name="Google Shape;44417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8" name="Google Shape;44418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19" name="Google Shape;44419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0" name="Google Shape;44420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1" name="Google Shape;44421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2" name="Google Shape;44422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3" name="Google Shape;44423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4" name="Google Shape;44424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5" name="Google Shape;44425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6" name="Google Shape;44426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27" name="Google Shape;44427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4428" name="Google Shape;44428;p86"/>
          <p:cNvCxnSpPr/>
          <p:nvPr/>
        </p:nvCxnSpPr>
        <p:spPr>
          <a:xfrm>
            <a:off x="1841950" y="2884938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429" name="Google Shape;44429;p86"/>
          <p:cNvSpPr txBox="1"/>
          <p:nvPr>
            <p:ph idx="3" type="subTitle"/>
          </p:nvPr>
        </p:nvSpPr>
        <p:spPr>
          <a:xfrm>
            <a:off x="1399575" y="4555800"/>
            <a:ext cx="26190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2"/>
                </a:solidFill>
              </a:rPr>
              <a:t>Fu-Cheng Chuang (Jason)</a:t>
            </a:r>
            <a:endParaRPr/>
          </a:p>
        </p:txBody>
      </p:sp>
      <p:grpSp>
        <p:nvGrpSpPr>
          <p:cNvPr id="44430" name="Google Shape;44430;p86"/>
          <p:cNvGrpSpPr/>
          <p:nvPr/>
        </p:nvGrpSpPr>
        <p:grpSpPr>
          <a:xfrm>
            <a:off x="1977348" y="3026459"/>
            <a:ext cx="1547185" cy="1583379"/>
            <a:chOff x="2153648" y="1192696"/>
            <a:chExt cx="1547185" cy="1583379"/>
          </a:xfrm>
        </p:grpSpPr>
        <p:grpSp>
          <p:nvGrpSpPr>
            <p:cNvPr id="44431" name="Google Shape;44431;p86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4432" name="Google Shape;44432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3" name="Google Shape;44433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4" name="Google Shape;44434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5" name="Google Shape;44435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6" name="Google Shape;44436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7" name="Google Shape;44437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8" name="Google Shape;44438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39" name="Google Shape;44439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0" name="Google Shape;44440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1" name="Google Shape;44441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2" name="Google Shape;44442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3" name="Google Shape;44443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4" name="Google Shape;44444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5" name="Google Shape;44445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6" name="Google Shape;44446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7" name="Google Shape;44447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8" name="Google Shape;44448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49" name="Google Shape;44449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0" name="Google Shape;44450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1" name="Google Shape;44451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2" name="Google Shape;44452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3" name="Google Shape;44453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4" name="Google Shape;44454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5" name="Google Shape;44455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6" name="Google Shape;44456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7" name="Google Shape;44457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8" name="Google Shape;44458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59" name="Google Shape;44459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0" name="Google Shape;44460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1" name="Google Shape;44461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2" name="Google Shape;44462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3" name="Google Shape;44463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4" name="Google Shape;44464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5" name="Google Shape;44465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6" name="Google Shape;44466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7" name="Google Shape;44467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8" name="Google Shape;44468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69" name="Google Shape;44469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0" name="Google Shape;44470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1" name="Google Shape;44471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2" name="Google Shape;44472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3" name="Google Shape;44473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4" name="Google Shape;44474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5" name="Google Shape;44475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6" name="Google Shape;44476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7" name="Google Shape;44477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8" name="Google Shape;44478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79" name="Google Shape;44479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0" name="Google Shape;44480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1" name="Google Shape;44481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2" name="Google Shape;44482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3" name="Google Shape;44483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4" name="Google Shape;44484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5" name="Google Shape;44485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6" name="Google Shape;44486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7" name="Google Shape;44487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8" name="Google Shape;44488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89" name="Google Shape;44489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0" name="Google Shape;44490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1" name="Google Shape;44491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2" name="Google Shape;44492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3" name="Google Shape;44493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4" name="Google Shape;44494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5" name="Google Shape;44495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6" name="Google Shape;44496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7" name="Google Shape;44497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8" name="Google Shape;44498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499" name="Google Shape;44499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0" name="Google Shape;44500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1" name="Google Shape;44501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2" name="Google Shape;44502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3" name="Google Shape;44503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4" name="Google Shape;44504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5" name="Google Shape;44505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6" name="Google Shape;44506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7" name="Google Shape;44507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8" name="Google Shape;44508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09" name="Google Shape;44509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0" name="Google Shape;44510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1" name="Google Shape;44511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2" name="Google Shape;44512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3" name="Google Shape;44513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4" name="Google Shape;44514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5" name="Google Shape;44515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6" name="Google Shape;44516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7" name="Google Shape;44517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8" name="Google Shape;44518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19" name="Google Shape;44519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0" name="Google Shape;44520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1" name="Google Shape;44521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2" name="Google Shape;44522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3" name="Google Shape;44523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4" name="Google Shape;44524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5" name="Google Shape;44525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6" name="Google Shape;44526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7" name="Google Shape;44527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8" name="Google Shape;44528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29" name="Google Shape;44529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0" name="Google Shape;44530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1" name="Google Shape;44531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2" name="Google Shape;44532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3" name="Google Shape;44533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4" name="Google Shape;44534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5" name="Google Shape;44535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6" name="Google Shape;44536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7" name="Google Shape;44537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8" name="Google Shape;44538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39" name="Google Shape;44539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0" name="Google Shape;44540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1" name="Google Shape;44541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2" name="Google Shape;44542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3" name="Google Shape;44543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4" name="Google Shape;44544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5" name="Google Shape;44545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6" name="Google Shape;44546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7" name="Google Shape;44547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8" name="Google Shape;44548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49" name="Google Shape;44549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0" name="Google Shape;44550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1" name="Google Shape;44551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2" name="Google Shape;44552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3" name="Google Shape;44553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4" name="Google Shape;44554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5" name="Google Shape;44555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6" name="Google Shape;44556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7" name="Google Shape;44557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8" name="Google Shape;44558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59" name="Google Shape;44559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0" name="Google Shape;44560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1" name="Google Shape;44561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2" name="Google Shape;44562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3" name="Google Shape;44563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4" name="Google Shape;44564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5" name="Google Shape;44565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6" name="Google Shape;44566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7" name="Google Shape;44567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8" name="Google Shape;44568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69" name="Google Shape;44569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0" name="Google Shape;44570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1" name="Google Shape;44571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2" name="Google Shape;44572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3" name="Google Shape;44573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4" name="Google Shape;44574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5" name="Google Shape;44575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6" name="Google Shape;44576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7" name="Google Shape;44577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8" name="Google Shape;44578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79" name="Google Shape;44579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0" name="Google Shape;44580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1" name="Google Shape;44581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2" name="Google Shape;44582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3" name="Google Shape;44583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4" name="Google Shape;44584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5" name="Google Shape;44585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6" name="Google Shape;44586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7" name="Google Shape;44587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8" name="Google Shape;44588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89" name="Google Shape;44589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0" name="Google Shape;44590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1" name="Google Shape;44591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2" name="Google Shape;44592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3" name="Google Shape;44593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4" name="Google Shape;44594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5" name="Google Shape;44595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6" name="Google Shape;44596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7" name="Google Shape;44597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8" name="Google Shape;44598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599" name="Google Shape;44599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0" name="Google Shape;44600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1" name="Google Shape;44601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2" name="Google Shape;44602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3" name="Google Shape;44603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4" name="Google Shape;44604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5" name="Google Shape;44605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6" name="Google Shape;44606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7" name="Google Shape;44607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8" name="Google Shape;44608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09" name="Google Shape;44609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0" name="Google Shape;44610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1" name="Google Shape;44611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2" name="Google Shape;44612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3" name="Google Shape;44613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4" name="Google Shape;44614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5" name="Google Shape;44615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6" name="Google Shape;44616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7" name="Google Shape;44617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8" name="Google Shape;44618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19" name="Google Shape;44619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0" name="Google Shape;44620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1" name="Google Shape;44621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2" name="Google Shape;44622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3" name="Google Shape;44623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4" name="Google Shape;44624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5" name="Google Shape;44625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6" name="Google Shape;44626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7" name="Google Shape;44627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8" name="Google Shape;44628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29" name="Google Shape;44629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0" name="Google Shape;44630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1" name="Google Shape;44631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2" name="Google Shape;44632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3" name="Google Shape;44633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4" name="Google Shape;44634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5" name="Google Shape;44635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6" name="Google Shape;44636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7" name="Google Shape;44637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8" name="Google Shape;44638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39" name="Google Shape;44639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0" name="Google Shape;44640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1" name="Google Shape;44641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2" name="Google Shape;44642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3" name="Google Shape;44643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4" name="Google Shape;44644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5" name="Google Shape;44645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6" name="Google Shape;44646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7" name="Google Shape;44647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8" name="Google Shape;44648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49" name="Google Shape;44649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0" name="Google Shape;44650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1" name="Google Shape;44651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2" name="Google Shape;44652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3" name="Google Shape;44653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4" name="Google Shape;44654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5" name="Google Shape;44655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6" name="Google Shape;44656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7" name="Google Shape;44657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8" name="Google Shape;44658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59" name="Google Shape;44659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0" name="Google Shape;44660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1" name="Google Shape;44661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2" name="Google Shape;44662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3" name="Google Shape;44663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4" name="Google Shape;44664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5" name="Google Shape;44665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6" name="Google Shape;44666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7" name="Google Shape;44667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8" name="Google Shape;44668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69" name="Google Shape;44669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0" name="Google Shape;44670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1" name="Google Shape;44671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672" name="Google Shape;44672;p86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4673" name="Google Shape;44673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4" name="Google Shape;44674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5" name="Google Shape;44675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6" name="Google Shape;44676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7" name="Google Shape;44677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8" name="Google Shape;44678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79" name="Google Shape;44679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0" name="Google Shape;44680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1" name="Google Shape;44681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2" name="Google Shape;44682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3" name="Google Shape;44683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4" name="Google Shape;44684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5" name="Google Shape;44685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6" name="Google Shape;44686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7" name="Google Shape;44687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8" name="Google Shape;44688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89" name="Google Shape;44689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0" name="Google Shape;44690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1" name="Google Shape;44691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2" name="Google Shape;44692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3" name="Google Shape;44693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4" name="Google Shape;44694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5" name="Google Shape;44695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6" name="Google Shape;44696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7" name="Google Shape;44697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8" name="Google Shape;44698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99" name="Google Shape;44699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0" name="Google Shape;44700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1" name="Google Shape;44701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2" name="Google Shape;44702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3" name="Google Shape;44703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4" name="Google Shape;44704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5" name="Google Shape;44705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6" name="Google Shape;44706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7" name="Google Shape;44707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8" name="Google Shape;44708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09" name="Google Shape;44709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0" name="Google Shape;44710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1" name="Google Shape;44711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2" name="Google Shape;44712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3" name="Google Shape;44713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4" name="Google Shape;44714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5" name="Google Shape;44715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6" name="Google Shape;44716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7" name="Google Shape;44717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8" name="Google Shape;44718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19" name="Google Shape;44719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0" name="Google Shape;44720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1" name="Google Shape;44721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2" name="Google Shape;44722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3" name="Google Shape;44723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4" name="Google Shape;44724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5" name="Google Shape;44725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6" name="Google Shape;44726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7" name="Google Shape;44727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8" name="Google Shape;44728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29" name="Google Shape;44729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0" name="Google Shape;44730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1" name="Google Shape;44731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2" name="Google Shape;44732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3" name="Google Shape;44733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4" name="Google Shape;44734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5" name="Google Shape;44735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6" name="Google Shape;44736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7" name="Google Shape;44737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8" name="Google Shape;44738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39" name="Google Shape;44739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0" name="Google Shape;44740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1" name="Google Shape;44741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2" name="Google Shape;44742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3" name="Google Shape;44743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4" name="Google Shape;44744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5" name="Google Shape;44745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6" name="Google Shape;44746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7" name="Google Shape;44747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8" name="Google Shape;44748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49" name="Google Shape;44749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0" name="Google Shape;44750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1" name="Google Shape;44751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2" name="Google Shape;44752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3" name="Google Shape;44753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4" name="Google Shape;44754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5" name="Google Shape;44755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6" name="Google Shape;44756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7" name="Google Shape;44757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8" name="Google Shape;44758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59" name="Google Shape;44759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0" name="Google Shape;44760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1" name="Google Shape;44761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2" name="Google Shape;44762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3" name="Google Shape;44763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4" name="Google Shape;44764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5" name="Google Shape;44765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6" name="Google Shape;44766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7" name="Google Shape;44767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8" name="Google Shape;44768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69" name="Google Shape;44769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0" name="Google Shape;44770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1" name="Google Shape;44771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2" name="Google Shape;44772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3" name="Google Shape;44773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4" name="Google Shape;44774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5" name="Google Shape;44775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6" name="Google Shape;44776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7" name="Google Shape;44777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8" name="Google Shape;44778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79" name="Google Shape;44779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0" name="Google Shape;44780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1" name="Google Shape;44781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2" name="Google Shape;44782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3" name="Google Shape;44783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4" name="Google Shape;44784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5" name="Google Shape;44785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6" name="Google Shape;44786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7" name="Google Shape;44787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8" name="Google Shape;44788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89" name="Google Shape;44789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0" name="Google Shape;44790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1" name="Google Shape;44791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2" name="Google Shape;44792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3" name="Google Shape;44793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4" name="Google Shape;44794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5" name="Google Shape;44795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6" name="Google Shape;44796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7" name="Google Shape;44797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8" name="Google Shape;44798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99" name="Google Shape;44799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0" name="Google Shape;44800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1" name="Google Shape;44801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2" name="Google Shape;44802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3" name="Google Shape;44803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4" name="Google Shape;44804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5" name="Google Shape;44805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6" name="Google Shape;44806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7" name="Google Shape;44807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8" name="Google Shape;44808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09" name="Google Shape;44809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0" name="Google Shape;44810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1" name="Google Shape;44811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2" name="Google Shape;44812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3" name="Google Shape;44813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4" name="Google Shape;44814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5" name="Google Shape;44815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6" name="Google Shape;44816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7" name="Google Shape;44817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8" name="Google Shape;44818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19" name="Google Shape;44819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0" name="Google Shape;44820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1" name="Google Shape;44821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2" name="Google Shape;44822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3" name="Google Shape;44823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4" name="Google Shape;44824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5" name="Google Shape;44825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6" name="Google Shape;44826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7" name="Google Shape;44827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8" name="Google Shape;44828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29" name="Google Shape;44829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0" name="Google Shape;44830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1" name="Google Shape;44831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2" name="Google Shape;44832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3" name="Google Shape;44833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4" name="Google Shape;44834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5" name="Google Shape;44835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6" name="Google Shape;44836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7" name="Google Shape;44837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8" name="Google Shape;44838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39" name="Google Shape;44839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0" name="Google Shape;44840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1" name="Google Shape;44841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2" name="Google Shape;44842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3" name="Google Shape;44843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4" name="Google Shape;44844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5" name="Google Shape;44845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6" name="Google Shape;44846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7" name="Google Shape;44847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8" name="Google Shape;44848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49" name="Google Shape;44849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0" name="Google Shape;44850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1" name="Google Shape;44851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2" name="Google Shape;44852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3" name="Google Shape;44853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4" name="Google Shape;44854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5" name="Google Shape;44855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6" name="Google Shape;44856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7" name="Google Shape;44857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8" name="Google Shape;44858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59" name="Google Shape;44859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0" name="Google Shape;44860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1" name="Google Shape;44861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2" name="Google Shape;44862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3" name="Google Shape;44863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4" name="Google Shape;44864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5" name="Google Shape;44865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6" name="Google Shape;44866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7" name="Google Shape;44867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8" name="Google Shape;44868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69" name="Google Shape;44869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0" name="Google Shape;44870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1" name="Google Shape;44871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2" name="Google Shape;44872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3" name="Google Shape;44873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4" name="Google Shape;44874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5" name="Google Shape;44875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6" name="Google Shape;44876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7" name="Google Shape;44877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8" name="Google Shape;44878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79" name="Google Shape;44879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0" name="Google Shape;44880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1" name="Google Shape;44881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2" name="Google Shape;44882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3" name="Google Shape;44883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4" name="Google Shape;44884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5" name="Google Shape;44885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6" name="Google Shape;44886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7" name="Google Shape;44887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8" name="Google Shape;44888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89" name="Google Shape;44889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0" name="Google Shape;44890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1" name="Google Shape;44891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2" name="Google Shape;44892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3" name="Google Shape;44893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4" name="Google Shape;44894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5" name="Google Shape;44895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6" name="Google Shape;44896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7" name="Google Shape;44897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8" name="Google Shape;44898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99" name="Google Shape;44899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0" name="Google Shape;44900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1" name="Google Shape;44901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2" name="Google Shape;44902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3" name="Google Shape;44903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4" name="Google Shape;44904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5" name="Google Shape;44905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6" name="Google Shape;44906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7" name="Google Shape;44907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8" name="Google Shape;44908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09" name="Google Shape;44909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0" name="Google Shape;44910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1" name="Google Shape;44911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2" name="Google Shape;44912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4913" name="Google Shape;44913;p86"/>
          <p:cNvCxnSpPr/>
          <p:nvPr/>
        </p:nvCxnSpPr>
        <p:spPr>
          <a:xfrm>
            <a:off x="1883325" y="4937413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4914" name="Google Shape;44914;p86"/>
          <p:cNvSpPr txBox="1"/>
          <p:nvPr>
            <p:ph idx="4" type="subTitle"/>
          </p:nvPr>
        </p:nvSpPr>
        <p:spPr>
          <a:xfrm>
            <a:off x="5088250" y="2467163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Jonathan Navarrete</a:t>
            </a:r>
            <a:endParaRPr/>
          </a:p>
        </p:txBody>
      </p:sp>
      <p:grpSp>
        <p:nvGrpSpPr>
          <p:cNvPr id="44915" name="Google Shape;44915;p86"/>
          <p:cNvGrpSpPr/>
          <p:nvPr/>
        </p:nvGrpSpPr>
        <p:grpSpPr>
          <a:xfrm>
            <a:off x="5361361" y="881821"/>
            <a:ext cx="1547185" cy="1583379"/>
            <a:chOff x="2153648" y="1192696"/>
            <a:chExt cx="1547185" cy="1583379"/>
          </a:xfrm>
        </p:grpSpPr>
        <p:grpSp>
          <p:nvGrpSpPr>
            <p:cNvPr id="44916" name="Google Shape;44916;p86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4917" name="Google Shape;44917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8" name="Google Shape;44918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19" name="Google Shape;44919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0" name="Google Shape;44920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1" name="Google Shape;44921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2" name="Google Shape;44922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3" name="Google Shape;44923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4" name="Google Shape;44924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5" name="Google Shape;44925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6" name="Google Shape;44926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7" name="Google Shape;44927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8" name="Google Shape;44928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29" name="Google Shape;44929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0" name="Google Shape;44930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1" name="Google Shape;44931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2" name="Google Shape;44932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3" name="Google Shape;44933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4" name="Google Shape;44934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5" name="Google Shape;44935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6" name="Google Shape;44936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7" name="Google Shape;44937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8" name="Google Shape;44938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39" name="Google Shape;44939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0" name="Google Shape;44940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1" name="Google Shape;44941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2" name="Google Shape;44942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3" name="Google Shape;44943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4" name="Google Shape;44944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5" name="Google Shape;44945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6" name="Google Shape;44946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7" name="Google Shape;44947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8" name="Google Shape;44948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49" name="Google Shape;44949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0" name="Google Shape;44950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1" name="Google Shape;44951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2" name="Google Shape;44952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3" name="Google Shape;44953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4" name="Google Shape;44954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5" name="Google Shape;44955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6" name="Google Shape;44956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7" name="Google Shape;44957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8" name="Google Shape;44958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59" name="Google Shape;44959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0" name="Google Shape;44960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1" name="Google Shape;44961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2" name="Google Shape;44962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3" name="Google Shape;44963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4" name="Google Shape;44964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5" name="Google Shape;44965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6" name="Google Shape;44966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7" name="Google Shape;44967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8" name="Google Shape;44968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69" name="Google Shape;44969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0" name="Google Shape;44970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1" name="Google Shape;44971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2" name="Google Shape;44972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3" name="Google Shape;44973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4" name="Google Shape;44974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5" name="Google Shape;44975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6" name="Google Shape;44976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7" name="Google Shape;44977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8" name="Google Shape;44978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79" name="Google Shape;44979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0" name="Google Shape;44980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1" name="Google Shape;44981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2" name="Google Shape;44982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3" name="Google Shape;44983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4" name="Google Shape;44984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5" name="Google Shape;44985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6" name="Google Shape;44986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7" name="Google Shape;44987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8" name="Google Shape;44988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89" name="Google Shape;44989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0" name="Google Shape;44990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1" name="Google Shape;44991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2" name="Google Shape;44992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3" name="Google Shape;44993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4" name="Google Shape;44994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5" name="Google Shape;44995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6" name="Google Shape;44996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7" name="Google Shape;44997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8" name="Google Shape;44998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99" name="Google Shape;44999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0" name="Google Shape;45000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1" name="Google Shape;45001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2" name="Google Shape;45002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3" name="Google Shape;45003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4" name="Google Shape;45004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5" name="Google Shape;45005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6" name="Google Shape;45006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7" name="Google Shape;45007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8" name="Google Shape;45008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09" name="Google Shape;45009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0" name="Google Shape;45010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1" name="Google Shape;45011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2" name="Google Shape;45012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3" name="Google Shape;45013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4" name="Google Shape;45014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5" name="Google Shape;45015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6" name="Google Shape;45016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7" name="Google Shape;45017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8" name="Google Shape;45018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19" name="Google Shape;45019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0" name="Google Shape;45020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1" name="Google Shape;45021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2" name="Google Shape;45022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3" name="Google Shape;45023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4" name="Google Shape;45024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5" name="Google Shape;45025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6" name="Google Shape;45026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7" name="Google Shape;45027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8" name="Google Shape;45028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29" name="Google Shape;45029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0" name="Google Shape;45030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1" name="Google Shape;45031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2" name="Google Shape;45032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3" name="Google Shape;45033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4" name="Google Shape;45034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5" name="Google Shape;45035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6" name="Google Shape;45036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7" name="Google Shape;45037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8" name="Google Shape;45038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39" name="Google Shape;45039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0" name="Google Shape;45040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1" name="Google Shape;45041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2" name="Google Shape;45042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3" name="Google Shape;45043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4" name="Google Shape;45044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5" name="Google Shape;45045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6" name="Google Shape;45046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7" name="Google Shape;45047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8" name="Google Shape;45048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49" name="Google Shape;45049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0" name="Google Shape;45050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1" name="Google Shape;45051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2" name="Google Shape;45052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3" name="Google Shape;45053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4" name="Google Shape;45054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5" name="Google Shape;45055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6" name="Google Shape;45056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7" name="Google Shape;45057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8" name="Google Shape;45058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59" name="Google Shape;45059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0" name="Google Shape;45060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1" name="Google Shape;45061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2" name="Google Shape;45062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3" name="Google Shape;45063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4" name="Google Shape;45064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5" name="Google Shape;45065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6" name="Google Shape;45066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7" name="Google Shape;45067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8" name="Google Shape;45068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69" name="Google Shape;45069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0" name="Google Shape;45070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1" name="Google Shape;45071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2" name="Google Shape;45072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3" name="Google Shape;45073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4" name="Google Shape;45074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5" name="Google Shape;45075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6" name="Google Shape;45076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7" name="Google Shape;45077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8" name="Google Shape;45078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79" name="Google Shape;45079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0" name="Google Shape;45080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1" name="Google Shape;45081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2" name="Google Shape;45082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3" name="Google Shape;45083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4" name="Google Shape;45084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5" name="Google Shape;45085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6" name="Google Shape;45086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7" name="Google Shape;45087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8" name="Google Shape;45088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89" name="Google Shape;45089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0" name="Google Shape;45090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1" name="Google Shape;45091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2" name="Google Shape;45092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3" name="Google Shape;45093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4" name="Google Shape;45094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5" name="Google Shape;45095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6" name="Google Shape;45096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7" name="Google Shape;45097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8" name="Google Shape;45098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099" name="Google Shape;45099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0" name="Google Shape;45100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1" name="Google Shape;45101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2" name="Google Shape;45102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3" name="Google Shape;45103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4" name="Google Shape;45104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5" name="Google Shape;45105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6" name="Google Shape;45106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7" name="Google Shape;45107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8" name="Google Shape;45108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09" name="Google Shape;45109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0" name="Google Shape;45110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1" name="Google Shape;45111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2" name="Google Shape;45112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3" name="Google Shape;45113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4" name="Google Shape;45114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5" name="Google Shape;45115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6" name="Google Shape;45116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7" name="Google Shape;45117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8" name="Google Shape;45118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19" name="Google Shape;45119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0" name="Google Shape;45120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1" name="Google Shape;45121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2" name="Google Shape;45122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3" name="Google Shape;45123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4" name="Google Shape;45124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5" name="Google Shape;45125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6" name="Google Shape;45126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7" name="Google Shape;45127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8" name="Google Shape;45128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29" name="Google Shape;45129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0" name="Google Shape;45130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1" name="Google Shape;45131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2" name="Google Shape;45132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3" name="Google Shape;45133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4" name="Google Shape;45134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5" name="Google Shape;45135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6" name="Google Shape;45136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7" name="Google Shape;45137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8" name="Google Shape;45138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39" name="Google Shape;45139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0" name="Google Shape;45140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1" name="Google Shape;45141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2" name="Google Shape;45142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3" name="Google Shape;45143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4" name="Google Shape;45144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5" name="Google Shape;45145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6" name="Google Shape;45146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7" name="Google Shape;45147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8" name="Google Shape;45148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49" name="Google Shape;45149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0" name="Google Shape;45150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1" name="Google Shape;45151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2" name="Google Shape;45152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3" name="Google Shape;45153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4" name="Google Shape;45154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5" name="Google Shape;45155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6" name="Google Shape;45156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157" name="Google Shape;45157;p86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5158" name="Google Shape;45158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59" name="Google Shape;45159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0" name="Google Shape;45160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1" name="Google Shape;45161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2" name="Google Shape;45162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3" name="Google Shape;45163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4" name="Google Shape;45164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5" name="Google Shape;45165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6" name="Google Shape;45166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7" name="Google Shape;45167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8" name="Google Shape;45168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69" name="Google Shape;45169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0" name="Google Shape;45170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1" name="Google Shape;45171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2" name="Google Shape;45172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3" name="Google Shape;45173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4" name="Google Shape;45174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5" name="Google Shape;45175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6" name="Google Shape;45176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7" name="Google Shape;45177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8" name="Google Shape;45178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79" name="Google Shape;45179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0" name="Google Shape;45180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1" name="Google Shape;45181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2" name="Google Shape;45182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3" name="Google Shape;45183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4" name="Google Shape;45184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5" name="Google Shape;45185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6" name="Google Shape;45186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7" name="Google Shape;45187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8" name="Google Shape;45188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89" name="Google Shape;45189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0" name="Google Shape;45190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1" name="Google Shape;45191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2" name="Google Shape;45192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3" name="Google Shape;45193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4" name="Google Shape;45194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5" name="Google Shape;45195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6" name="Google Shape;45196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7" name="Google Shape;45197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8" name="Google Shape;45198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199" name="Google Shape;45199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0" name="Google Shape;45200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1" name="Google Shape;45201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2" name="Google Shape;45202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3" name="Google Shape;45203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4" name="Google Shape;45204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5" name="Google Shape;45205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6" name="Google Shape;45206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7" name="Google Shape;45207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8" name="Google Shape;45208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09" name="Google Shape;45209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0" name="Google Shape;45210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1" name="Google Shape;45211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2" name="Google Shape;45212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3" name="Google Shape;45213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4" name="Google Shape;45214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5" name="Google Shape;45215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6" name="Google Shape;45216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7" name="Google Shape;45217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8" name="Google Shape;45218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19" name="Google Shape;45219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0" name="Google Shape;45220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1" name="Google Shape;45221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2" name="Google Shape;45222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3" name="Google Shape;45223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4" name="Google Shape;45224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5" name="Google Shape;45225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6" name="Google Shape;45226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7" name="Google Shape;45227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8" name="Google Shape;45228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29" name="Google Shape;45229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0" name="Google Shape;45230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1" name="Google Shape;45231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2" name="Google Shape;45232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3" name="Google Shape;45233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4" name="Google Shape;45234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5" name="Google Shape;45235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6" name="Google Shape;45236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7" name="Google Shape;45237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8" name="Google Shape;45238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39" name="Google Shape;45239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0" name="Google Shape;45240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1" name="Google Shape;45241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2" name="Google Shape;45242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3" name="Google Shape;45243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4" name="Google Shape;45244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5" name="Google Shape;45245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6" name="Google Shape;45246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7" name="Google Shape;45247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8" name="Google Shape;45248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49" name="Google Shape;45249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0" name="Google Shape;45250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1" name="Google Shape;45251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2" name="Google Shape;45252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3" name="Google Shape;45253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4" name="Google Shape;45254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5" name="Google Shape;45255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6" name="Google Shape;45256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7" name="Google Shape;45257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8" name="Google Shape;45258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59" name="Google Shape;45259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0" name="Google Shape;45260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1" name="Google Shape;45261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2" name="Google Shape;45262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3" name="Google Shape;45263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4" name="Google Shape;45264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5" name="Google Shape;45265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6" name="Google Shape;45266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7" name="Google Shape;45267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8" name="Google Shape;45268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69" name="Google Shape;45269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0" name="Google Shape;45270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1" name="Google Shape;45271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2" name="Google Shape;45272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3" name="Google Shape;45273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4" name="Google Shape;45274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5" name="Google Shape;45275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6" name="Google Shape;45276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7" name="Google Shape;45277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8" name="Google Shape;45278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79" name="Google Shape;45279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0" name="Google Shape;45280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1" name="Google Shape;45281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2" name="Google Shape;45282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3" name="Google Shape;45283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4" name="Google Shape;45284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5" name="Google Shape;45285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6" name="Google Shape;45286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7" name="Google Shape;45287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8" name="Google Shape;45288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89" name="Google Shape;45289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0" name="Google Shape;45290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1" name="Google Shape;45291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2" name="Google Shape;45292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3" name="Google Shape;45293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4" name="Google Shape;45294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5" name="Google Shape;45295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6" name="Google Shape;45296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7" name="Google Shape;45297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8" name="Google Shape;45298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99" name="Google Shape;45299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0" name="Google Shape;45300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1" name="Google Shape;45301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2" name="Google Shape;45302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3" name="Google Shape;45303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4" name="Google Shape;45304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5" name="Google Shape;45305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6" name="Google Shape;45306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7" name="Google Shape;45307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8" name="Google Shape;45308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09" name="Google Shape;45309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0" name="Google Shape;45310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1" name="Google Shape;45311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2" name="Google Shape;45312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3" name="Google Shape;45313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4" name="Google Shape;45314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5" name="Google Shape;45315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6" name="Google Shape;45316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7" name="Google Shape;45317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8" name="Google Shape;45318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19" name="Google Shape;45319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0" name="Google Shape;45320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1" name="Google Shape;45321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2" name="Google Shape;45322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3" name="Google Shape;45323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4" name="Google Shape;45324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5" name="Google Shape;45325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6" name="Google Shape;45326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7" name="Google Shape;45327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8" name="Google Shape;45328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29" name="Google Shape;45329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0" name="Google Shape;45330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1" name="Google Shape;45331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2" name="Google Shape;45332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3" name="Google Shape;45333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4" name="Google Shape;45334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5" name="Google Shape;45335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6" name="Google Shape;45336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7" name="Google Shape;45337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8" name="Google Shape;45338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39" name="Google Shape;45339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0" name="Google Shape;45340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1" name="Google Shape;45341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2" name="Google Shape;45342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3" name="Google Shape;45343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4" name="Google Shape;45344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5" name="Google Shape;45345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6" name="Google Shape;45346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7" name="Google Shape;45347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8" name="Google Shape;45348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49" name="Google Shape;45349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0" name="Google Shape;45350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1" name="Google Shape;45351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2" name="Google Shape;45352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3" name="Google Shape;45353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4" name="Google Shape;45354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5" name="Google Shape;45355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6" name="Google Shape;45356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7" name="Google Shape;45357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8" name="Google Shape;45358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59" name="Google Shape;45359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0" name="Google Shape;45360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1" name="Google Shape;45361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2" name="Google Shape;45362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3" name="Google Shape;45363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4" name="Google Shape;45364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5" name="Google Shape;45365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6" name="Google Shape;45366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7" name="Google Shape;45367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8" name="Google Shape;45368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69" name="Google Shape;45369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0" name="Google Shape;45370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1" name="Google Shape;45371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2" name="Google Shape;45372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3" name="Google Shape;45373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4" name="Google Shape;45374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5" name="Google Shape;45375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6" name="Google Shape;45376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7" name="Google Shape;45377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8" name="Google Shape;45378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79" name="Google Shape;45379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0" name="Google Shape;45380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1" name="Google Shape;45381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2" name="Google Shape;45382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3" name="Google Shape;45383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4" name="Google Shape;45384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5" name="Google Shape;45385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6" name="Google Shape;45386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7" name="Google Shape;45387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8" name="Google Shape;45388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89" name="Google Shape;45389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0" name="Google Shape;45390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1" name="Google Shape;45391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2" name="Google Shape;45392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3" name="Google Shape;45393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4" name="Google Shape;45394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5" name="Google Shape;45395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6" name="Google Shape;45396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97" name="Google Shape;45397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5398" name="Google Shape;45398;p86"/>
          <p:cNvCxnSpPr/>
          <p:nvPr/>
        </p:nvCxnSpPr>
        <p:spPr>
          <a:xfrm>
            <a:off x="5261950" y="2848788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399" name="Google Shape;45399;p86"/>
          <p:cNvSpPr txBox="1"/>
          <p:nvPr>
            <p:ph idx="4" type="subTitle"/>
          </p:nvPr>
        </p:nvSpPr>
        <p:spPr>
          <a:xfrm>
            <a:off x="5088250" y="4555800"/>
            <a:ext cx="2093400" cy="309300"/>
          </a:xfrm>
          <a:prstGeom prst="rect">
            <a:avLst/>
          </a:prstGeom>
        </p:spPr>
        <p:txBody>
          <a:bodyPr anchorCtr="0" anchor="ctr" bIns="0" lIns="91425" spcFirstLastPara="1" rIns="91425" wrap="square" tIns="18287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1600"/>
              </a:spcAft>
              <a:buNone/>
            </a:pPr>
            <a:r>
              <a:rPr lang="en">
                <a:solidFill>
                  <a:schemeClr val="accent2"/>
                </a:solidFill>
              </a:rPr>
              <a:t>Jingchao Feng</a:t>
            </a:r>
            <a:endParaRPr/>
          </a:p>
        </p:txBody>
      </p:sp>
      <p:grpSp>
        <p:nvGrpSpPr>
          <p:cNvPr id="45400" name="Google Shape;45400;p86"/>
          <p:cNvGrpSpPr/>
          <p:nvPr/>
        </p:nvGrpSpPr>
        <p:grpSpPr>
          <a:xfrm>
            <a:off x="5361361" y="2976921"/>
            <a:ext cx="1547185" cy="1583379"/>
            <a:chOff x="2153648" y="1192696"/>
            <a:chExt cx="1547185" cy="1583379"/>
          </a:xfrm>
        </p:grpSpPr>
        <p:grpSp>
          <p:nvGrpSpPr>
            <p:cNvPr id="45401" name="Google Shape;45401;p86"/>
            <p:cNvGrpSpPr/>
            <p:nvPr/>
          </p:nvGrpSpPr>
          <p:grpSpPr>
            <a:xfrm>
              <a:off x="2153648" y="1192696"/>
              <a:ext cx="1282192" cy="1252202"/>
              <a:chOff x="243076" y="291833"/>
              <a:chExt cx="1782059" cy="1843914"/>
            </a:xfrm>
          </p:grpSpPr>
          <p:sp>
            <p:nvSpPr>
              <p:cNvPr id="45402" name="Google Shape;45402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3" name="Google Shape;45403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4" name="Google Shape;45404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5" name="Google Shape;45405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6" name="Google Shape;45406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7" name="Google Shape;45407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8" name="Google Shape;45408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09" name="Google Shape;45409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0" name="Google Shape;45410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1" name="Google Shape;45411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2" name="Google Shape;45412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3" name="Google Shape;45413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4" name="Google Shape;45414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5" name="Google Shape;45415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6" name="Google Shape;45416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7" name="Google Shape;45417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8" name="Google Shape;45418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19" name="Google Shape;45419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0" name="Google Shape;45420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1" name="Google Shape;45421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2" name="Google Shape;45422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3" name="Google Shape;45423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4" name="Google Shape;45424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5" name="Google Shape;45425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6" name="Google Shape;45426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7" name="Google Shape;45427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8" name="Google Shape;45428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29" name="Google Shape;45429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0" name="Google Shape;45430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1" name="Google Shape;45431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2" name="Google Shape;45432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3" name="Google Shape;45433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4" name="Google Shape;45434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5" name="Google Shape;45435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6" name="Google Shape;45436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7" name="Google Shape;45437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8" name="Google Shape;45438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39" name="Google Shape;45439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0" name="Google Shape;45440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1" name="Google Shape;45441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2" name="Google Shape;45442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3" name="Google Shape;45443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4" name="Google Shape;45444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5" name="Google Shape;45445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6" name="Google Shape;45446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7" name="Google Shape;45447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8" name="Google Shape;45448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49" name="Google Shape;45449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0" name="Google Shape;45450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1" name="Google Shape;45451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2" name="Google Shape;45452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3" name="Google Shape;45453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4" name="Google Shape;45454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5" name="Google Shape;45455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6" name="Google Shape;45456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7" name="Google Shape;45457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8" name="Google Shape;45458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59" name="Google Shape;45459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0" name="Google Shape;45460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1" name="Google Shape;45461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2" name="Google Shape;45462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3" name="Google Shape;45463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4" name="Google Shape;45464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5" name="Google Shape;45465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6" name="Google Shape;45466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7" name="Google Shape;45467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8" name="Google Shape;45468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69" name="Google Shape;45469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0" name="Google Shape;45470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1" name="Google Shape;45471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2" name="Google Shape;45472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3" name="Google Shape;45473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4" name="Google Shape;45474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5" name="Google Shape;45475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6" name="Google Shape;45476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7" name="Google Shape;45477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8" name="Google Shape;45478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79" name="Google Shape;45479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0" name="Google Shape;45480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1" name="Google Shape;45481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2" name="Google Shape;45482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3" name="Google Shape;45483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4" name="Google Shape;45484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5" name="Google Shape;45485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6" name="Google Shape;45486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7" name="Google Shape;45487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8" name="Google Shape;45488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89" name="Google Shape;45489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0" name="Google Shape;45490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1" name="Google Shape;45491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2" name="Google Shape;45492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3" name="Google Shape;45493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4" name="Google Shape;45494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5" name="Google Shape;45495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6" name="Google Shape;45496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7" name="Google Shape;45497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8" name="Google Shape;45498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99" name="Google Shape;45499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0" name="Google Shape;45500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1" name="Google Shape;45501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2" name="Google Shape;45502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3" name="Google Shape;45503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4" name="Google Shape;45504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5" name="Google Shape;45505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6" name="Google Shape;45506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7" name="Google Shape;45507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8" name="Google Shape;45508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09" name="Google Shape;45509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0" name="Google Shape;45510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1" name="Google Shape;45511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2" name="Google Shape;45512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3" name="Google Shape;45513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4" name="Google Shape;45514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5" name="Google Shape;45515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6" name="Google Shape;45516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7" name="Google Shape;45517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8" name="Google Shape;45518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19" name="Google Shape;45519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0" name="Google Shape;45520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1" name="Google Shape;45521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2" name="Google Shape;45522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3" name="Google Shape;45523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4" name="Google Shape;45524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5" name="Google Shape;45525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6" name="Google Shape;45526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7" name="Google Shape;45527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8" name="Google Shape;45528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29" name="Google Shape;45529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0" name="Google Shape;45530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1" name="Google Shape;45531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2" name="Google Shape;45532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3" name="Google Shape;45533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4" name="Google Shape;45534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5" name="Google Shape;45535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6" name="Google Shape;45536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7" name="Google Shape;45537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8" name="Google Shape;45538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39" name="Google Shape;45539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0" name="Google Shape;45540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1" name="Google Shape;45541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2" name="Google Shape;45542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3" name="Google Shape;45543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4" name="Google Shape;45544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5" name="Google Shape;45545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6" name="Google Shape;45546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7" name="Google Shape;45547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8" name="Google Shape;45548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49" name="Google Shape;45549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0" name="Google Shape;45550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1" name="Google Shape;45551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2" name="Google Shape;45552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3" name="Google Shape;45553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4" name="Google Shape;45554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5" name="Google Shape;45555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6" name="Google Shape;45556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7" name="Google Shape;45557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8" name="Google Shape;45558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59" name="Google Shape;45559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0" name="Google Shape;45560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1" name="Google Shape;45561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2" name="Google Shape;45562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3" name="Google Shape;45563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4" name="Google Shape;45564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5" name="Google Shape;45565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6" name="Google Shape;45566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7" name="Google Shape;45567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8" name="Google Shape;45568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69" name="Google Shape;45569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0" name="Google Shape;45570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1" name="Google Shape;45571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2" name="Google Shape;45572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3" name="Google Shape;45573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4" name="Google Shape;45574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5" name="Google Shape;45575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6" name="Google Shape;45576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7" name="Google Shape;45577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8" name="Google Shape;45578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79" name="Google Shape;45579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0" name="Google Shape;45580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1" name="Google Shape;45581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2" name="Google Shape;45582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3" name="Google Shape;45583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4" name="Google Shape;45584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5" name="Google Shape;45585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6" name="Google Shape;45586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7" name="Google Shape;45587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8" name="Google Shape;45588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89" name="Google Shape;45589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0" name="Google Shape;45590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1" name="Google Shape;45591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2" name="Google Shape;45592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3" name="Google Shape;45593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4" name="Google Shape;45594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5" name="Google Shape;45595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6" name="Google Shape;45596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7" name="Google Shape;45597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8" name="Google Shape;45598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99" name="Google Shape;45599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0" name="Google Shape;45600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1" name="Google Shape;45601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2" name="Google Shape;45602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3" name="Google Shape;45603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4" name="Google Shape;45604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5" name="Google Shape;45605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6" name="Google Shape;45606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7" name="Google Shape;45607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8" name="Google Shape;45608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09" name="Google Shape;45609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0" name="Google Shape;45610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1" name="Google Shape;45611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2" name="Google Shape;45612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3" name="Google Shape;45613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4" name="Google Shape;45614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5" name="Google Shape;45615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6" name="Google Shape;45616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7" name="Google Shape;45617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8" name="Google Shape;45618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19" name="Google Shape;45619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0" name="Google Shape;45620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1" name="Google Shape;45621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2" name="Google Shape;45622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3" name="Google Shape;45623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4" name="Google Shape;45624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5" name="Google Shape;45625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6" name="Google Shape;45626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7" name="Google Shape;45627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8" name="Google Shape;45628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29" name="Google Shape;45629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0" name="Google Shape;45630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1" name="Google Shape;45631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2" name="Google Shape;45632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3" name="Google Shape;45633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4" name="Google Shape;45634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5" name="Google Shape;45635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6" name="Google Shape;45636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7" name="Google Shape;45637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8" name="Google Shape;45638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39" name="Google Shape;45639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0" name="Google Shape;45640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1" name="Google Shape;45641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42" name="Google Shape;45642;p86"/>
            <p:cNvGrpSpPr/>
            <p:nvPr/>
          </p:nvGrpSpPr>
          <p:grpSpPr>
            <a:xfrm rot="10800000">
              <a:off x="2418641" y="1523873"/>
              <a:ext cx="1282192" cy="1252202"/>
              <a:chOff x="243076" y="291833"/>
              <a:chExt cx="1782059" cy="1843914"/>
            </a:xfrm>
          </p:grpSpPr>
          <p:sp>
            <p:nvSpPr>
              <p:cNvPr id="45643" name="Google Shape;45643;p86"/>
              <p:cNvSpPr/>
              <p:nvPr/>
            </p:nvSpPr>
            <p:spPr>
              <a:xfrm flipH="1" rot="5509765">
                <a:off x="1926829" y="373577"/>
                <a:ext cx="10279" cy="7723"/>
              </a:xfrm>
              <a:custGeom>
                <a:rect b="b" l="l" r="r" t="t"/>
                <a:pathLst>
                  <a:path extrusionOk="0" h="508" w="653">
                    <a:moveTo>
                      <a:pt x="293" y="0"/>
                    </a:moveTo>
                    <a:cubicBezTo>
                      <a:pt x="254" y="0"/>
                      <a:pt x="212" y="10"/>
                      <a:pt x="168" y="32"/>
                    </a:cubicBezTo>
                    <a:cubicBezTo>
                      <a:pt x="68" y="66"/>
                      <a:pt x="1" y="199"/>
                      <a:pt x="34" y="333"/>
                    </a:cubicBezTo>
                    <a:cubicBezTo>
                      <a:pt x="62" y="443"/>
                      <a:pt x="158" y="508"/>
                      <a:pt x="266" y="508"/>
                    </a:cubicBezTo>
                    <a:cubicBezTo>
                      <a:pt x="289" y="508"/>
                      <a:pt x="312" y="505"/>
                      <a:pt x="335" y="499"/>
                    </a:cubicBezTo>
                    <a:cubicBezTo>
                      <a:pt x="653" y="413"/>
                      <a:pt x="545" y="0"/>
                      <a:pt x="29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4" name="Google Shape;45644;p86"/>
              <p:cNvSpPr/>
              <p:nvPr/>
            </p:nvSpPr>
            <p:spPr>
              <a:xfrm flipH="1" rot="5509765">
                <a:off x="1904927" y="390717"/>
                <a:ext cx="8295" cy="7434"/>
              </a:xfrm>
              <a:custGeom>
                <a:rect b="b" l="l" r="r" t="t"/>
                <a:pathLst>
                  <a:path extrusionOk="0" h="489" w="527">
                    <a:moveTo>
                      <a:pt x="264" y="0"/>
                    </a:moveTo>
                    <a:cubicBezTo>
                      <a:pt x="186" y="0"/>
                      <a:pt x="109" y="37"/>
                      <a:pt x="67" y="121"/>
                    </a:cubicBezTo>
                    <a:cubicBezTo>
                      <a:pt x="1" y="221"/>
                      <a:pt x="1" y="355"/>
                      <a:pt x="134" y="455"/>
                    </a:cubicBezTo>
                    <a:cubicBezTo>
                      <a:pt x="172" y="478"/>
                      <a:pt x="214" y="488"/>
                      <a:pt x="255" y="488"/>
                    </a:cubicBezTo>
                    <a:cubicBezTo>
                      <a:pt x="394" y="488"/>
                      <a:pt x="527" y="368"/>
                      <a:pt x="501" y="188"/>
                    </a:cubicBezTo>
                    <a:cubicBezTo>
                      <a:pt x="482" y="72"/>
                      <a:pt x="372" y="0"/>
                      <a:pt x="26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5" name="Google Shape;45645;p86"/>
              <p:cNvSpPr/>
              <p:nvPr/>
            </p:nvSpPr>
            <p:spPr>
              <a:xfrm flipH="1" rot="5509765">
                <a:off x="725652" y="1356710"/>
                <a:ext cx="8941" cy="7510"/>
              </a:xfrm>
              <a:custGeom>
                <a:rect b="b" l="l" r="r" t="t"/>
                <a:pathLst>
                  <a:path extrusionOk="0" h="494" w="568">
                    <a:moveTo>
                      <a:pt x="288" y="1"/>
                    </a:moveTo>
                    <a:cubicBezTo>
                      <a:pt x="239" y="1"/>
                      <a:pt x="187" y="19"/>
                      <a:pt x="134" y="59"/>
                    </a:cubicBezTo>
                    <a:cubicBezTo>
                      <a:pt x="34" y="126"/>
                      <a:pt x="1" y="259"/>
                      <a:pt x="67" y="392"/>
                    </a:cubicBezTo>
                    <a:cubicBezTo>
                      <a:pt x="132" y="457"/>
                      <a:pt x="210" y="494"/>
                      <a:pt x="285" y="494"/>
                    </a:cubicBezTo>
                    <a:cubicBezTo>
                      <a:pt x="326" y="494"/>
                      <a:pt x="365" y="483"/>
                      <a:pt x="401" y="459"/>
                    </a:cubicBezTo>
                    <a:cubicBezTo>
                      <a:pt x="534" y="359"/>
                      <a:pt x="568" y="226"/>
                      <a:pt x="468" y="126"/>
                    </a:cubicBezTo>
                    <a:cubicBezTo>
                      <a:pt x="427" y="45"/>
                      <a:pt x="362" y="1"/>
                      <a:pt x="2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6" name="Google Shape;45646;p86"/>
              <p:cNvSpPr/>
              <p:nvPr/>
            </p:nvSpPr>
            <p:spPr>
              <a:xfrm flipH="1" rot="5509765">
                <a:off x="558940" y="1464498"/>
                <a:ext cx="8705" cy="7434"/>
              </a:xfrm>
              <a:custGeom>
                <a:rect b="b" l="l" r="r" t="t"/>
                <a:pathLst>
                  <a:path extrusionOk="0" h="489" w="553">
                    <a:moveTo>
                      <a:pt x="278" y="1"/>
                    </a:moveTo>
                    <a:cubicBezTo>
                      <a:pt x="202" y="1"/>
                      <a:pt x="123" y="38"/>
                      <a:pt x="67" y="122"/>
                    </a:cubicBezTo>
                    <a:cubicBezTo>
                      <a:pt x="0" y="222"/>
                      <a:pt x="34" y="388"/>
                      <a:pt x="134" y="455"/>
                    </a:cubicBezTo>
                    <a:cubicBezTo>
                      <a:pt x="180" y="478"/>
                      <a:pt x="227" y="489"/>
                      <a:pt x="273" y="489"/>
                    </a:cubicBezTo>
                    <a:cubicBezTo>
                      <a:pt x="425" y="489"/>
                      <a:pt x="552" y="368"/>
                      <a:pt x="501" y="188"/>
                    </a:cubicBezTo>
                    <a:cubicBezTo>
                      <a:pt x="481" y="72"/>
                      <a:pt x="383" y="1"/>
                      <a:pt x="2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7" name="Google Shape;45647;p86"/>
              <p:cNvSpPr/>
              <p:nvPr/>
            </p:nvSpPr>
            <p:spPr>
              <a:xfrm flipH="1" rot="5509765">
                <a:off x="1199785" y="392389"/>
                <a:ext cx="8705" cy="7373"/>
              </a:xfrm>
              <a:custGeom>
                <a:rect b="b" l="l" r="r" t="t"/>
                <a:pathLst>
                  <a:path extrusionOk="0" h="485" w="553">
                    <a:moveTo>
                      <a:pt x="292" y="1"/>
                    </a:moveTo>
                    <a:cubicBezTo>
                      <a:pt x="192" y="1"/>
                      <a:pt x="90" y="60"/>
                      <a:pt x="52" y="174"/>
                    </a:cubicBezTo>
                    <a:cubicBezTo>
                      <a:pt x="0" y="329"/>
                      <a:pt x="129" y="484"/>
                      <a:pt x="282" y="484"/>
                    </a:cubicBezTo>
                    <a:cubicBezTo>
                      <a:pt x="327" y="484"/>
                      <a:pt x="374" y="471"/>
                      <a:pt x="419" y="441"/>
                    </a:cubicBezTo>
                    <a:cubicBezTo>
                      <a:pt x="519" y="374"/>
                      <a:pt x="552" y="241"/>
                      <a:pt x="486" y="107"/>
                    </a:cubicBezTo>
                    <a:cubicBezTo>
                      <a:pt x="442" y="35"/>
                      <a:pt x="368" y="1"/>
                      <a:pt x="29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8" name="Google Shape;45648;p86"/>
              <p:cNvSpPr/>
              <p:nvPr/>
            </p:nvSpPr>
            <p:spPr>
              <a:xfrm flipH="1" rot="5509765">
                <a:off x="463301" y="945472"/>
                <a:ext cx="9649" cy="7434"/>
              </a:xfrm>
              <a:custGeom>
                <a:rect b="b" l="l" r="r" t="t"/>
                <a:pathLst>
                  <a:path extrusionOk="0" h="489" w="613">
                    <a:moveTo>
                      <a:pt x="336" y="0"/>
                    </a:moveTo>
                    <a:cubicBezTo>
                      <a:pt x="151" y="0"/>
                      <a:pt x="1" y="236"/>
                      <a:pt x="179" y="413"/>
                    </a:cubicBezTo>
                    <a:cubicBezTo>
                      <a:pt x="212" y="463"/>
                      <a:pt x="270" y="488"/>
                      <a:pt x="333" y="488"/>
                    </a:cubicBezTo>
                    <a:cubicBezTo>
                      <a:pt x="395" y="488"/>
                      <a:pt x="462" y="463"/>
                      <a:pt x="512" y="413"/>
                    </a:cubicBezTo>
                    <a:cubicBezTo>
                      <a:pt x="612" y="347"/>
                      <a:pt x="612" y="180"/>
                      <a:pt x="512" y="80"/>
                    </a:cubicBezTo>
                    <a:cubicBezTo>
                      <a:pt x="456" y="24"/>
                      <a:pt x="394" y="0"/>
                      <a:pt x="33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49" name="Google Shape;45649;p86"/>
              <p:cNvSpPr/>
              <p:nvPr/>
            </p:nvSpPr>
            <p:spPr>
              <a:xfrm flipH="1" rot="5509765">
                <a:off x="278546" y="1965941"/>
                <a:ext cx="10373" cy="7479"/>
              </a:xfrm>
              <a:custGeom>
                <a:rect b="b" l="l" r="r" t="t"/>
                <a:pathLst>
                  <a:path extrusionOk="0" h="492" w="659">
                    <a:moveTo>
                      <a:pt x="362" y="1"/>
                    </a:moveTo>
                    <a:cubicBezTo>
                      <a:pt x="166" y="1"/>
                      <a:pt x="1" y="267"/>
                      <a:pt x="225" y="442"/>
                    </a:cubicBezTo>
                    <a:cubicBezTo>
                      <a:pt x="258" y="475"/>
                      <a:pt x="316" y="492"/>
                      <a:pt x="379" y="492"/>
                    </a:cubicBezTo>
                    <a:cubicBezTo>
                      <a:pt x="441" y="492"/>
                      <a:pt x="508" y="475"/>
                      <a:pt x="558" y="442"/>
                    </a:cubicBezTo>
                    <a:cubicBezTo>
                      <a:pt x="625" y="341"/>
                      <a:pt x="658" y="175"/>
                      <a:pt x="558" y="108"/>
                    </a:cubicBezTo>
                    <a:cubicBezTo>
                      <a:pt x="499" y="32"/>
                      <a:pt x="429" y="1"/>
                      <a:pt x="3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0" name="Google Shape;45650;p86"/>
              <p:cNvSpPr/>
              <p:nvPr/>
            </p:nvSpPr>
            <p:spPr>
              <a:xfrm flipH="1" rot="5509765">
                <a:off x="241679" y="548122"/>
                <a:ext cx="10452" cy="7327"/>
              </a:xfrm>
              <a:custGeom>
                <a:rect b="b" l="l" r="r" t="t"/>
                <a:pathLst>
                  <a:path extrusionOk="0" h="482" w="664">
                    <a:moveTo>
                      <a:pt x="310" y="1"/>
                    </a:moveTo>
                    <a:cubicBezTo>
                      <a:pt x="291" y="1"/>
                      <a:pt x="270" y="3"/>
                      <a:pt x="249" y="8"/>
                    </a:cubicBezTo>
                    <a:cubicBezTo>
                      <a:pt x="1" y="101"/>
                      <a:pt x="99" y="482"/>
                      <a:pt x="354" y="482"/>
                    </a:cubicBezTo>
                    <a:cubicBezTo>
                      <a:pt x="374" y="482"/>
                      <a:pt x="394" y="479"/>
                      <a:pt x="416" y="475"/>
                    </a:cubicBezTo>
                    <a:cubicBezTo>
                      <a:pt x="664" y="382"/>
                      <a:pt x="566" y="1"/>
                      <a:pt x="3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1" name="Google Shape;45651;p86"/>
              <p:cNvSpPr/>
              <p:nvPr/>
            </p:nvSpPr>
            <p:spPr>
              <a:xfrm flipH="1" rot="5509765">
                <a:off x="1988844" y="520892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33" y="101"/>
                      <a:pt x="33" y="234"/>
                    </a:cubicBezTo>
                    <a:cubicBezTo>
                      <a:pt x="0" y="368"/>
                      <a:pt x="134" y="501"/>
                      <a:pt x="267" y="501"/>
                    </a:cubicBezTo>
                    <a:cubicBezTo>
                      <a:pt x="400" y="501"/>
                      <a:pt x="500" y="401"/>
                      <a:pt x="500" y="268"/>
                    </a:cubicBezTo>
                    <a:cubicBezTo>
                      <a:pt x="500" y="134"/>
                      <a:pt x="400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2" name="Google Shape;45652;p86"/>
              <p:cNvSpPr/>
              <p:nvPr/>
            </p:nvSpPr>
            <p:spPr>
              <a:xfrm flipH="1" rot="5509765">
                <a:off x="1996515" y="467328"/>
                <a:ext cx="10688" cy="7160"/>
              </a:xfrm>
              <a:custGeom>
                <a:rect b="b" l="l" r="r" t="t"/>
                <a:pathLst>
                  <a:path extrusionOk="0" h="471" w="679">
                    <a:moveTo>
                      <a:pt x="353" y="0"/>
                    </a:moveTo>
                    <a:cubicBezTo>
                      <a:pt x="343" y="0"/>
                      <a:pt x="333" y="1"/>
                      <a:pt x="322" y="2"/>
                    </a:cubicBezTo>
                    <a:cubicBezTo>
                      <a:pt x="0" y="34"/>
                      <a:pt x="51" y="471"/>
                      <a:pt x="356" y="471"/>
                    </a:cubicBezTo>
                    <a:cubicBezTo>
                      <a:pt x="366" y="471"/>
                      <a:pt x="378" y="470"/>
                      <a:pt x="389" y="469"/>
                    </a:cubicBezTo>
                    <a:cubicBezTo>
                      <a:pt x="679" y="437"/>
                      <a:pt x="62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3" name="Google Shape;45653;p86"/>
              <p:cNvSpPr/>
              <p:nvPr/>
            </p:nvSpPr>
            <p:spPr>
              <a:xfrm flipH="1" rot="5509765">
                <a:off x="1741052" y="331850"/>
                <a:ext cx="8421" cy="7434"/>
              </a:xfrm>
              <a:custGeom>
                <a:rect b="b" l="l" r="r" t="t"/>
                <a:pathLst>
                  <a:path extrusionOk="0" h="489" w="535">
                    <a:moveTo>
                      <a:pt x="270" y="0"/>
                    </a:moveTo>
                    <a:cubicBezTo>
                      <a:pt x="208" y="0"/>
                      <a:pt x="146" y="22"/>
                      <a:pt x="101" y="68"/>
                    </a:cubicBezTo>
                    <a:cubicBezTo>
                      <a:pt x="1" y="168"/>
                      <a:pt x="34" y="335"/>
                      <a:pt x="134" y="435"/>
                    </a:cubicBezTo>
                    <a:cubicBezTo>
                      <a:pt x="181" y="472"/>
                      <a:pt x="232" y="489"/>
                      <a:pt x="283" y="489"/>
                    </a:cubicBezTo>
                    <a:cubicBezTo>
                      <a:pt x="413" y="489"/>
                      <a:pt x="534" y="379"/>
                      <a:pt x="534" y="235"/>
                    </a:cubicBezTo>
                    <a:cubicBezTo>
                      <a:pt x="512" y="82"/>
                      <a:pt x="390" y="0"/>
                      <a:pt x="27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4" name="Google Shape;45654;p86"/>
              <p:cNvSpPr/>
              <p:nvPr/>
            </p:nvSpPr>
            <p:spPr>
              <a:xfrm flipH="1" rot="5509765">
                <a:off x="611449" y="800100"/>
                <a:ext cx="15504" cy="12542"/>
              </a:xfrm>
              <a:custGeom>
                <a:rect b="b" l="l" r="r" t="t"/>
                <a:pathLst>
                  <a:path extrusionOk="0" h="825" w="985">
                    <a:moveTo>
                      <a:pt x="475" y="0"/>
                    </a:moveTo>
                    <a:cubicBezTo>
                      <a:pt x="451" y="0"/>
                      <a:pt x="426" y="2"/>
                      <a:pt x="401" y="7"/>
                    </a:cubicBezTo>
                    <a:cubicBezTo>
                      <a:pt x="167" y="7"/>
                      <a:pt x="0" y="241"/>
                      <a:pt x="34" y="474"/>
                    </a:cubicBezTo>
                    <a:cubicBezTo>
                      <a:pt x="54" y="700"/>
                      <a:pt x="252" y="825"/>
                      <a:pt x="448" y="825"/>
                    </a:cubicBezTo>
                    <a:cubicBezTo>
                      <a:pt x="570" y="825"/>
                      <a:pt x="691" y="777"/>
                      <a:pt x="768" y="674"/>
                    </a:cubicBezTo>
                    <a:cubicBezTo>
                      <a:pt x="985" y="395"/>
                      <a:pt x="798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5" name="Google Shape;45655;p86"/>
              <p:cNvSpPr/>
              <p:nvPr/>
            </p:nvSpPr>
            <p:spPr>
              <a:xfrm flipH="1" rot="5509765">
                <a:off x="918471" y="611250"/>
                <a:ext cx="14497" cy="12998"/>
              </a:xfrm>
              <a:custGeom>
                <a:rect b="b" l="l" r="r" t="t"/>
                <a:pathLst>
                  <a:path extrusionOk="0" h="855" w="921">
                    <a:moveTo>
                      <a:pt x="465" y="1"/>
                    </a:moveTo>
                    <a:cubicBezTo>
                      <a:pt x="212" y="1"/>
                      <a:pt x="1" y="246"/>
                      <a:pt x="53" y="532"/>
                    </a:cubicBezTo>
                    <a:cubicBezTo>
                      <a:pt x="91" y="743"/>
                      <a:pt x="272" y="854"/>
                      <a:pt x="458" y="854"/>
                    </a:cubicBezTo>
                    <a:cubicBezTo>
                      <a:pt x="595" y="854"/>
                      <a:pt x="735" y="793"/>
                      <a:pt x="820" y="665"/>
                    </a:cubicBezTo>
                    <a:cubicBezTo>
                      <a:pt x="920" y="465"/>
                      <a:pt x="887" y="198"/>
                      <a:pt x="687" y="65"/>
                    </a:cubicBezTo>
                    <a:cubicBezTo>
                      <a:pt x="613" y="21"/>
                      <a:pt x="537" y="1"/>
                      <a:pt x="4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6" name="Google Shape;45656;p86"/>
              <p:cNvSpPr/>
              <p:nvPr/>
            </p:nvSpPr>
            <p:spPr>
              <a:xfrm flipH="1" rot="5509765">
                <a:off x="1957710" y="396702"/>
                <a:ext cx="16465" cy="12633"/>
              </a:xfrm>
              <a:custGeom>
                <a:rect b="b" l="l" r="r" t="t"/>
                <a:pathLst>
                  <a:path extrusionOk="0" h="831" w="1046">
                    <a:moveTo>
                      <a:pt x="547" y="0"/>
                    </a:moveTo>
                    <a:cubicBezTo>
                      <a:pt x="396" y="0"/>
                      <a:pt x="247" y="75"/>
                      <a:pt x="178" y="213"/>
                    </a:cubicBezTo>
                    <a:cubicBezTo>
                      <a:pt x="1" y="509"/>
                      <a:pt x="216" y="830"/>
                      <a:pt x="523" y="830"/>
                    </a:cubicBezTo>
                    <a:cubicBezTo>
                      <a:pt x="562" y="830"/>
                      <a:pt x="603" y="825"/>
                      <a:pt x="645" y="814"/>
                    </a:cubicBezTo>
                    <a:cubicBezTo>
                      <a:pt x="1012" y="713"/>
                      <a:pt x="1045" y="246"/>
                      <a:pt x="745" y="46"/>
                    </a:cubicBezTo>
                    <a:cubicBezTo>
                      <a:pt x="683" y="15"/>
                      <a:pt x="615" y="0"/>
                      <a:pt x="5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7" name="Google Shape;45657;p86"/>
              <p:cNvSpPr/>
              <p:nvPr/>
            </p:nvSpPr>
            <p:spPr>
              <a:xfrm flipH="1" rot="5509765">
                <a:off x="259114" y="750754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28" y="0"/>
                    </a:moveTo>
                    <a:cubicBezTo>
                      <a:pt x="219" y="0"/>
                      <a:pt x="22" y="155"/>
                      <a:pt x="0" y="398"/>
                    </a:cubicBezTo>
                    <a:cubicBezTo>
                      <a:pt x="0" y="656"/>
                      <a:pt x="215" y="832"/>
                      <a:pt x="435" y="832"/>
                    </a:cubicBezTo>
                    <a:cubicBezTo>
                      <a:pt x="528" y="832"/>
                      <a:pt x="621" y="801"/>
                      <a:pt x="701" y="732"/>
                    </a:cubicBezTo>
                    <a:cubicBezTo>
                      <a:pt x="867" y="565"/>
                      <a:pt x="867" y="298"/>
                      <a:pt x="734" y="131"/>
                    </a:cubicBezTo>
                    <a:cubicBezTo>
                      <a:pt x="644" y="41"/>
                      <a:pt x="534" y="0"/>
                      <a:pt x="4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8" name="Google Shape;45658;p86"/>
              <p:cNvSpPr/>
              <p:nvPr/>
            </p:nvSpPr>
            <p:spPr>
              <a:xfrm flipH="1" rot="5509765">
                <a:off x="313634" y="436442"/>
                <a:ext cx="28207" cy="23411"/>
              </a:xfrm>
              <a:custGeom>
                <a:rect b="b" l="l" r="r" t="t"/>
                <a:pathLst>
                  <a:path extrusionOk="0" h="1540" w="1792">
                    <a:moveTo>
                      <a:pt x="922" y="0"/>
                    </a:moveTo>
                    <a:cubicBezTo>
                      <a:pt x="410" y="0"/>
                      <a:pt x="0" y="532"/>
                      <a:pt x="224" y="1064"/>
                    </a:cubicBezTo>
                    <a:cubicBezTo>
                      <a:pt x="357" y="1381"/>
                      <a:pt x="649" y="1539"/>
                      <a:pt x="937" y="1539"/>
                    </a:cubicBezTo>
                    <a:cubicBezTo>
                      <a:pt x="1225" y="1539"/>
                      <a:pt x="1508" y="1381"/>
                      <a:pt x="1625" y="1064"/>
                    </a:cubicBezTo>
                    <a:cubicBezTo>
                      <a:pt x="1792" y="664"/>
                      <a:pt x="1592" y="230"/>
                      <a:pt x="1225" y="63"/>
                    </a:cubicBezTo>
                    <a:cubicBezTo>
                      <a:pt x="1123" y="20"/>
                      <a:pt x="1020" y="0"/>
                      <a:pt x="9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59" name="Google Shape;45659;p86"/>
              <p:cNvSpPr/>
              <p:nvPr/>
            </p:nvSpPr>
            <p:spPr>
              <a:xfrm flipH="1" rot="5509765">
                <a:off x="360091" y="1668488"/>
                <a:ext cx="27719" cy="23183"/>
              </a:xfrm>
              <a:custGeom>
                <a:rect b="b" l="l" r="r" t="t"/>
                <a:pathLst>
                  <a:path extrusionOk="0" h="1525" w="1761">
                    <a:moveTo>
                      <a:pt x="883" y="0"/>
                    </a:moveTo>
                    <a:cubicBezTo>
                      <a:pt x="780" y="0"/>
                      <a:pt x="673" y="24"/>
                      <a:pt x="567" y="77"/>
                    </a:cubicBezTo>
                    <a:cubicBezTo>
                      <a:pt x="167" y="244"/>
                      <a:pt x="0" y="678"/>
                      <a:pt x="167" y="1078"/>
                    </a:cubicBezTo>
                    <a:cubicBezTo>
                      <a:pt x="299" y="1374"/>
                      <a:pt x="585" y="1524"/>
                      <a:pt x="868" y="1524"/>
                    </a:cubicBezTo>
                    <a:cubicBezTo>
                      <a:pt x="1160" y="1524"/>
                      <a:pt x="1450" y="1366"/>
                      <a:pt x="1568" y="1044"/>
                    </a:cubicBezTo>
                    <a:cubicBezTo>
                      <a:pt x="1761" y="522"/>
                      <a:pt x="1364" y="0"/>
                      <a:pt x="8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0" name="Google Shape;45660;p86"/>
              <p:cNvSpPr/>
              <p:nvPr/>
            </p:nvSpPr>
            <p:spPr>
              <a:xfrm flipH="1" rot="5509765">
                <a:off x="496793" y="1979950"/>
                <a:ext cx="29828" cy="23320"/>
              </a:xfrm>
              <a:custGeom>
                <a:rect b="b" l="l" r="r" t="t"/>
                <a:pathLst>
                  <a:path extrusionOk="0" h="1534" w="1895">
                    <a:moveTo>
                      <a:pt x="956" y="1"/>
                    </a:moveTo>
                    <a:cubicBezTo>
                      <a:pt x="677" y="1"/>
                      <a:pt x="402" y="160"/>
                      <a:pt x="260" y="420"/>
                    </a:cubicBezTo>
                    <a:cubicBezTo>
                      <a:pt x="0" y="939"/>
                      <a:pt x="414" y="1533"/>
                      <a:pt x="941" y="1533"/>
                    </a:cubicBezTo>
                    <a:cubicBezTo>
                      <a:pt x="1023" y="1533"/>
                      <a:pt x="1108" y="1519"/>
                      <a:pt x="1194" y="1487"/>
                    </a:cubicBezTo>
                    <a:cubicBezTo>
                      <a:pt x="1828" y="1287"/>
                      <a:pt x="1894" y="386"/>
                      <a:pt x="1294" y="86"/>
                    </a:cubicBezTo>
                    <a:cubicBezTo>
                      <a:pt x="1187" y="28"/>
                      <a:pt x="1071" y="1"/>
                      <a:pt x="9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1" name="Google Shape;45661;p86"/>
              <p:cNvSpPr/>
              <p:nvPr/>
            </p:nvSpPr>
            <p:spPr>
              <a:xfrm flipH="1" rot="5509765">
                <a:off x="1169216" y="892718"/>
                <a:ext cx="27310" cy="23122"/>
              </a:xfrm>
              <a:custGeom>
                <a:rect b="b" l="l" r="r" t="t"/>
                <a:pathLst>
                  <a:path extrusionOk="0" h="1521" w="1735">
                    <a:moveTo>
                      <a:pt x="866" y="0"/>
                    </a:moveTo>
                    <a:cubicBezTo>
                      <a:pt x="720" y="0"/>
                      <a:pt x="570" y="41"/>
                      <a:pt x="434" y="128"/>
                    </a:cubicBezTo>
                    <a:cubicBezTo>
                      <a:pt x="100" y="361"/>
                      <a:pt x="0" y="828"/>
                      <a:pt x="234" y="1162"/>
                    </a:cubicBezTo>
                    <a:cubicBezTo>
                      <a:pt x="382" y="1395"/>
                      <a:pt x="626" y="1521"/>
                      <a:pt x="878" y="1521"/>
                    </a:cubicBezTo>
                    <a:cubicBezTo>
                      <a:pt x="1021" y="1521"/>
                      <a:pt x="1168" y="1480"/>
                      <a:pt x="1301" y="1395"/>
                    </a:cubicBezTo>
                    <a:cubicBezTo>
                      <a:pt x="1635" y="1162"/>
                      <a:pt x="1735" y="695"/>
                      <a:pt x="1501" y="328"/>
                    </a:cubicBezTo>
                    <a:cubicBezTo>
                      <a:pt x="1354" y="118"/>
                      <a:pt x="1115" y="0"/>
                      <a:pt x="86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2" name="Google Shape;45662;p86"/>
              <p:cNvSpPr/>
              <p:nvPr/>
            </p:nvSpPr>
            <p:spPr>
              <a:xfrm flipH="1" rot="5509765">
                <a:off x="1687566" y="802172"/>
                <a:ext cx="28333" cy="23031"/>
              </a:xfrm>
              <a:custGeom>
                <a:rect b="b" l="l" r="r" t="t"/>
                <a:pathLst>
                  <a:path extrusionOk="0" h="1515" w="1800">
                    <a:moveTo>
                      <a:pt x="973" y="0"/>
                    </a:moveTo>
                    <a:cubicBezTo>
                      <a:pt x="402" y="0"/>
                      <a:pt x="0" y="647"/>
                      <a:pt x="331" y="1158"/>
                    </a:cubicBezTo>
                    <a:cubicBezTo>
                      <a:pt x="488" y="1400"/>
                      <a:pt x="735" y="1515"/>
                      <a:pt x="981" y="1515"/>
                    </a:cubicBezTo>
                    <a:cubicBezTo>
                      <a:pt x="1311" y="1515"/>
                      <a:pt x="1637" y="1307"/>
                      <a:pt x="1732" y="925"/>
                    </a:cubicBezTo>
                    <a:cubicBezTo>
                      <a:pt x="1799" y="525"/>
                      <a:pt x="1566" y="91"/>
                      <a:pt x="1165" y="24"/>
                    </a:cubicBezTo>
                    <a:cubicBezTo>
                      <a:pt x="1100" y="8"/>
                      <a:pt x="1035" y="0"/>
                      <a:pt x="9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3" name="Google Shape;45663;p86"/>
              <p:cNvSpPr/>
              <p:nvPr/>
            </p:nvSpPr>
            <p:spPr>
              <a:xfrm flipH="1" rot="5509765">
                <a:off x="1736979" y="594236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963" y="1"/>
                    </a:moveTo>
                    <a:cubicBezTo>
                      <a:pt x="727" y="1"/>
                      <a:pt x="490" y="110"/>
                      <a:pt x="338" y="344"/>
                    </a:cubicBezTo>
                    <a:cubicBezTo>
                      <a:pt x="1" y="866"/>
                      <a:pt x="396" y="1528"/>
                      <a:pt x="980" y="1528"/>
                    </a:cubicBezTo>
                    <a:cubicBezTo>
                      <a:pt x="1032" y="1528"/>
                      <a:pt x="1084" y="1523"/>
                      <a:pt x="1138" y="1512"/>
                    </a:cubicBezTo>
                    <a:cubicBezTo>
                      <a:pt x="1539" y="1412"/>
                      <a:pt x="1806" y="1012"/>
                      <a:pt x="1705" y="611"/>
                    </a:cubicBezTo>
                    <a:cubicBezTo>
                      <a:pt x="1627" y="220"/>
                      <a:pt x="1297" y="1"/>
                      <a:pt x="9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4" name="Google Shape;45664;p86"/>
              <p:cNvSpPr/>
              <p:nvPr/>
            </p:nvSpPr>
            <p:spPr>
              <a:xfrm flipH="1" rot="5509765">
                <a:off x="890709" y="395994"/>
                <a:ext cx="9869" cy="7266"/>
              </a:xfrm>
              <a:custGeom>
                <a:rect b="b" l="l" r="r" t="t"/>
                <a:pathLst>
                  <a:path extrusionOk="0" h="478" w="627">
                    <a:moveTo>
                      <a:pt x="272" y="1"/>
                    </a:moveTo>
                    <a:cubicBezTo>
                      <a:pt x="228" y="1"/>
                      <a:pt x="181" y="13"/>
                      <a:pt x="134" y="43"/>
                    </a:cubicBezTo>
                    <a:cubicBezTo>
                      <a:pt x="34" y="110"/>
                      <a:pt x="0" y="276"/>
                      <a:pt x="100" y="376"/>
                    </a:cubicBezTo>
                    <a:cubicBezTo>
                      <a:pt x="143" y="441"/>
                      <a:pt x="214" y="478"/>
                      <a:pt x="295" y="478"/>
                    </a:cubicBezTo>
                    <a:cubicBezTo>
                      <a:pt x="339" y="478"/>
                      <a:pt x="387" y="467"/>
                      <a:pt x="434" y="443"/>
                    </a:cubicBezTo>
                    <a:cubicBezTo>
                      <a:pt x="626" y="278"/>
                      <a:pt x="479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5" name="Google Shape;45665;p86"/>
              <p:cNvSpPr/>
              <p:nvPr/>
            </p:nvSpPr>
            <p:spPr>
              <a:xfrm flipH="1" rot="5509765">
                <a:off x="1190017" y="464875"/>
                <a:ext cx="9539" cy="7449"/>
              </a:xfrm>
              <a:custGeom>
                <a:rect b="b" l="l" r="r" t="t"/>
                <a:pathLst>
                  <a:path extrusionOk="0" h="490" w="606">
                    <a:moveTo>
                      <a:pt x="282" y="0"/>
                    </a:moveTo>
                    <a:cubicBezTo>
                      <a:pt x="257" y="0"/>
                      <a:pt x="230" y="5"/>
                      <a:pt x="201" y="14"/>
                    </a:cubicBezTo>
                    <a:cubicBezTo>
                      <a:pt x="67" y="48"/>
                      <a:pt x="1" y="181"/>
                      <a:pt x="34" y="314"/>
                    </a:cubicBezTo>
                    <a:cubicBezTo>
                      <a:pt x="62" y="425"/>
                      <a:pt x="158" y="490"/>
                      <a:pt x="266" y="490"/>
                    </a:cubicBezTo>
                    <a:cubicBezTo>
                      <a:pt x="288" y="490"/>
                      <a:pt x="311" y="487"/>
                      <a:pt x="334" y="481"/>
                    </a:cubicBezTo>
                    <a:cubicBezTo>
                      <a:pt x="606" y="391"/>
                      <a:pt x="523" y="0"/>
                      <a:pt x="28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6" name="Google Shape;45666;p86"/>
              <p:cNvSpPr/>
              <p:nvPr/>
            </p:nvSpPr>
            <p:spPr>
              <a:xfrm flipH="1" rot="5509765">
                <a:off x="1525315" y="703088"/>
                <a:ext cx="7508" cy="6218"/>
              </a:xfrm>
              <a:custGeom>
                <a:rect b="b" l="l" r="r" t="t"/>
                <a:pathLst>
                  <a:path extrusionOk="0" h="409" w="477">
                    <a:moveTo>
                      <a:pt x="225" y="1"/>
                    </a:moveTo>
                    <a:cubicBezTo>
                      <a:pt x="218" y="1"/>
                      <a:pt x="210" y="1"/>
                      <a:pt x="201" y="2"/>
                    </a:cubicBezTo>
                    <a:cubicBezTo>
                      <a:pt x="68" y="35"/>
                      <a:pt x="1" y="169"/>
                      <a:pt x="1" y="302"/>
                    </a:cubicBezTo>
                    <a:cubicBezTo>
                      <a:pt x="15" y="379"/>
                      <a:pt x="48" y="409"/>
                      <a:pt x="87" y="409"/>
                    </a:cubicBezTo>
                    <a:cubicBezTo>
                      <a:pt x="234" y="409"/>
                      <a:pt x="477" y="1"/>
                      <a:pt x="22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7" name="Google Shape;45667;p86"/>
              <p:cNvSpPr/>
              <p:nvPr/>
            </p:nvSpPr>
            <p:spPr>
              <a:xfrm flipH="1" rot="5509765">
                <a:off x="1846354" y="428889"/>
                <a:ext cx="10294" cy="7616"/>
              </a:xfrm>
              <a:custGeom>
                <a:rect b="b" l="l" r="r" t="t"/>
                <a:pathLst>
                  <a:path extrusionOk="0" h="501" w="654">
                    <a:moveTo>
                      <a:pt x="371" y="0"/>
                    </a:moveTo>
                    <a:cubicBezTo>
                      <a:pt x="174" y="0"/>
                      <a:pt x="0" y="266"/>
                      <a:pt x="186" y="425"/>
                    </a:cubicBezTo>
                    <a:cubicBezTo>
                      <a:pt x="237" y="475"/>
                      <a:pt x="303" y="500"/>
                      <a:pt x="370" y="500"/>
                    </a:cubicBezTo>
                    <a:cubicBezTo>
                      <a:pt x="437" y="500"/>
                      <a:pt x="503" y="475"/>
                      <a:pt x="553" y="425"/>
                    </a:cubicBezTo>
                    <a:cubicBezTo>
                      <a:pt x="653" y="325"/>
                      <a:pt x="620" y="158"/>
                      <a:pt x="520" y="58"/>
                    </a:cubicBezTo>
                    <a:cubicBezTo>
                      <a:pt x="473" y="17"/>
                      <a:pt x="421" y="0"/>
                      <a:pt x="37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8" name="Google Shape;45668;p86"/>
              <p:cNvSpPr/>
              <p:nvPr/>
            </p:nvSpPr>
            <p:spPr>
              <a:xfrm flipH="1" rot="5509765">
                <a:off x="1995243" y="293340"/>
                <a:ext cx="10546" cy="7799"/>
              </a:xfrm>
              <a:custGeom>
                <a:rect b="b" l="l" r="r" t="t"/>
                <a:pathLst>
                  <a:path extrusionOk="0" h="513" w="670">
                    <a:moveTo>
                      <a:pt x="352" y="1"/>
                    </a:moveTo>
                    <a:cubicBezTo>
                      <a:pt x="161" y="1"/>
                      <a:pt x="0" y="286"/>
                      <a:pt x="202" y="437"/>
                    </a:cubicBezTo>
                    <a:cubicBezTo>
                      <a:pt x="252" y="487"/>
                      <a:pt x="319" y="512"/>
                      <a:pt x="386" y="512"/>
                    </a:cubicBezTo>
                    <a:cubicBezTo>
                      <a:pt x="452" y="512"/>
                      <a:pt x="519" y="487"/>
                      <a:pt x="569" y="437"/>
                    </a:cubicBezTo>
                    <a:cubicBezTo>
                      <a:pt x="669" y="337"/>
                      <a:pt x="636" y="170"/>
                      <a:pt x="536" y="104"/>
                    </a:cubicBezTo>
                    <a:cubicBezTo>
                      <a:pt x="479" y="30"/>
                      <a:pt x="414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69" name="Google Shape;45669;p86"/>
              <p:cNvSpPr/>
              <p:nvPr/>
            </p:nvSpPr>
            <p:spPr>
              <a:xfrm flipH="1" rot="5509765">
                <a:off x="1981082" y="78993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84"/>
                      <a:pt x="125" y="459"/>
                      <a:pt x="250" y="459"/>
                    </a:cubicBezTo>
                    <a:cubicBezTo>
                      <a:pt x="376" y="459"/>
                      <a:pt x="501" y="384"/>
                      <a:pt x="501" y="234"/>
                    </a:cubicBezTo>
                    <a:cubicBezTo>
                      <a:pt x="501" y="101"/>
                      <a:pt x="367" y="1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0" name="Google Shape;45670;p86"/>
              <p:cNvSpPr/>
              <p:nvPr/>
            </p:nvSpPr>
            <p:spPr>
              <a:xfrm flipH="1" rot="5509765">
                <a:off x="1429163" y="922751"/>
                <a:ext cx="9901" cy="7571"/>
              </a:xfrm>
              <a:custGeom>
                <a:rect b="b" l="l" r="r" t="t"/>
                <a:pathLst>
                  <a:path extrusionOk="0" h="498" w="629">
                    <a:moveTo>
                      <a:pt x="339" y="0"/>
                    </a:moveTo>
                    <a:cubicBezTo>
                      <a:pt x="327" y="0"/>
                      <a:pt x="314" y="1"/>
                      <a:pt x="301" y="3"/>
                    </a:cubicBezTo>
                    <a:cubicBezTo>
                      <a:pt x="68" y="37"/>
                      <a:pt x="1" y="337"/>
                      <a:pt x="201" y="437"/>
                    </a:cubicBezTo>
                    <a:cubicBezTo>
                      <a:pt x="243" y="479"/>
                      <a:pt x="291" y="497"/>
                      <a:pt x="340" y="497"/>
                    </a:cubicBezTo>
                    <a:cubicBezTo>
                      <a:pt x="407" y="497"/>
                      <a:pt x="477" y="462"/>
                      <a:pt x="535" y="404"/>
                    </a:cubicBezTo>
                    <a:cubicBezTo>
                      <a:pt x="628" y="216"/>
                      <a:pt x="518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1" name="Google Shape;45671;p86"/>
              <p:cNvSpPr/>
              <p:nvPr/>
            </p:nvSpPr>
            <p:spPr>
              <a:xfrm flipH="1" rot="5509765">
                <a:off x="1227797" y="680210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34" y="0"/>
                    </a:moveTo>
                    <a:cubicBezTo>
                      <a:pt x="101" y="34"/>
                      <a:pt x="1" y="134"/>
                      <a:pt x="34" y="267"/>
                    </a:cubicBezTo>
                    <a:cubicBezTo>
                      <a:pt x="34" y="400"/>
                      <a:pt x="134" y="501"/>
                      <a:pt x="268" y="501"/>
                    </a:cubicBezTo>
                    <a:cubicBezTo>
                      <a:pt x="401" y="501"/>
                      <a:pt x="501" y="367"/>
                      <a:pt x="501" y="234"/>
                    </a:cubicBezTo>
                    <a:cubicBezTo>
                      <a:pt x="501" y="100"/>
                      <a:pt x="368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2" name="Google Shape;45672;p86"/>
              <p:cNvSpPr/>
              <p:nvPr/>
            </p:nvSpPr>
            <p:spPr>
              <a:xfrm flipH="1" rot="5509765">
                <a:off x="1508529" y="896366"/>
                <a:ext cx="8421" cy="7418"/>
              </a:xfrm>
              <a:custGeom>
                <a:rect b="b" l="l" r="r" t="t"/>
                <a:pathLst>
                  <a:path extrusionOk="0" h="488" w="535">
                    <a:moveTo>
                      <a:pt x="299" y="0"/>
                    </a:moveTo>
                    <a:cubicBezTo>
                      <a:pt x="190" y="0"/>
                      <a:pt x="89" y="65"/>
                      <a:pt x="34" y="175"/>
                    </a:cubicBezTo>
                    <a:cubicBezTo>
                      <a:pt x="0" y="275"/>
                      <a:pt x="67" y="409"/>
                      <a:pt x="167" y="476"/>
                    </a:cubicBezTo>
                    <a:cubicBezTo>
                      <a:pt x="199" y="484"/>
                      <a:pt x="230" y="488"/>
                      <a:pt x="261" y="488"/>
                    </a:cubicBezTo>
                    <a:cubicBezTo>
                      <a:pt x="360" y="488"/>
                      <a:pt x="450" y="444"/>
                      <a:pt x="501" y="342"/>
                    </a:cubicBezTo>
                    <a:cubicBezTo>
                      <a:pt x="534" y="209"/>
                      <a:pt x="467" y="75"/>
                      <a:pt x="367" y="9"/>
                    </a:cubicBezTo>
                    <a:cubicBezTo>
                      <a:pt x="344" y="3"/>
                      <a:pt x="321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3" name="Google Shape;45673;p86"/>
              <p:cNvSpPr/>
              <p:nvPr/>
            </p:nvSpPr>
            <p:spPr>
              <a:xfrm flipH="1" rot="5509765">
                <a:off x="1445024" y="925334"/>
                <a:ext cx="9586" cy="7190"/>
              </a:xfrm>
              <a:custGeom>
                <a:rect b="b" l="l" r="r" t="t"/>
                <a:pathLst>
                  <a:path extrusionOk="0" h="473" w="609">
                    <a:moveTo>
                      <a:pt x="346" y="1"/>
                    </a:moveTo>
                    <a:cubicBezTo>
                      <a:pt x="259" y="1"/>
                      <a:pt x="165" y="56"/>
                      <a:pt x="141" y="128"/>
                    </a:cubicBezTo>
                    <a:cubicBezTo>
                      <a:pt x="1" y="292"/>
                      <a:pt x="223" y="473"/>
                      <a:pt x="390" y="473"/>
                    </a:cubicBezTo>
                    <a:cubicBezTo>
                      <a:pt x="461" y="473"/>
                      <a:pt x="522" y="440"/>
                      <a:pt x="542" y="361"/>
                    </a:cubicBezTo>
                    <a:cubicBezTo>
                      <a:pt x="608" y="228"/>
                      <a:pt x="575" y="94"/>
                      <a:pt x="442" y="28"/>
                    </a:cubicBezTo>
                    <a:cubicBezTo>
                      <a:pt x="414" y="9"/>
                      <a:pt x="380" y="1"/>
                      <a:pt x="34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4" name="Google Shape;45674;p86"/>
              <p:cNvSpPr/>
              <p:nvPr/>
            </p:nvSpPr>
            <p:spPr>
              <a:xfrm flipH="1" rot="5509765">
                <a:off x="854855" y="1712069"/>
                <a:ext cx="9444" cy="7282"/>
              </a:xfrm>
              <a:custGeom>
                <a:rect b="b" l="l" r="r" t="t"/>
                <a:pathLst>
                  <a:path extrusionOk="0" h="479" w="600">
                    <a:moveTo>
                      <a:pt x="294" y="1"/>
                    </a:moveTo>
                    <a:cubicBezTo>
                      <a:pt x="211" y="1"/>
                      <a:pt x="132" y="38"/>
                      <a:pt x="68" y="102"/>
                    </a:cubicBezTo>
                    <a:cubicBezTo>
                      <a:pt x="1" y="202"/>
                      <a:pt x="34" y="369"/>
                      <a:pt x="134" y="436"/>
                    </a:cubicBezTo>
                    <a:cubicBezTo>
                      <a:pt x="182" y="465"/>
                      <a:pt x="228" y="478"/>
                      <a:pt x="271" y="478"/>
                    </a:cubicBezTo>
                    <a:cubicBezTo>
                      <a:pt x="470" y="478"/>
                      <a:pt x="599" y="200"/>
                      <a:pt x="435" y="36"/>
                    </a:cubicBezTo>
                    <a:cubicBezTo>
                      <a:pt x="387" y="12"/>
                      <a:pt x="340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5" name="Google Shape;45675;p86"/>
              <p:cNvSpPr/>
              <p:nvPr/>
            </p:nvSpPr>
            <p:spPr>
              <a:xfrm flipH="1" rot="5509765">
                <a:off x="1436396" y="951234"/>
                <a:ext cx="7855" cy="5533"/>
              </a:xfrm>
              <a:custGeom>
                <a:rect b="b" l="l" r="r" t="t"/>
                <a:pathLst>
                  <a:path extrusionOk="0" h="364" w="499">
                    <a:moveTo>
                      <a:pt x="240" y="1"/>
                    </a:moveTo>
                    <a:cubicBezTo>
                      <a:pt x="0" y="1"/>
                      <a:pt x="257" y="364"/>
                      <a:pt x="407" y="364"/>
                    </a:cubicBezTo>
                    <a:cubicBezTo>
                      <a:pt x="454" y="364"/>
                      <a:pt x="491" y="328"/>
                      <a:pt x="498" y="236"/>
                    </a:cubicBezTo>
                    <a:cubicBezTo>
                      <a:pt x="498" y="102"/>
                      <a:pt x="398" y="2"/>
                      <a:pt x="265" y="2"/>
                    </a:cubicBezTo>
                    <a:cubicBezTo>
                      <a:pt x="256" y="1"/>
                      <a:pt x="247" y="1"/>
                      <a:pt x="24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6" name="Google Shape;45676;p86"/>
              <p:cNvSpPr/>
              <p:nvPr/>
            </p:nvSpPr>
            <p:spPr>
              <a:xfrm flipH="1" rot="5509765">
                <a:off x="833271" y="1842820"/>
                <a:ext cx="8799" cy="7571"/>
              </a:xfrm>
              <a:custGeom>
                <a:rect b="b" l="l" r="r" t="t"/>
                <a:pathLst>
                  <a:path extrusionOk="0" h="498" w="559">
                    <a:moveTo>
                      <a:pt x="279" y="1"/>
                    </a:moveTo>
                    <a:cubicBezTo>
                      <a:pt x="254" y="1"/>
                      <a:pt x="228" y="5"/>
                      <a:pt x="201" y="14"/>
                    </a:cubicBezTo>
                    <a:cubicBezTo>
                      <a:pt x="67" y="80"/>
                      <a:pt x="1" y="214"/>
                      <a:pt x="34" y="347"/>
                    </a:cubicBezTo>
                    <a:cubicBezTo>
                      <a:pt x="67" y="447"/>
                      <a:pt x="159" y="497"/>
                      <a:pt x="255" y="497"/>
                    </a:cubicBezTo>
                    <a:cubicBezTo>
                      <a:pt x="351" y="497"/>
                      <a:pt x="451" y="447"/>
                      <a:pt x="501" y="347"/>
                    </a:cubicBezTo>
                    <a:cubicBezTo>
                      <a:pt x="559" y="174"/>
                      <a:pt x="441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7" name="Google Shape;45677;p86"/>
              <p:cNvSpPr/>
              <p:nvPr/>
            </p:nvSpPr>
            <p:spPr>
              <a:xfrm flipH="1" rot="5509765">
                <a:off x="1377799" y="941012"/>
                <a:ext cx="8280" cy="7601"/>
              </a:xfrm>
              <a:custGeom>
                <a:rect b="b" l="l" r="r" t="t"/>
                <a:pathLst>
                  <a:path extrusionOk="0" h="500" w="526">
                    <a:moveTo>
                      <a:pt x="288" y="0"/>
                    </a:moveTo>
                    <a:cubicBezTo>
                      <a:pt x="144" y="0"/>
                      <a:pt x="0" y="131"/>
                      <a:pt x="25" y="282"/>
                    </a:cubicBezTo>
                    <a:cubicBezTo>
                      <a:pt x="47" y="411"/>
                      <a:pt x="167" y="499"/>
                      <a:pt x="285" y="499"/>
                    </a:cubicBezTo>
                    <a:cubicBezTo>
                      <a:pt x="349" y="499"/>
                      <a:pt x="412" y="474"/>
                      <a:pt x="459" y="415"/>
                    </a:cubicBezTo>
                    <a:cubicBezTo>
                      <a:pt x="525" y="282"/>
                      <a:pt x="525" y="148"/>
                      <a:pt x="425" y="48"/>
                    </a:cubicBezTo>
                    <a:cubicBezTo>
                      <a:pt x="384" y="15"/>
                      <a:pt x="336" y="0"/>
                      <a:pt x="28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8" name="Google Shape;45678;p86"/>
              <p:cNvSpPr/>
              <p:nvPr/>
            </p:nvSpPr>
            <p:spPr>
              <a:xfrm flipH="1" rot="5509765">
                <a:off x="1408609" y="962110"/>
                <a:ext cx="9287" cy="7479"/>
              </a:xfrm>
              <a:custGeom>
                <a:rect b="b" l="l" r="r" t="t"/>
                <a:pathLst>
                  <a:path extrusionOk="0" h="492" w="590">
                    <a:moveTo>
                      <a:pt x="308" y="1"/>
                    </a:moveTo>
                    <a:cubicBezTo>
                      <a:pt x="119" y="1"/>
                      <a:pt x="1" y="199"/>
                      <a:pt x="89" y="346"/>
                    </a:cubicBezTo>
                    <a:cubicBezTo>
                      <a:pt x="114" y="448"/>
                      <a:pt x="218" y="491"/>
                      <a:pt x="310" y="491"/>
                    </a:cubicBezTo>
                    <a:cubicBezTo>
                      <a:pt x="338" y="491"/>
                      <a:pt x="365" y="487"/>
                      <a:pt x="389" y="479"/>
                    </a:cubicBezTo>
                    <a:cubicBezTo>
                      <a:pt x="589" y="379"/>
                      <a:pt x="589" y="112"/>
                      <a:pt x="389" y="12"/>
                    </a:cubicBezTo>
                    <a:cubicBezTo>
                      <a:pt x="361" y="4"/>
                      <a:pt x="334" y="1"/>
                      <a:pt x="30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79" name="Google Shape;45679;p86"/>
              <p:cNvSpPr/>
              <p:nvPr/>
            </p:nvSpPr>
            <p:spPr>
              <a:xfrm flipH="1" rot="5509765">
                <a:off x="855035" y="1530668"/>
                <a:ext cx="8500" cy="7434"/>
              </a:xfrm>
              <a:custGeom>
                <a:rect b="b" l="l" r="r" t="t"/>
                <a:pathLst>
                  <a:path extrusionOk="0" h="489" w="540">
                    <a:moveTo>
                      <a:pt x="253" y="1"/>
                    </a:moveTo>
                    <a:cubicBezTo>
                      <a:pt x="236" y="1"/>
                      <a:pt x="218" y="3"/>
                      <a:pt x="201" y="7"/>
                    </a:cubicBezTo>
                    <a:cubicBezTo>
                      <a:pt x="67" y="41"/>
                      <a:pt x="1" y="174"/>
                      <a:pt x="34" y="308"/>
                    </a:cubicBezTo>
                    <a:cubicBezTo>
                      <a:pt x="62" y="433"/>
                      <a:pt x="160" y="489"/>
                      <a:pt x="260" y="489"/>
                    </a:cubicBezTo>
                    <a:cubicBezTo>
                      <a:pt x="398" y="489"/>
                      <a:pt x="540" y="382"/>
                      <a:pt x="501" y="208"/>
                    </a:cubicBezTo>
                    <a:cubicBezTo>
                      <a:pt x="472" y="92"/>
                      <a:pt x="367" y="1"/>
                      <a:pt x="2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0" name="Google Shape;45680;p86"/>
              <p:cNvSpPr/>
              <p:nvPr/>
            </p:nvSpPr>
            <p:spPr>
              <a:xfrm flipH="1" rot="5509765">
                <a:off x="858744" y="1581408"/>
                <a:ext cx="9602" cy="4469"/>
              </a:xfrm>
              <a:custGeom>
                <a:rect b="b" l="l" r="r" t="t"/>
                <a:pathLst>
                  <a:path extrusionOk="0" h="294" w="610">
                    <a:moveTo>
                      <a:pt x="453" y="0"/>
                    </a:moveTo>
                    <a:cubicBezTo>
                      <a:pt x="279" y="0"/>
                      <a:pt x="1" y="151"/>
                      <a:pt x="218" y="260"/>
                    </a:cubicBezTo>
                    <a:cubicBezTo>
                      <a:pt x="263" y="282"/>
                      <a:pt x="307" y="293"/>
                      <a:pt x="349" y="293"/>
                    </a:cubicBezTo>
                    <a:cubicBezTo>
                      <a:pt x="433" y="293"/>
                      <a:pt x="507" y="249"/>
                      <a:pt x="552" y="160"/>
                    </a:cubicBezTo>
                    <a:cubicBezTo>
                      <a:pt x="610" y="44"/>
                      <a:pt x="546" y="0"/>
                      <a:pt x="4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1" name="Google Shape;45681;p86"/>
              <p:cNvSpPr/>
              <p:nvPr/>
            </p:nvSpPr>
            <p:spPr>
              <a:xfrm flipH="1" rot="5509765">
                <a:off x="1985512" y="763234"/>
                <a:ext cx="8862" cy="7221"/>
              </a:xfrm>
              <a:custGeom>
                <a:rect b="b" l="l" r="r" t="t"/>
                <a:pathLst>
                  <a:path extrusionOk="0" h="475" w="563">
                    <a:moveTo>
                      <a:pt x="250" y="0"/>
                    </a:moveTo>
                    <a:cubicBezTo>
                      <a:pt x="184" y="0"/>
                      <a:pt x="117" y="25"/>
                      <a:pt x="67" y="75"/>
                    </a:cubicBezTo>
                    <a:cubicBezTo>
                      <a:pt x="0" y="176"/>
                      <a:pt x="0" y="342"/>
                      <a:pt x="67" y="409"/>
                    </a:cubicBezTo>
                    <a:cubicBezTo>
                      <a:pt x="113" y="455"/>
                      <a:pt x="166" y="475"/>
                      <a:pt x="218" y="475"/>
                    </a:cubicBezTo>
                    <a:cubicBezTo>
                      <a:pt x="394" y="475"/>
                      <a:pt x="562" y="255"/>
                      <a:pt x="434" y="75"/>
                    </a:cubicBezTo>
                    <a:cubicBezTo>
                      <a:pt x="384" y="25"/>
                      <a:pt x="317" y="0"/>
                      <a:pt x="2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2" name="Google Shape;45682;p86"/>
              <p:cNvSpPr/>
              <p:nvPr/>
            </p:nvSpPr>
            <p:spPr>
              <a:xfrm flipH="1" rot="5509765">
                <a:off x="1918974" y="654568"/>
                <a:ext cx="9004" cy="4637"/>
              </a:xfrm>
              <a:custGeom>
                <a:rect b="b" l="l" r="r" t="t"/>
                <a:pathLst>
                  <a:path extrusionOk="0" h="305" w="572">
                    <a:moveTo>
                      <a:pt x="123" y="1"/>
                    </a:moveTo>
                    <a:cubicBezTo>
                      <a:pt x="48" y="1"/>
                      <a:pt x="1" y="44"/>
                      <a:pt x="43" y="160"/>
                    </a:cubicBezTo>
                    <a:cubicBezTo>
                      <a:pt x="68" y="261"/>
                      <a:pt x="152" y="305"/>
                      <a:pt x="250" y="305"/>
                    </a:cubicBezTo>
                    <a:cubicBezTo>
                      <a:pt x="280" y="305"/>
                      <a:pt x="311" y="301"/>
                      <a:pt x="343" y="293"/>
                    </a:cubicBezTo>
                    <a:cubicBezTo>
                      <a:pt x="571" y="202"/>
                      <a:pt x="284" y="1"/>
                      <a:pt x="12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3" name="Google Shape;45683;p86"/>
              <p:cNvSpPr/>
              <p:nvPr/>
            </p:nvSpPr>
            <p:spPr>
              <a:xfrm flipH="1" rot="5509765">
                <a:off x="1929513" y="643404"/>
                <a:ext cx="8280" cy="6826"/>
              </a:xfrm>
              <a:custGeom>
                <a:rect b="b" l="l" r="r" t="t"/>
                <a:pathLst>
                  <a:path extrusionOk="0" h="449" w="526">
                    <a:moveTo>
                      <a:pt x="252" y="0"/>
                    </a:moveTo>
                    <a:cubicBezTo>
                      <a:pt x="221" y="0"/>
                      <a:pt x="190" y="4"/>
                      <a:pt x="158" y="12"/>
                    </a:cubicBezTo>
                    <a:cubicBezTo>
                      <a:pt x="0" y="170"/>
                      <a:pt x="112" y="448"/>
                      <a:pt x="351" y="448"/>
                    </a:cubicBezTo>
                    <a:cubicBezTo>
                      <a:pt x="364" y="448"/>
                      <a:pt x="378" y="448"/>
                      <a:pt x="392" y="446"/>
                    </a:cubicBezTo>
                    <a:cubicBezTo>
                      <a:pt x="492" y="379"/>
                      <a:pt x="525" y="246"/>
                      <a:pt x="492" y="146"/>
                    </a:cubicBezTo>
                    <a:cubicBezTo>
                      <a:pt x="441" y="44"/>
                      <a:pt x="351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4" name="Google Shape;45684;p86"/>
              <p:cNvSpPr/>
              <p:nvPr/>
            </p:nvSpPr>
            <p:spPr>
              <a:xfrm flipH="1" rot="5509765">
                <a:off x="1993427" y="660344"/>
                <a:ext cx="9586" cy="7571"/>
              </a:xfrm>
              <a:custGeom>
                <a:rect b="b" l="l" r="r" t="t"/>
                <a:pathLst>
                  <a:path extrusionOk="0" h="498" w="609">
                    <a:moveTo>
                      <a:pt x="324" y="0"/>
                    </a:moveTo>
                    <a:cubicBezTo>
                      <a:pt x="169" y="0"/>
                      <a:pt x="1" y="153"/>
                      <a:pt x="88" y="349"/>
                    </a:cubicBezTo>
                    <a:cubicBezTo>
                      <a:pt x="123" y="453"/>
                      <a:pt x="202" y="497"/>
                      <a:pt x="285" y="497"/>
                    </a:cubicBezTo>
                    <a:cubicBezTo>
                      <a:pt x="441" y="497"/>
                      <a:pt x="608" y="344"/>
                      <a:pt x="521" y="149"/>
                    </a:cubicBezTo>
                    <a:cubicBezTo>
                      <a:pt x="487" y="44"/>
                      <a:pt x="407" y="0"/>
                      <a:pt x="32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5" name="Google Shape;45685;p86"/>
              <p:cNvSpPr/>
              <p:nvPr/>
            </p:nvSpPr>
            <p:spPr>
              <a:xfrm flipH="1" rot="5509765">
                <a:off x="1966642" y="733103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6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0" y="107"/>
                      <a:pt x="34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7"/>
                    </a:cubicBezTo>
                    <a:cubicBezTo>
                      <a:pt x="501" y="91"/>
                      <a:pt x="400" y="1"/>
                      <a:pt x="2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6" name="Google Shape;45686;p86"/>
              <p:cNvSpPr/>
              <p:nvPr/>
            </p:nvSpPr>
            <p:spPr>
              <a:xfrm flipH="1" rot="5509765">
                <a:off x="1898452" y="686110"/>
                <a:ext cx="8752" cy="7327"/>
              </a:xfrm>
              <a:custGeom>
                <a:rect b="b" l="l" r="r" t="t"/>
                <a:pathLst>
                  <a:path extrusionOk="0" h="482" w="556">
                    <a:moveTo>
                      <a:pt x="276" y="0"/>
                    </a:moveTo>
                    <a:cubicBezTo>
                      <a:pt x="241" y="0"/>
                      <a:pt x="204" y="9"/>
                      <a:pt x="167" y="27"/>
                    </a:cubicBezTo>
                    <a:cubicBezTo>
                      <a:pt x="67" y="94"/>
                      <a:pt x="0" y="227"/>
                      <a:pt x="67" y="361"/>
                    </a:cubicBezTo>
                    <a:cubicBezTo>
                      <a:pt x="115" y="440"/>
                      <a:pt x="201" y="482"/>
                      <a:pt x="285" y="482"/>
                    </a:cubicBezTo>
                    <a:cubicBezTo>
                      <a:pt x="376" y="482"/>
                      <a:pt x="466" y="432"/>
                      <a:pt x="501" y="327"/>
                    </a:cubicBezTo>
                    <a:cubicBezTo>
                      <a:pt x="555" y="164"/>
                      <a:pt x="432" y="0"/>
                      <a:pt x="2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7" name="Google Shape;45687;p86"/>
              <p:cNvSpPr/>
              <p:nvPr/>
            </p:nvSpPr>
            <p:spPr>
              <a:xfrm flipH="1" rot="5509765">
                <a:off x="1935161" y="629077"/>
                <a:ext cx="9712" cy="7464"/>
              </a:xfrm>
              <a:custGeom>
                <a:rect b="b" l="l" r="r" t="t"/>
                <a:pathLst>
                  <a:path extrusionOk="0" h="491" w="617">
                    <a:moveTo>
                      <a:pt x="283" y="1"/>
                    </a:moveTo>
                    <a:cubicBezTo>
                      <a:pt x="236" y="1"/>
                      <a:pt x="185" y="17"/>
                      <a:pt x="134" y="55"/>
                    </a:cubicBezTo>
                    <a:cubicBezTo>
                      <a:pt x="34" y="122"/>
                      <a:pt x="1" y="255"/>
                      <a:pt x="67" y="389"/>
                    </a:cubicBezTo>
                    <a:cubicBezTo>
                      <a:pt x="111" y="453"/>
                      <a:pt x="195" y="490"/>
                      <a:pt x="277" y="490"/>
                    </a:cubicBezTo>
                    <a:cubicBezTo>
                      <a:pt x="322" y="490"/>
                      <a:pt x="366" y="479"/>
                      <a:pt x="401" y="456"/>
                    </a:cubicBezTo>
                    <a:cubicBezTo>
                      <a:pt x="617" y="294"/>
                      <a:pt x="484" y="1"/>
                      <a:pt x="2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8" name="Google Shape;45688;p86"/>
              <p:cNvSpPr/>
              <p:nvPr/>
            </p:nvSpPr>
            <p:spPr>
              <a:xfrm flipH="1" rot="5509765">
                <a:off x="2016785" y="670119"/>
                <a:ext cx="8941" cy="7479"/>
              </a:xfrm>
              <a:custGeom>
                <a:rect b="b" l="l" r="r" t="t"/>
                <a:pathLst>
                  <a:path extrusionOk="0" h="492" w="568">
                    <a:moveTo>
                      <a:pt x="260" y="1"/>
                    </a:moveTo>
                    <a:cubicBezTo>
                      <a:pt x="230" y="1"/>
                      <a:pt x="198" y="5"/>
                      <a:pt x="167" y="13"/>
                    </a:cubicBezTo>
                    <a:cubicBezTo>
                      <a:pt x="67" y="79"/>
                      <a:pt x="0" y="213"/>
                      <a:pt x="67" y="346"/>
                    </a:cubicBezTo>
                    <a:cubicBezTo>
                      <a:pt x="118" y="448"/>
                      <a:pt x="208" y="492"/>
                      <a:pt x="307" y="492"/>
                    </a:cubicBezTo>
                    <a:cubicBezTo>
                      <a:pt x="337" y="492"/>
                      <a:pt x="369" y="488"/>
                      <a:pt x="400" y="480"/>
                    </a:cubicBezTo>
                    <a:cubicBezTo>
                      <a:pt x="500" y="413"/>
                      <a:pt x="567" y="246"/>
                      <a:pt x="500" y="146"/>
                    </a:cubicBezTo>
                    <a:cubicBezTo>
                      <a:pt x="449" y="44"/>
                      <a:pt x="360" y="1"/>
                      <a:pt x="26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89" name="Google Shape;45689;p86"/>
              <p:cNvSpPr/>
              <p:nvPr/>
            </p:nvSpPr>
            <p:spPr>
              <a:xfrm flipH="1" rot="5509765">
                <a:off x="1995020" y="716415"/>
                <a:ext cx="8405" cy="7403"/>
              </a:xfrm>
              <a:custGeom>
                <a:rect b="b" l="l" r="r" t="t"/>
                <a:pathLst>
                  <a:path extrusionOk="0" h="487" w="534">
                    <a:moveTo>
                      <a:pt x="272" y="0"/>
                    </a:moveTo>
                    <a:cubicBezTo>
                      <a:pt x="239" y="0"/>
                      <a:pt x="203" y="8"/>
                      <a:pt x="167" y="26"/>
                    </a:cubicBezTo>
                    <a:cubicBezTo>
                      <a:pt x="34" y="60"/>
                      <a:pt x="0" y="193"/>
                      <a:pt x="34" y="327"/>
                    </a:cubicBezTo>
                    <a:cubicBezTo>
                      <a:pt x="82" y="424"/>
                      <a:pt x="167" y="486"/>
                      <a:pt x="248" y="486"/>
                    </a:cubicBezTo>
                    <a:cubicBezTo>
                      <a:pt x="278" y="486"/>
                      <a:pt x="307" y="478"/>
                      <a:pt x="334" y="460"/>
                    </a:cubicBezTo>
                    <a:cubicBezTo>
                      <a:pt x="467" y="427"/>
                      <a:pt x="534" y="260"/>
                      <a:pt x="467" y="160"/>
                    </a:cubicBezTo>
                    <a:cubicBezTo>
                      <a:pt x="443" y="62"/>
                      <a:pt x="365" y="0"/>
                      <a:pt x="27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0" name="Google Shape;45690;p86"/>
              <p:cNvSpPr/>
              <p:nvPr/>
            </p:nvSpPr>
            <p:spPr>
              <a:xfrm flipH="1" rot="5509765">
                <a:off x="1868005" y="676015"/>
                <a:ext cx="9161" cy="4576"/>
              </a:xfrm>
              <a:custGeom>
                <a:rect b="b" l="l" r="r" t="t"/>
                <a:pathLst>
                  <a:path extrusionOk="0" h="301" w="582">
                    <a:moveTo>
                      <a:pt x="118" y="0"/>
                    </a:moveTo>
                    <a:cubicBezTo>
                      <a:pt x="44" y="0"/>
                      <a:pt x="0" y="43"/>
                      <a:pt x="53" y="159"/>
                    </a:cubicBezTo>
                    <a:cubicBezTo>
                      <a:pt x="80" y="241"/>
                      <a:pt x="176" y="301"/>
                      <a:pt x="283" y="301"/>
                    </a:cubicBezTo>
                    <a:cubicBezTo>
                      <a:pt x="306" y="301"/>
                      <a:pt x="330" y="298"/>
                      <a:pt x="353" y="292"/>
                    </a:cubicBezTo>
                    <a:cubicBezTo>
                      <a:pt x="581" y="201"/>
                      <a:pt x="279" y="0"/>
                      <a:pt x="1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1" name="Google Shape;45691;p86"/>
              <p:cNvSpPr/>
              <p:nvPr/>
            </p:nvSpPr>
            <p:spPr>
              <a:xfrm flipH="1" rot="5509765">
                <a:off x="1889550" y="597630"/>
                <a:ext cx="7902" cy="6917"/>
              </a:xfrm>
              <a:custGeom>
                <a:rect b="b" l="l" r="r" t="t"/>
                <a:pathLst>
                  <a:path extrusionOk="0" h="455" w="502">
                    <a:moveTo>
                      <a:pt x="252" y="0"/>
                    </a:moveTo>
                    <a:cubicBezTo>
                      <a:pt x="129" y="0"/>
                      <a:pt x="1" y="85"/>
                      <a:pt x="1" y="248"/>
                    </a:cubicBezTo>
                    <a:cubicBezTo>
                      <a:pt x="1" y="364"/>
                      <a:pt x="101" y="455"/>
                      <a:pt x="215" y="455"/>
                    </a:cubicBezTo>
                    <a:cubicBezTo>
                      <a:pt x="233" y="455"/>
                      <a:pt x="250" y="453"/>
                      <a:pt x="268" y="448"/>
                    </a:cubicBezTo>
                    <a:cubicBezTo>
                      <a:pt x="401" y="448"/>
                      <a:pt x="501" y="315"/>
                      <a:pt x="468" y="181"/>
                    </a:cubicBezTo>
                    <a:cubicBezTo>
                      <a:pt x="453" y="60"/>
                      <a:pt x="354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2" name="Google Shape;45692;p86"/>
              <p:cNvSpPr/>
              <p:nvPr/>
            </p:nvSpPr>
            <p:spPr>
              <a:xfrm flipH="1" rot="5509765">
                <a:off x="1980409" y="601280"/>
                <a:ext cx="9476" cy="7616"/>
              </a:xfrm>
              <a:custGeom>
                <a:rect b="b" l="l" r="r" t="t"/>
                <a:pathLst>
                  <a:path extrusionOk="0" h="501" w="602">
                    <a:moveTo>
                      <a:pt x="334" y="1"/>
                    </a:moveTo>
                    <a:cubicBezTo>
                      <a:pt x="1" y="34"/>
                      <a:pt x="34" y="501"/>
                      <a:pt x="368" y="501"/>
                    </a:cubicBezTo>
                    <a:cubicBezTo>
                      <a:pt x="501" y="468"/>
                      <a:pt x="601" y="367"/>
                      <a:pt x="568" y="234"/>
                    </a:cubicBezTo>
                    <a:cubicBezTo>
                      <a:pt x="568" y="101"/>
                      <a:pt x="468" y="1"/>
                      <a:pt x="3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3" name="Google Shape;45693;p86"/>
              <p:cNvSpPr/>
              <p:nvPr/>
            </p:nvSpPr>
            <p:spPr>
              <a:xfrm flipH="1" rot="5509765">
                <a:off x="1975655" y="638937"/>
                <a:ext cx="9460" cy="7616"/>
              </a:xfrm>
              <a:custGeom>
                <a:rect b="b" l="l" r="r" t="t"/>
                <a:pathLst>
                  <a:path extrusionOk="0" h="501" w="601">
                    <a:moveTo>
                      <a:pt x="334" y="0"/>
                    </a:moveTo>
                    <a:cubicBezTo>
                      <a:pt x="0" y="0"/>
                      <a:pt x="33" y="500"/>
                      <a:pt x="367" y="500"/>
                    </a:cubicBezTo>
                    <a:cubicBezTo>
                      <a:pt x="500" y="467"/>
                      <a:pt x="600" y="367"/>
                      <a:pt x="600" y="234"/>
                    </a:cubicBezTo>
                    <a:cubicBezTo>
                      <a:pt x="567" y="100"/>
                      <a:pt x="467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4" name="Google Shape;45694;p86"/>
              <p:cNvSpPr/>
              <p:nvPr/>
            </p:nvSpPr>
            <p:spPr>
              <a:xfrm flipH="1" rot="5509765">
                <a:off x="1832619" y="639456"/>
                <a:ext cx="8232" cy="7312"/>
              </a:xfrm>
              <a:custGeom>
                <a:rect b="b" l="l" r="r" t="t"/>
                <a:pathLst>
                  <a:path extrusionOk="0" h="481" w="523">
                    <a:moveTo>
                      <a:pt x="283" y="0"/>
                    </a:moveTo>
                    <a:cubicBezTo>
                      <a:pt x="145" y="0"/>
                      <a:pt x="1" y="103"/>
                      <a:pt x="37" y="286"/>
                    </a:cubicBezTo>
                    <a:cubicBezTo>
                      <a:pt x="52" y="420"/>
                      <a:pt x="153" y="481"/>
                      <a:pt x="257" y="481"/>
                    </a:cubicBezTo>
                    <a:cubicBezTo>
                      <a:pt x="387" y="481"/>
                      <a:pt x="523" y="386"/>
                      <a:pt x="504" y="220"/>
                    </a:cubicBezTo>
                    <a:cubicBezTo>
                      <a:pt x="504" y="69"/>
                      <a:pt x="396" y="0"/>
                      <a:pt x="2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5" name="Google Shape;45695;p86"/>
              <p:cNvSpPr/>
              <p:nvPr/>
            </p:nvSpPr>
            <p:spPr>
              <a:xfrm flipH="1" rot="5509765">
                <a:off x="1815087" y="523751"/>
                <a:ext cx="9917" cy="7586"/>
              </a:xfrm>
              <a:custGeom>
                <a:rect b="b" l="l" r="r" t="t"/>
                <a:pathLst>
                  <a:path extrusionOk="0" h="499" w="630">
                    <a:moveTo>
                      <a:pt x="353" y="0"/>
                    </a:moveTo>
                    <a:cubicBezTo>
                      <a:pt x="97" y="0"/>
                      <a:pt x="1" y="401"/>
                      <a:pt x="296" y="490"/>
                    </a:cubicBezTo>
                    <a:cubicBezTo>
                      <a:pt x="318" y="495"/>
                      <a:pt x="341" y="498"/>
                      <a:pt x="364" y="498"/>
                    </a:cubicBezTo>
                    <a:cubicBezTo>
                      <a:pt x="472" y="498"/>
                      <a:pt x="568" y="433"/>
                      <a:pt x="596" y="323"/>
                    </a:cubicBezTo>
                    <a:cubicBezTo>
                      <a:pt x="629" y="190"/>
                      <a:pt x="562" y="56"/>
                      <a:pt x="462" y="23"/>
                    </a:cubicBezTo>
                    <a:cubicBezTo>
                      <a:pt x="424" y="7"/>
                      <a:pt x="387" y="0"/>
                      <a:pt x="3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6" name="Google Shape;45696;p86"/>
              <p:cNvSpPr/>
              <p:nvPr/>
            </p:nvSpPr>
            <p:spPr>
              <a:xfrm flipH="1" rot="5509765">
                <a:off x="1882788" y="543013"/>
                <a:ext cx="9240" cy="7190"/>
              </a:xfrm>
              <a:custGeom>
                <a:rect b="b" l="l" r="r" t="t"/>
                <a:pathLst>
                  <a:path extrusionOk="0" h="473" w="587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6"/>
                      <a:pt x="0" y="342"/>
                      <a:pt x="200" y="443"/>
                    </a:cubicBezTo>
                    <a:cubicBezTo>
                      <a:pt x="235" y="463"/>
                      <a:pt x="272" y="472"/>
                      <a:pt x="309" y="472"/>
                    </a:cubicBezTo>
                    <a:cubicBezTo>
                      <a:pt x="451" y="472"/>
                      <a:pt x="587" y="335"/>
                      <a:pt x="534" y="176"/>
                    </a:cubicBezTo>
                    <a:cubicBezTo>
                      <a:pt x="506" y="65"/>
                      <a:pt x="410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7" name="Google Shape;45697;p86"/>
              <p:cNvSpPr/>
              <p:nvPr/>
            </p:nvSpPr>
            <p:spPr>
              <a:xfrm flipH="1" rot="5509765">
                <a:off x="1876027" y="583879"/>
                <a:ext cx="10342" cy="7647"/>
              </a:xfrm>
              <a:custGeom>
                <a:rect b="b" l="l" r="r" t="t"/>
                <a:pathLst>
                  <a:path extrusionOk="0" h="503" w="657">
                    <a:moveTo>
                      <a:pt x="325" y="0"/>
                    </a:moveTo>
                    <a:cubicBezTo>
                      <a:pt x="21" y="0"/>
                      <a:pt x="0" y="470"/>
                      <a:pt x="323" y="502"/>
                    </a:cubicBezTo>
                    <a:cubicBezTo>
                      <a:pt x="623" y="502"/>
                      <a:pt x="657" y="35"/>
                      <a:pt x="357" y="2"/>
                    </a:cubicBezTo>
                    <a:cubicBezTo>
                      <a:pt x="346" y="1"/>
                      <a:pt x="335" y="0"/>
                      <a:pt x="32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8" name="Google Shape;45698;p86"/>
              <p:cNvSpPr/>
              <p:nvPr/>
            </p:nvSpPr>
            <p:spPr>
              <a:xfrm flipH="1" rot="5509765">
                <a:off x="1777541" y="571698"/>
                <a:ext cx="9224" cy="6309"/>
              </a:xfrm>
              <a:custGeom>
                <a:rect b="b" l="l" r="r" t="t"/>
                <a:pathLst>
                  <a:path extrusionOk="0" h="415" w="586">
                    <a:moveTo>
                      <a:pt x="326" y="0"/>
                    </a:moveTo>
                    <a:cubicBezTo>
                      <a:pt x="174" y="0"/>
                      <a:pt x="0" y="100"/>
                      <a:pt x="59" y="257"/>
                    </a:cubicBezTo>
                    <a:cubicBezTo>
                      <a:pt x="73" y="367"/>
                      <a:pt x="170" y="414"/>
                      <a:pt x="274" y="414"/>
                    </a:cubicBezTo>
                    <a:cubicBezTo>
                      <a:pt x="423" y="414"/>
                      <a:pt x="585" y="315"/>
                      <a:pt x="526" y="157"/>
                    </a:cubicBezTo>
                    <a:cubicBezTo>
                      <a:pt x="526" y="48"/>
                      <a:pt x="431" y="0"/>
                      <a:pt x="32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699" name="Google Shape;45699;p86"/>
              <p:cNvSpPr/>
              <p:nvPr/>
            </p:nvSpPr>
            <p:spPr>
              <a:xfrm flipH="1" rot="5509765">
                <a:off x="1778633" y="52614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1" y="101"/>
                      <a:pt x="1" y="234"/>
                    </a:cubicBezTo>
                    <a:cubicBezTo>
                      <a:pt x="1" y="368"/>
                      <a:pt x="101" y="501"/>
                      <a:pt x="234" y="501"/>
                    </a:cubicBezTo>
                    <a:cubicBezTo>
                      <a:pt x="367" y="501"/>
                      <a:pt x="468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0" name="Google Shape;45700;p86"/>
              <p:cNvSpPr/>
              <p:nvPr/>
            </p:nvSpPr>
            <p:spPr>
              <a:xfrm flipH="1" rot="5509765">
                <a:off x="1848319" y="548571"/>
                <a:ext cx="9145" cy="7829"/>
              </a:xfrm>
              <a:custGeom>
                <a:rect b="b" l="l" r="r" t="t"/>
                <a:pathLst>
                  <a:path extrusionOk="0" h="515" w="581">
                    <a:moveTo>
                      <a:pt x="317" y="0"/>
                    </a:moveTo>
                    <a:cubicBezTo>
                      <a:pt x="161" y="0"/>
                      <a:pt x="0" y="141"/>
                      <a:pt x="80" y="341"/>
                    </a:cubicBezTo>
                    <a:cubicBezTo>
                      <a:pt x="109" y="428"/>
                      <a:pt x="213" y="515"/>
                      <a:pt x="327" y="515"/>
                    </a:cubicBezTo>
                    <a:cubicBezTo>
                      <a:pt x="345" y="515"/>
                      <a:pt x="363" y="513"/>
                      <a:pt x="381" y="508"/>
                    </a:cubicBezTo>
                    <a:cubicBezTo>
                      <a:pt x="514" y="441"/>
                      <a:pt x="581" y="308"/>
                      <a:pt x="547" y="208"/>
                    </a:cubicBezTo>
                    <a:cubicBezTo>
                      <a:pt x="521" y="62"/>
                      <a:pt x="420" y="0"/>
                      <a:pt x="31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1" name="Google Shape;45701;p86"/>
              <p:cNvSpPr/>
              <p:nvPr/>
            </p:nvSpPr>
            <p:spPr>
              <a:xfrm flipH="1" rot="5509765">
                <a:off x="1757879" y="577035"/>
                <a:ext cx="10027" cy="7403"/>
              </a:xfrm>
              <a:custGeom>
                <a:rect b="b" l="l" r="r" t="t"/>
                <a:pathLst>
                  <a:path extrusionOk="0" h="487" w="637">
                    <a:moveTo>
                      <a:pt x="249" y="0"/>
                    </a:moveTo>
                    <a:cubicBezTo>
                      <a:pt x="134" y="0"/>
                      <a:pt x="30" y="91"/>
                      <a:pt x="1" y="207"/>
                    </a:cubicBezTo>
                    <a:cubicBezTo>
                      <a:pt x="1" y="340"/>
                      <a:pt x="68" y="440"/>
                      <a:pt x="201" y="474"/>
                    </a:cubicBezTo>
                    <a:cubicBezTo>
                      <a:pt x="229" y="482"/>
                      <a:pt x="257" y="486"/>
                      <a:pt x="282" y="486"/>
                    </a:cubicBezTo>
                    <a:cubicBezTo>
                      <a:pt x="554" y="486"/>
                      <a:pt x="637" y="37"/>
                      <a:pt x="301" y="7"/>
                    </a:cubicBezTo>
                    <a:cubicBezTo>
                      <a:pt x="283" y="2"/>
                      <a:pt x="266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2" name="Google Shape;45702;p86"/>
              <p:cNvSpPr/>
              <p:nvPr/>
            </p:nvSpPr>
            <p:spPr>
              <a:xfrm flipH="1" rot="5509765">
                <a:off x="1627348" y="486744"/>
                <a:ext cx="9271" cy="6598"/>
              </a:xfrm>
              <a:custGeom>
                <a:rect b="b" l="l" r="r" t="t"/>
                <a:pathLst>
                  <a:path extrusionOk="0" h="434" w="589">
                    <a:moveTo>
                      <a:pt x="271" y="1"/>
                    </a:moveTo>
                    <a:cubicBezTo>
                      <a:pt x="131" y="1"/>
                      <a:pt x="1" y="138"/>
                      <a:pt x="47" y="323"/>
                    </a:cubicBezTo>
                    <a:cubicBezTo>
                      <a:pt x="67" y="402"/>
                      <a:pt x="128" y="434"/>
                      <a:pt x="199" y="434"/>
                    </a:cubicBezTo>
                    <a:cubicBezTo>
                      <a:pt x="366" y="434"/>
                      <a:pt x="588" y="253"/>
                      <a:pt x="447" y="89"/>
                    </a:cubicBezTo>
                    <a:cubicBezTo>
                      <a:pt x="396" y="28"/>
                      <a:pt x="332" y="1"/>
                      <a:pt x="2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3" name="Google Shape;45703;p86"/>
              <p:cNvSpPr/>
              <p:nvPr/>
            </p:nvSpPr>
            <p:spPr>
              <a:xfrm flipH="1" rot="5509765">
                <a:off x="1639843" y="415915"/>
                <a:ext cx="8028" cy="6218"/>
              </a:xfrm>
              <a:custGeom>
                <a:rect b="b" l="l" r="r" t="t"/>
                <a:pathLst>
                  <a:path extrusionOk="0" h="409" w="510">
                    <a:moveTo>
                      <a:pt x="389" y="1"/>
                    </a:moveTo>
                    <a:cubicBezTo>
                      <a:pt x="242" y="1"/>
                      <a:pt x="0" y="409"/>
                      <a:pt x="251" y="409"/>
                    </a:cubicBezTo>
                    <a:cubicBezTo>
                      <a:pt x="259" y="409"/>
                      <a:pt x="267" y="409"/>
                      <a:pt x="276" y="408"/>
                    </a:cubicBezTo>
                    <a:cubicBezTo>
                      <a:pt x="409" y="374"/>
                      <a:pt x="509" y="241"/>
                      <a:pt x="476" y="108"/>
                    </a:cubicBezTo>
                    <a:cubicBezTo>
                      <a:pt x="462" y="31"/>
                      <a:pt x="429" y="1"/>
                      <a:pt x="3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4" name="Google Shape;45704;p86"/>
              <p:cNvSpPr/>
              <p:nvPr/>
            </p:nvSpPr>
            <p:spPr>
              <a:xfrm flipH="1" rot="5509765">
                <a:off x="1751570" y="462108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8"/>
                      <a:pt x="234" y="26"/>
                    </a:cubicBezTo>
                    <a:cubicBezTo>
                      <a:pt x="33" y="93"/>
                      <a:pt x="0" y="360"/>
                      <a:pt x="200" y="460"/>
                    </a:cubicBezTo>
                    <a:cubicBezTo>
                      <a:pt x="237" y="478"/>
                      <a:pt x="274" y="486"/>
                      <a:pt x="309" y="486"/>
                    </a:cubicBezTo>
                    <a:cubicBezTo>
                      <a:pt x="465" y="486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5" name="Google Shape;45705;p86"/>
              <p:cNvSpPr/>
              <p:nvPr/>
            </p:nvSpPr>
            <p:spPr>
              <a:xfrm flipH="1" rot="5509765">
                <a:off x="1712147" y="566882"/>
                <a:ext cx="9067" cy="7571"/>
              </a:xfrm>
              <a:custGeom>
                <a:rect b="b" l="l" r="r" t="t"/>
                <a:pathLst>
                  <a:path extrusionOk="0" h="498" w="576">
                    <a:moveTo>
                      <a:pt x="275" y="0"/>
                    </a:moveTo>
                    <a:cubicBezTo>
                      <a:pt x="252" y="0"/>
                      <a:pt x="227" y="7"/>
                      <a:pt x="201" y="22"/>
                    </a:cubicBezTo>
                    <a:cubicBezTo>
                      <a:pt x="68" y="55"/>
                      <a:pt x="1" y="188"/>
                      <a:pt x="34" y="322"/>
                    </a:cubicBezTo>
                    <a:cubicBezTo>
                      <a:pt x="90" y="432"/>
                      <a:pt x="191" y="497"/>
                      <a:pt x="299" y="497"/>
                    </a:cubicBezTo>
                    <a:cubicBezTo>
                      <a:pt x="322" y="497"/>
                      <a:pt x="345" y="494"/>
                      <a:pt x="368" y="489"/>
                    </a:cubicBezTo>
                    <a:cubicBezTo>
                      <a:pt x="576" y="429"/>
                      <a:pt x="466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6" name="Google Shape;45706;p86"/>
              <p:cNvSpPr/>
              <p:nvPr/>
            </p:nvSpPr>
            <p:spPr>
              <a:xfrm flipH="1" rot="5509765">
                <a:off x="1613235" y="541759"/>
                <a:ext cx="8421" cy="7373"/>
              </a:xfrm>
              <a:custGeom>
                <a:rect b="b" l="l" r="r" t="t"/>
                <a:pathLst>
                  <a:path extrusionOk="0" h="485" w="535">
                    <a:moveTo>
                      <a:pt x="269" y="0"/>
                    </a:moveTo>
                    <a:cubicBezTo>
                      <a:pt x="247" y="0"/>
                      <a:pt x="224" y="3"/>
                      <a:pt x="201" y="9"/>
                    </a:cubicBezTo>
                    <a:cubicBezTo>
                      <a:pt x="68" y="42"/>
                      <a:pt x="1" y="176"/>
                      <a:pt x="34" y="309"/>
                    </a:cubicBezTo>
                    <a:cubicBezTo>
                      <a:pt x="62" y="420"/>
                      <a:pt x="158" y="484"/>
                      <a:pt x="266" y="484"/>
                    </a:cubicBezTo>
                    <a:cubicBezTo>
                      <a:pt x="289" y="484"/>
                      <a:pt x="312" y="482"/>
                      <a:pt x="334" y="476"/>
                    </a:cubicBezTo>
                    <a:cubicBezTo>
                      <a:pt x="468" y="443"/>
                      <a:pt x="535" y="309"/>
                      <a:pt x="501" y="176"/>
                    </a:cubicBezTo>
                    <a:cubicBezTo>
                      <a:pt x="474" y="65"/>
                      <a:pt x="377" y="0"/>
                      <a:pt x="26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7" name="Google Shape;45707;p86"/>
              <p:cNvSpPr/>
              <p:nvPr/>
            </p:nvSpPr>
            <p:spPr>
              <a:xfrm flipH="1" rot="5509765">
                <a:off x="1617484" y="447252"/>
                <a:ext cx="10515" cy="7616"/>
              </a:xfrm>
              <a:custGeom>
                <a:rect b="b" l="l" r="r" t="t"/>
                <a:pathLst>
                  <a:path extrusionOk="0" h="501" w="668">
                    <a:moveTo>
                      <a:pt x="367" y="0"/>
                    </a:moveTo>
                    <a:cubicBezTo>
                      <a:pt x="34" y="0"/>
                      <a:pt x="0" y="467"/>
                      <a:pt x="334" y="500"/>
                    </a:cubicBezTo>
                    <a:cubicBezTo>
                      <a:pt x="634" y="500"/>
                      <a:pt x="668" y="33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8" name="Google Shape;45708;p86"/>
              <p:cNvSpPr/>
              <p:nvPr/>
            </p:nvSpPr>
            <p:spPr>
              <a:xfrm flipH="1" rot="5509765">
                <a:off x="1724233" y="485915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35" y="0"/>
                    </a:moveTo>
                    <a:cubicBezTo>
                      <a:pt x="313" y="0"/>
                      <a:pt x="290" y="3"/>
                      <a:pt x="267" y="9"/>
                    </a:cubicBezTo>
                    <a:cubicBezTo>
                      <a:pt x="34" y="75"/>
                      <a:pt x="0" y="342"/>
                      <a:pt x="200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6"/>
                    </a:cubicBezTo>
                    <a:cubicBezTo>
                      <a:pt x="540" y="65"/>
                      <a:pt x="443" y="0"/>
                      <a:pt x="3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09" name="Google Shape;45709;p86"/>
              <p:cNvSpPr/>
              <p:nvPr/>
            </p:nvSpPr>
            <p:spPr>
              <a:xfrm flipH="1" rot="5509765">
                <a:off x="1680226" y="539815"/>
                <a:ext cx="7886" cy="6993"/>
              </a:xfrm>
              <a:custGeom>
                <a:rect b="b" l="l" r="r" t="t"/>
                <a:pathLst>
                  <a:path extrusionOk="0" h="460" w="501">
                    <a:moveTo>
                      <a:pt x="250" y="1"/>
                    </a:moveTo>
                    <a:cubicBezTo>
                      <a:pt x="184" y="1"/>
                      <a:pt x="117" y="26"/>
                      <a:pt x="67" y="76"/>
                    </a:cubicBezTo>
                    <a:cubicBezTo>
                      <a:pt x="0" y="143"/>
                      <a:pt x="0" y="309"/>
                      <a:pt x="67" y="409"/>
                    </a:cubicBezTo>
                    <a:cubicBezTo>
                      <a:pt x="117" y="443"/>
                      <a:pt x="184" y="459"/>
                      <a:pt x="250" y="459"/>
                    </a:cubicBezTo>
                    <a:cubicBezTo>
                      <a:pt x="317" y="459"/>
                      <a:pt x="384" y="443"/>
                      <a:pt x="434" y="409"/>
                    </a:cubicBezTo>
                    <a:cubicBezTo>
                      <a:pt x="500" y="309"/>
                      <a:pt x="500" y="143"/>
                      <a:pt x="434" y="76"/>
                    </a:cubicBezTo>
                    <a:cubicBezTo>
                      <a:pt x="384" y="26"/>
                      <a:pt x="317" y="1"/>
                      <a:pt x="25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0" name="Google Shape;45710;p86"/>
              <p:cNvSpPr/>
              <p:nvPr/>
            </p:nvSpPr>
            <p:spPr>
              <a:xfrm flipH="1" rot="5509765">
                <a:off x="1593036" y="506695"/>
                <a:ext cx="9932" cy="7373"/>
              </a:xfrm>
              <a:custGeom>
                <a:rect b="b" l="l" r="r" t="t"/>
                <a:pathLst>
                  <a:path extrusionOk="0" h="485" w="631">
                    <a:moveTo>
                      <a:pt x="305" y="1"/>
                    </a:moveTo>
                    <a:cubicBezTo>
                      <a:pt x="273" y="1"/>
                      <a:pt x="238" y="8"/>
                      <a:pt x="201" y="25"/>
                    </a:cubicBezTo>
                    <a:cubicBezTo>
                      <a:pt x="67" y="58"/>
                      <a:pt x="1" y="191"/>
                      <a:pt x="34" y="325"/>
                    </a:cubicBezTo>
                    <a:cubicBezTo>
                      <a:pt x="83" y="422"/>
                      <a:pt x="168" y="484"/>
                      <a:pt x="262" y="484"/>
                    </a:cubicBezTo>
                    <a:cubicBezTo>
                      <a:pt x="296" y="484"/>
                      <a:pt x="332" y="476"/>
                      <a:pt x="368" y="458"/>
                    </a:cubicBezTo>
                    <a:cubicBezTo>
                      <a:pt x="631" y="370"/>
                      <a:pt x="535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1" name="Google Shape;45711;p86"/>
              <p:cNvSpPr/>
              <p:nvPr/>
            </p:nvSpPr>
            <p:spPr>
              <a:xfrm flipH="1" rot="5509765">
                <a:off x="1657063" y="471826"/>
                <a:ext cx="9586" cy="7783"/>
              </a:xfrm>
              <a:custGeom>
                <a:rect b="b" l="l" r="r" t="t"/>
                <a:pathLst>
                  <a:path extrusionOk="0" h="512" w="609">
                    <a:moveTo>
                      <a:pt x="307" y="1"/>
                    </a:moveTo>
                    <a:cubicBezTo>
                      <a:pt x="206" y="1"/>
                      <a:pt x="109" y="59"/>
                      <a:pt x="82" y="194"/>
                    </a:cubicBezTo>
                    <a:cubicBezTo>
                      <a:pt x="0" y="378"/>
                      <a:pt x="156" y="511"/>
                      <a:pt x="311" y="511"/>
                    </a:cubicBezTo>
                    <a:cubicBezTo>
                      <a:pt x="411" y="511"/>
                      <a:pt x="510" y="457"/>
                      <a:pt x="549" y="327"/>
                    </a:cubicBezTo>
                    <a:cubicBezTo>
                      <a:pt x="609" y="129"/>
                      <a:pt x="455" y="1"/>
                      <a:pt x="30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2" name="Google Shape;45712;p86"/>
              <p:cNvSpPr/>
              <p:nvPr/>
            </p:nvSpPr>
            <p:spPr>
              <a:xfrm flipH="1" rot="5509765">
                <a:off x="1676189" y="481081"/>
                <a:ext cx="9350" cy="7190"/>
              </a:xfrm>
              <a:custGeom>
                <a:rect b="b" l="l" r="r" t="t"/>
                <a:pathLst>
                  <a:path extrusionOk="0" h="473" w="594">
                    <a:moveTo>
                      <a:pt x="302" y="0"/>
                    </a:moveTo>
                    <a:cubicBezTo>
                      <a:pt x="280" y="0"/>
                      <a:pt x="257" y="3"/>
                      <a:pt x="234" y="9"/>
                    </a:cubicBezTo>
                    <a:cubicBezTo>
                      <a:pt x="34" y="75"/>
                      <a:pt x="0" y="342"/>
                      <a:pt x="201" y="442"/>
                    </a:cubicBezTo>
                    <a:cubicBezTo>
                      <a:pt x="242" y="463"/>
                      <a:pt x="283" y="472"/>
                      <a:pt x="322" y="472"/>
                    </a:cubicBezTo>
                    <a:cubicBezTo>
                      <a:pt x="473" y="472"/>
                      <a:pt x="594" y="334"/>
                      <a:pt x="567" y="175"/>
                    </a:cubicBezTo>
                    <a:cubicBezTo>
                      <a:pt x="512" y="65"/>
                      <a:pt x="411" y="0"/>
                      <a:pt x="30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3" name="Google Shape;45713;p86"/>
              <p:cNvSpPr/>
              <p:nvPr/>
            </p:nvSpPr>
            <p:spPr>
              <a:xfrm flipH="1" rot="5509765">
                <a:off x="1484020" y="441642"/>
                <a:ext cx="8421" cy="7312"/>
              </a:xfrm>
              <a:custGeom>
                <a:rect b="b" l="l" r="r" t="t"/>
                <a:pathLst>
                  <a:path extrusionOk="0" h="481" w="535">
                    <a:moveTo>
                      <a:pt x="287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41"/>
                      <a:pt x="1" y="141"/>
                      <a:pt x="34" y="274"/>
                    </a:cubicBezTo>
                    <a:cubicBezTo>
                      <a:pt x="63" y="390"/>
                      <a:pt x="168" y="481"/>
                      <a:pt x="282" y="481"/>
                    </a:cubicBezTo>
                    <a:cubicBezTo>
                      <a:pt x="299" y="481"/>
                      <a:pt x="317" y="479"/>
                      <a:pt x="334" y="474"/>
                    </a:cubicBezTo>
                    <a:cubicBezTo>
                      <a:pt x="468" y="441"/>
                      <a:pt x="535" y="341"/>
                      <a:pt x="535" y="207"/>
                    </a:cubicBezTo>
                    <a:cubicBezTo>
                      <a:pt x="506" y="91"/>
                      <a:pt x="401" y="1"/>
                      <a:pt x="28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4" name="Google Shape;45714;p86"/>
              <p:cNvSpPr/>
              <p:nvPr/>
            </p:nvSpPr>
            <p:spPr>
              <a:xfrm flipH="1" rot="5509765">
                <a:off x="1456968" y="442487"/>
                <a:ext cx="8563" cy="7023"/>
              </a:xfrm>
              <a:custGeom>
                <a:rect b="b" l="l" r="r" t="t"/>
                <a:pathLst>
                  <a:path extrusionOk="0" h="462" w="544">
                    <a:moveTo>
                      <a:pt x="252" y="0"/>
                    </a:moveTo>
                    <a:cubicBezTo>
                      <a:pt x="164" y="0"/>
                      <a:pt x="68" y="62"/>
                      <a:pt x="43" y="160"/>
                    </a:cubicBezTo>
                    <a:cubicBezTo>
                      <a:pt x="0" y="332"/>
                      <a:pt x="137" y="462"/>
                      <a:pt x="275" y="462"/>
                    </a:cubicBezTo>
                    <a:cubicBezTo>
                      <a:pt x="352" y="462"/>
                      <a:pt x="429" y="422"/>
                      <a:pt x="477" y="327"/>
                    </a:cubicBezTo>
                    <a:cubicBezTo>
                      <a:pt x="544" y="193"/>
                      <a:pt x="477" y="60"/>
                      <a:pt x="343" y="26"/>
                    </a:cubicBezTo>
                    <a:cubicBezTo>
                      <a:pt x="317" y="9"/>
                      <a:pt x="285" y="0"/>
                      <a:pt x="2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5" name="Google Shape;45715;p86"/>
              <p:cNvSpPr/>
              <p:nvPr/>
            </p:nvSpPr>
            <p:spPr>
              <a:xfrm flipH="1" rot="5509765">
                <a:off x="1336995" y="442133"/>
                <a:ext cx="8516" cy="5381"/>
              </a:xfrm>
              <a:custGeom>
                <a:rect b="b" l="l" r="r" t="t"/>
                <a:pathLst>
                  <a:path extrusionOk="0" h="354" w="541">
                    <a:moveTo>
                      <a:pt x="83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34" y="353"/>
                    </a:cubicBezTo>
                    <a:cubicBezTo>
                      <a:pt x="541" y="353"/>
                      <a:pt x="241" y="1"/>
                      <a:pt x="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6" name="Google Shape;45716;p86"/>
              <p:cNvSpPr/>
              <p:nvPr/>
            </p:nvSpPr>
            <p:spPr>
              <a:xfrm flipH="1" rot="5509765">
                <a:off x="1393980" y="389495"/>
                <a:ext cx="8280" cy="7434"/>
              </a:xfrm>
              <a:custGeom>
                <a:rect b="b" l="l" r="r" t="t"/>
                <a:pathLst>
                  <a:path extrusionOk="0" h="489" w="526">
                    <a:moveTo>
                      <a:pt x="248" y="1"/>
                    </a:moveTo>
                    <a:cubicBezTo>
                      <a:pt x="108" y="1"/>
                      <a:pt x="0" y="139"/>
                      <a:pt x="25" y="315"/>
                    </a:cubicBezTo>
                    <a:cubicBezTo>
                      <a:pt x="44" y="429"/>
                      <a:pt x="149" y="489"/>
                      <a:pt x="255" y="489"/>
                    </a:cubicBezTo>
                    <a:cubicBezTo>
                      <a:pt x="335" y="489"/>
                      <a:pt x="416" y="454"/>
                      <a:pt x="459" y="382"/>
                    </a:cubicBezTo>
                    <a:cubicBezTo>
                      <a:pt x="526" y="248"/>
                      <a:pt x="492" y="115"/>
                      <a:pt x="392" y="48"/>
                    </a:cubicBezTo>
                    <a:cubicBezTo>
                      <a:pt x="343" y="15"/>
                      <a:pt x="294" y="1"/>
                      <a:pt x="2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7" name="Google Shape;45717;p86"/>
              <p:cNvSpPr/>
              <p:nvPr/>
            </p:nvSpPr>
            <p:spPr>
              <a:xfrm flipH="1" rot="5509765">
                <a:off x="1482110" y="418699"/>
                <a:ext cx="9161" cy="4880"/>
              </a:xfrm>
              <a:custGeom>
                <a:rect b="b" l="l" r="r" t="t"/>
                <a:pathLst>
                  <a:path extrusionOk="0" h="321" w="582">
                    <a:moveTo>
                      <a:pt x="330" y="0"/>
                    </a:moveTo>
                    <a:cubicBezTo>
                      <a:pt x="308" y="0"/>
                      <a:pt x="285" y="3"/>
                      <a:pt x="262" y="9"/>
                    </a:cubicBezTo>
                    <a:cubicBezTo>
                      <a:pt x="1" y="80"/>
                      <a:pt x="297" y="320"/>
                      <a:pt x="466" y="320"/>
                    </a:cubicBezTo>
                    <a:cubicBezTo>
                      <a:pt x="534" y="320"/>
                      <a:pt x="581" y="281"/>
                      <a:pt x="562" y="175"/>
                    </a:cubicBezTo>
                    <a:cubicBezTo>
                      <a:pt x="534" y="65"/>
                      <a:pt x="438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8" name="Google Shape;45718;p86"/>
              <p:cNvSpPr/>
              <p:nvPr/>
            </p:nvSpPr>
            <p:spPr>
              <a:xfrm flipH="1" rot="5509765">
                <a:off x="1400000" y="510693"/>
                <a:ext cx="9554" cy="7221"/>
              </a:xfrm>
              <a:custGeom>
                <a:rect b="b" l="l" r="r" t="t"/>
                <a:pathLst>
                  <a:path extrusionOk="0" h="475" w="607">
                    <a:moveTo>
                      <a:pt x="279" y="1"/>
                    </a:moveTo>
                    <a:cubicBezTo>
                      <a:pt x="217" y="1"/>
                      <a:pt x="153" y="29"/>
                      <a:pt x="101" y="99"/>
                    </a:cubicBezTo>
                    <a:cubicBezTo>
                      <a:pt x="1" y="166"/>
                      <a:pt x="34" y="333"/>
                      <a:pt x="101" y="400"/>
                    </a:cubicBezTo>
                    <a:cubicBezTo>
                      <a:pt x="151" y="450"/>
                      <a:pt x="217" y="475"/>
                      <a:pt x="280" y="475"/>
                    </a:cubicBezTo>
                    <a:cubicBezTo>
                      <a:pt x="343" y="475"/>
                      <a:pt x="401" y="450"/>
                      <a:pt x="434" y="400"/>
                    </a:cubicBezTo>
                    <a:cubicBezTo>
                      <a:pt x="606" y="227"/>
                      <a:pt x="452" y="1"/>
                      <a:pt x="2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19" name="Google Shape;45719;p86"/>
              <p:cNvSpPr/>
              <p:nvPr/>
            </p:nvSpPr>
            <p:spPr>
              <a:xfrm flipH="1" rot="5509765">
                <a:off x="1284793" y="501946"/>
                <a:ext cx="7367" cy="7190"/>
              </a:xfrm>
              <a:custGeom>
                <a:rect b="b" l="l" r="r" t="t"/>
                <a:pathLst>
                  <a:path extrusionOk="0" h="473" w="468">
                    <a:moveTo>
                      <a:pt x="275" y="0"/>
                    </a:moveTo>
                    <a:cubicBezTo>
                      <a:pt x="262" y="0"/>
                      <a:pt x="248" y="2"/>
                      <a:pt x="234" y="5"/>
                    </a:cubicBezTo>
                    <a:cubicBezTo>
                      <a:pt x="101" y="5"/>
                      <a:pt x="1" y="106"/>
                      <a:pt x="1" y="239"/>
                    </a:cubicBezTo>
                    <a:cubicBezTo>
                      <a:pt x="1" y="372"/>
                      <a:pt x="101" y="472"/>
                      <a:pt x="234" y="472"/>
                    </a:cubicBezTo>
                    <a:cubicBezTo>
                      <a:pt x="367" y="472"/>
                      <a:pt x="468" y="372"/>
                      <a:pt x="468" y="239"/>
                    </a:cubicBezTo>
                    <a:cubicBezTo>
                      <a:pt x="468" y="120"/>
                      <a:pt x="387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0" name="Google Shape;45720;p86"/>
              <p:cNvSpPr/>
              <p:nvPr/>
            </p:nvSpPr>
            <p:spPr>
              <a:xfrm flipH="1" rot="5509765">
                <a:off x="1316428" y="443791"/>
                <a:ext cx="10137" cy="7753"/>
              </a:xfrm>
              <a:custGeom>
                <a:rect b="b" l="l" r="r" t="t"/>
                <a:pathLst>
                  <a:path extrusionOk="0" h="510" w="644">
                    <a:moveTo>
                      <a:pt x="379" y="1"/>
                    </a:moveTo>
                    <a:cubicBezTo>
                      <a:pt x="317" y="1"/>
                      <a:pt x="256" y="26"/>
                      <a:pt x="210" y="72"/>
                    </a:cubicBezTo>
                    <a:cubicBezTo>
                      <a:pt x="0" y="229"/>
                      <a:pt x="161" y="510"/>
                      <a:pt x="369" y="510"/>
                    </a:cubicBezTo>
                    <a:cubicBezTo>
                      <a:pt x="426" y="510"/>
                      <a:pt x="486" y="489"/>
                      <a:pt x="544" y="439"/>
                    </a:cubicBezTo>
                    <a:cubicBezTo>
                      <a:pt x="644" y="339"/>
                      <a:pt x="644" y="205"/>
                      <a:pt x="577" y="105"/>
                    </a:cubicBezTo>
                    <a:cubicBezTo>
                      <a:pt x="523" y="34"/>
                      <a:pt x="450" y="1"/>
                      <a:pt x="37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1" name="Google Shape;45721;p86"/>
              <p:cNvSpPr/>
              <p:nvPr/>
            </p:nvSpPr>
            <p:spPr>
              <a:xfrm flipH="1" rot="5509765">
                <a:off x="1421956" y="483850"/>
                <a:ext cx="10042" cy="7449"/>
              </a:xfrm>
              <a:custGeom>
                <a:rect b="b" l="l" r="r" t="t"/>
                <a:pathLst>
                  <a:path extrusionOk="0" h="490" w="638">
                    <a:moveTo>
                      <a:pt x="373" y="1"/>
                    </a:moveTo>
                    <a:cubicBezTo>
                      <a:pt x="350" y="1"/>
                      <a:pt x="327" y="4"/>
                      <a:pt x="304" y="9"/>
                    </a:cubicBezTo>
                    <a:cubicBezTo>
                      <a:pt x="1" y="70"/>
                      <a:pt x="84" y="489"/>
                      <a:pt x="353" y="489"/>
                    </a:cubicBezTo>
                    <a:cubicBezTo>
                      <a:pt x="379" y="489"/>
                      <a:pt x="408" y="485"/>
                      <a:pt x="438" y="476"/>
                    </a:cubicBezTo>
                    <a:cubicBezTo>
                      <a:pt x="571" y="443"/>
                      <a:pt x="638" y="310"/>
                      <a:pt x="605" y="176"/>
                    </a:cubicBezTo>
                    <a:cubicBezTo>
                      <a:pt x="577" y="66"/>
                      <a:pt x="481" y="1"/>
                      <a:pt x="3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2" name="Google Shape;45722;p86"/>
              <p:cNvSpPr/>
              <p:nvPr/>
            </p:nvSpPr>
            <p:spPr>
              <a:xfrm flipH="1" rot="5509765">
                <a:off x="1365702" y="532658"/>
                <a:ext cx="9712" cy="7449"/>
              </a:xfrm>
              <a:custGeom>
                <a:rect b="b" l="l" r="r" t="t"/>
                <a:pathLst>
                  <a:path extrusionOk="0" h="490" w="617">
                    <a:moveTo>
                      <a:pt x="334" y="0"/>
                    </a:moveTo>
                    <a:cubicBezTo>
                      <a:pt x="266" y="0"/>
                      <a:pt x="203" y="33"/>
                      <a:pt x="149" y="105"/>
                    </a:cubicBezTo>
                    <a:cubicBezTo>
                      <a:pt x="0" y="279"/>
                      <a:pt x="184" y="490"/>
                      <a:pt x="370" y="490"/>
                    </a:cubicBezTo>
                    <a:cubicBezTo>
                      <a:pt x="434" y="490"/>
                      <a:pt x="498" y="465"/>
                      <a:pt x="550" y="405"/>
                    </a:cubicBezTo>
                    <a:cubicBezTo>
                      <a:pt x="616" y="305"/>
                      <a:pt x="616" y="138"/>
                      <a:pt x="516" y="72"/>
                    </a:cubicBezTo>
                    <a:cubicBezTo>
                      <a:pt x="454" y="25"/>
                      <a:pt x="392" y="0"/>
                      <a:pt x="3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3" name="Google Shape;45723;p86"/>
              <p:cNvSpPr/>
              <p:nvPr/>
            </p:nvSpPr>
            <p:spPr>
              <a:xfrm flipH="1" rot="5509765">
                <a:off x="1157038" y="458258"/>
                <a:ext cx="7980" cy="7434"/>
              </a:xfrm>
              <a:custGeom>
                <a:rect b="b" l="l" r="r" t="t"/>
                <a:pathLst>
                  <a:path extrusionOk="0" h="489" w="507">
                    <a:moveTo>
                      <a:pt x="280" y="1"/>
                    </a:moveTo>
                    <a:cubicBezTo>
                      <a:pt x="142" y="1"/>
                      <a:pt x="1" y="108"/>
                      <a:pt x="39" y="282"/>
                    </a:cubicBezTo>
                    <a:cubicBezTo>
                      <a:pt x="39" y="398"/>
                      <a:pt x="140" y="489"/>
                      <a:pt x="254" y="489"/>
                    </a:cubicBezTo>
                    <a:cubicBezTo>
                      <a:pt x="271" y="489"/>
                      <a:pt x="289" y="487"/>
                      <a:pt x="306" y="482"/>
                    </a:cubicBezTo>
                    <a:cubicBezTo>
                      <a:pt x="440" y="449"/>
                      <a:pt x="506" y="315"/>
                      <a:pt x="506" y="182"/>
                    </a:cubicBezTo>
                    <a:cubicBezTo>
                      <a:pt x="478" y="56"/>
                      <a:pt x="380" y="1"/>
                      <a:pt x="2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4" name="Google Shape;45724;p86"/>
              <p:cNvSpPr/>
              <p:nvPr/>
            </p:nvSpPr>
            <p:spPr>
              <a:xfrm flipH="1" rot="5509765">
                <a:off x="1185728" y="392938"/>
                <a:ext cx="9712" cy="7373"/>
              </a:xfrm>
              <a:custGeom>
                <a:rect b="b" l="l" r="r" t="t"/>
                <a:pathLst>
                  <a:path extrusionOk="0" h="485" w="617">
                    <a:moveTo>
                      <a:pt x="342" y="0"/>
                    </a:moveTo>
                    <a:cubicBezTo>
                      <a:pt x="170" y="0"/>
                      <a:pt x="1" y="168"/>
                      <a:pt x="116" y="351"/>
                    </a:cubicBezTo>
                    <a:cubicBezTo>
                      <a:pt x="160" y="440"/>
                      <a:pt x="249" y="485"/>
                      <a:pt x="333" y="485"/>
                    </a:cubicBezTo>
                    <a:cubicBezTo>
                      <a:pt x="375" y="485"/>
                      <a:pt x="416" y="474"/>
                      <a:pt x="449" y="452"/>
                    </a:cubicBezTo>
                    <a:cubicBezTo>
                      <a:pt x="549" y="385"/>
                      <a:pt x="616" y="218"/>
                      <a:pt x="549" y="118"/>
                    </a:cubicBezTo>
                    <a:cubicBezTo>
                      <a:pt x="497" y="35"/>
                      <a:pt x="419" y="0"/>
                      <a:pt x="34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5" name="Google Shape;45725;p86"/>
              <p:cNvSpPr/>
              <p:nvPr/>
            </p:nvSpPr>
            <p:spPr>
              <a:xfrm flipH="1" rot="5509765">
                <a:off x="1253040" y="412560"/>
                <a:ext cx="8484" cy="7327"/>
              </a:xfrm>
              <a:custGeom>
                <a:rect b="b" l="l" r="r" t="t"/>
                <a:pathLst>
                  <a:path extrusionOk="0" h="482" w="539">
                    <a:moveTo>
                      <a:pt x="274" y="1"/>
                    </a:moveTo>
                    <a:cubicBezTo>
                      <a:pt x="138" y="1"/>
                      <a:pt x="0" y="115"/>
                      <a:pt x="39" y="307"/>
                    </a:cubicBezTo>
                    <a:cubicBezTo>
                      <a:pt x="66" y="417"/>
                      <a:pt x="162" y="482"/>
                      <a:pt x="271" y="482"/>
                    </a:cubicBezTo>
                    <a:cubicBezTo>
                      <a:pt x="293" y="482"/>
                      <a:pt x="316" y="479"/>
                      <a:pt x="339" y="473"/>
                    </a:cubicBezTo>
                    <a:cubicBezTo>
                      <a:pt x="472" y="440"/>
                      <a:pt x="539" y="340"/>
                      <a:pt x="506" y="207"/>
                    </a:cubicBezTo>
                    <a:cubicBezTo>
                      <a:pt x="477" y="64"/>
                      <a:pt x="376" y="1"/>
                      <a:pt x="27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6" name="Google Shape;45726;p86"/>
              <p:cNvSpPr/>
              <p:nvPr/>
            </p:nvSpPr>
            <p:spPr>
              <a:xfrm flipH="1" rot="5509765">
                <a:off x="1163680" y="475439"/>
                <a:ext cx="9397" cy="6126"/>
              </a:xfrm>
              <a:custGeom>
                <a:rect b="b" l="l" r="r" t="t"/>
                <a:pathLst>
                  <a:path extrusionOk="0" h="403" w="597">
                    <a:moveTo>
                      <a:pt x="305" y="1"/>
                    </a:moveTo>
                    <a:cubicBezTo>
                      <a:pt x="237" y="1"/>
                      <a:pt x="169" y="27"/>
                      <a:pt x="117" y="90"/>
                    </a:cubicBezTo>
                    <a:cubicBezTo>
                      <a:pt x="0" y="230"/>
                      <a:pt x="226" y="402"/>
                      <a:pt x="395" y="402"/>
                    </a:cubicBezTo>
                    <a:cubicBezTo>
                      <a:pt x="468" y="402"/>
                      <a:pt x="530" y="370"/>
                      <a:pt x="550" y="290"/>
                    </a:cubicBezTo>
                    <a:cubicBezTo>
                      <a:pt x="596" y="130"/>
                      <a:pt x="453" y="1"/>
                      <a:pt x="30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7" name="Google Shape;45727;p86"/>
              <p:cNvSpPr/>
              <p:nvPr/>
            </p:nvSpPr>
            <p:spPr>
              <a:xfrm flipH="1" rot="5509765">
                <a:off x="1032890" y="462743"/>
                <a:ext cx="8295" cy="7160"/>
              </a:xfrm>
              <a:custGeom>
                <a:rect b="b" l="l" r="r" t="t"/>
                <a:pathLst>
                  <a:path extrusionOk="0" h="471" w="527">
                    <a:moveTo>
                      <a:pt x="291" y="1"/>
                    </a:moveTo>
                    <a:cubicBezTo>
                      <a:pt x="284" y="1"/>
                      <a:pt x="276" y="1"/>
                      <a:pt x="268" y="2"/>
                    </a:cubicBezTo>
                    <a:cubicBezTo>
                      <a:pt x="134" y="2"/>
                      <a:pt x="1" y="102"/>
                      <a:pt x="1" y="236"/>
                    </a:cubicBezTo>
                    <a:cubicBezTo>
                      <a:pt x="1" y="369"/>
                      <a:pt x="134" y="469"/>
                      <a:pt x="268" y="469"/>
                    </a:cubicBezTo>
                    <a:cubicBezTo>
                      <a:pt x="276" y="470"/>
                      <a:pt x="284" y="471"/>
                      <a:pt x="291" y="471"/>
                    </a:cubicBezTo>
                    <a:cubicBezTo>
                      <a:pt x="527" y="471"/>
                      <a:pt x="527" y="1"/>
                      <a:pt x="29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8" name="Google Shape;45728;p86"/>
              <p:cNvSpPr/>
              <p:nvPr/>
            </p:nvSpPr>
            <p:spPr>
              <a:xfrm flipH="1" rot="5509765">
                <a:off x="1083618" y="394528"/>
                <a:ext cx="9712" cy="7555"/>
              </a:xfrm>
              <a:custGeom>
                <a:rect b="b" l="l" r="r" t="t"/>
                <a:pathLst>
                  <a:path extrusionOk="0" h="497" w="617">
                    <a:moveTo>
                      <a:pt x="371" y="1"/>
                    </a:moveTo>
                    <a:cubicBezTo>
                      <a:pt x="184" y="1"/>
                      <a:pt x="0" y="212"/>
                      <a:pt x="149" y="386"/>
                    </a:cubicBezTo>
                    <a:cubicBezTo>
                      <a:pt x="208" y="464"/>
                      <a:pt x="278" y="496"/>
                      <a:pt x="346" y="496"/>
                    </a:cubicBezTo>
                    <a:cubicBezTo>
                      <a:pt x="394" y="496"/>
                      <a:pt x="442" y="480"/>
                      <a:pt x="483" y="452"/>
                    </a:cubicBezTo>
                    <a:cubicBezTo>
                      <a:pt x="583" y="352"/>
                      <a:pt x="616" y="219"/>
                      <a:pt x="550" y="85"/>
                    </a:cubicBezTo>
                    <a:cubicBezTo>
                      <a:pt x="499" y="26"/>
                      <a:pt x="434" y="1"/>
                      <a:pt x="37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29" name="Google Shape;45729;p86"/>
              <p:cNvSpPr/>
              <p:nvPr/>
            </p:nvSpPr>
            <p:spPr>
              <a:xfrm flipH="1" rot="5509765">
                <a:off x="1209644" y="417068"/>
                <a:ext cx="7886" cy="7251"/>
              </a:xfrm>
              <a:custGeom>
                <a:rect b="b" l="l" r="r" t="t"/>
                <a:pathLst>
                  <a:path extrusionOk="0" h="477" w="501">
                    <a:moveTo>
                      <a:pt x="240" y="0"/>
                    </a:moveTo>
                    <a:cubicBezTo>
                      <a:pt x="121" y="0"/>
                      <a:pt x="0" y="84"/>
                      <a:pt x="0" y="243"/>
                    </a:cubicBezTo>
                    <a:cubicBezTo>
                      <a:pt x="0" y="376"/>
                      <a:pt x="134" y="476"/>
                      <a:pt x="267" y="476"/>
                    </a:cubicBezTo>
                    <a:cubicBezTo>
                      <a:pt x="401" y="443"/>
                      <a:pt x="501" y="343"/>
                      <a:pt x="467" y="209"/>
                    </a:cubicBezTo>
                    <a:cubicBezTo>
                      <a:pt x="452" y="67"/>
                      <a:pt x="346" y="0"/>
                      <a:pt x="24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0" name="Google Shape;45730;p86"/>
              <p:cNvSpPr/>
              <p:nvPr/>
            </p:nvSpPr>
            <p:spPr>
              <a:xfrm flipH="1" rot="5509765">
                <a:off x="1120870" y="516581"/>
                <a:ext cx="8405" cy="7449"/>
              </a:xfrm>
              <a:custGeom>
                <a:rect b="b" l="l" r="r" t="t"/>
                <a:pathLst>
                  <a:path extrusionOk="0" h="490" w="534">
                    <a:moveTo>
                      <a:pt x="255" y="1"/>
                    </a:moveTo>
                    <a:cubicBezTo>
                      <a:pt x="192" y="1"/>
                      <a:pt x="134" y="26"/>
                      <a:pt x="100" y="76"/>
                    </a:cubicBezTo>
                    <a:cubicBezTo>
                      <a:pt x="0" y="176"/>
                      <a:pt x="0" y="343"/>
                      <a:pt x="100" y="443"/>
                    </a:cubicBezTo>
                    <a:cubicBezTo>
                      <a:pt x="145" y="473"/>
                      <a:pt x="204" y="489"/>
                      <a:pt x="264" y="489"/>
                    </a:cubicBezTo>
                    <a:cubicBezTo>
                      <a:pt x="337" y="489"/>
                      <a:pt x="412" y="465"/>
                      <a:pt x="467" y="409"/>
                    </a:cubicBezTo>
                    <a:cubicBezTo>
                      <a:pt x="534" y="309"/>
                      <a:pt x="534" y="143"/>
                      <a:pt x="434" y="76"/>
                    </a:cubicBezTo>
                    <a:cubicBezTo>
                      <a:pt x="384" y="26"/>
                      <a:pt x="317" y="1"/>
                      <a:pt x="25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1" name="Google Shape;45731;p86"/>
              <p:cNvSpPr/>
              <p:nvPr/>
            </p:nvSpPr>
            <p:spPr>
              <a:xfrm flipH="1" rot="5509765">
                <a:off x="985173" y="509974"/>
                <a:ext cx="7697" cy="5533"/>
              </a:xfrm>
              <a:custGeom>
                <a:rect b="b" l="l" r="r" t="t"/>
                <a:pathLst>
                  <a:path extrusionOk="0" h="364" w="489">
                    <a:moveTo>
                      <a:pt x="116" y="1"/>
                    </a:moveTo>
                    <a:cubicBezTo>
                      <a:pt x="74" y="1"/>
                      <a:pt x="41" y="35"/>
                      <a:pt x="34" y="125"/>
                    </a:cubicBezTo>
                    <a:cubicBezTo>
                      <a:pt x="0" y="225"/>
                      <a:pt x="100" y="359"/>
                      <a:pt x="234" y="359"/>
                    </a:cubicBezTo>
                    <a:cubicBezTo>
                      <a:pt x="251" y="362"/>
                      <a:pt x="266" y="363"/>
                      <a:pt x="279" y="363"/>
                    </a:cubicBezTo>
                    <a:cubicBezTo>
                      <a:pt x="488" y="363"/>
                      <a:pt x="253" y="1"/>
                      <a:pt x="11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2" name="Google Shape;45732;p86"/>
              <p:cNvSpPr/>
              <p:nvPr/>
            </p:nvSpPr>
            <p:spPr>
              <a:xfrm flipH="1" rot="5509765">
                <a:off x="911823" y="613549"/>
                <a:ext cx="7886" cy="7418"/>
              </a:xfrm>
              <a:custGeom>
                <a:rect b="b" l="l" r="r" t="t"/>
                <a:pathLst>
                  <a:path extrusionOk="0" h="488" w="501">
                    <a:moveTo>
                      <a:pt x="249" y="0"/>
                    </a:moveTo>
                    <a:cubicBezTo>
                      <a:pt x="195" y="0"/>
                      <a:pt x="141" y="19"/>
                      <a:pt x="101" y="60"/>
                    </a:cubicBezTo>
                    <a:cubicBezTo>
                      <a:pt x="1" y="160"/>
                      <a:pt x="1" y="327"/>
                      <a:pt x="101" y="427"/>
                    </a:cubicBezTo>
                    <a:cubicBezTo>
                      <a:pt x="142" y="469"/>
                      <a:pt x="198" y="488"/>
                      <a:pt x="253" y="488"/>
                    </a:cubicBezTo>
                    <a:cubicBezTo>
                      <a:pt x="375" y="488"/>
                      <a:pt x="501" y="397"/>
                      <a:pt x="501" y="260"/>
                    </a:cubicBezTo>
                    <a:cubicBezTo>
                      <a:pt x="501" y="98"/>
                      <a:pt x="372" y="0"/>
                      <a:pt x="2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3" name="Google Shape;45733;p86"/>
              <p:cNvSpPr/>
              <p:nvPr/>
            </p:nvSpPr>
            <p:spPr>
              <a:xfrm flipH="1" rot="5509765">
                <a:off x="803426" y="594118"/>
                <a:ext cx="8642" cy="5381"/>
              </a:xfrm>
              <a:custGeom>
                <a:rect b="b" l="l" r="r" t="t"/>
                <a:pathLst>
                  <a:path extrusionOk="0" h="354" w="549">
                    <a:moveTo>
                      <a:pt x="84" y="1"/>
                    </a:moveTo>
                    <a:cubicBezTo>
                      <a:pt x="35" y="1"/>
                      <a:pt x="1" y="34"/>
                      <a:pt x="1" y="120"/>
                    </a:cubicBezTo>
                    <a:cubicBezTo>
                      <a:pt x="1" y="253"/>
                      <a:pt x="101" y="353"/>
                      <a:pt x="267" y="353"/>
                    </a:cubicBezTo>
                    <a:cubicBezTo>
                      <a:pt x="549" y="353"/>
                      <a:pt x="242" y="1"/>
                      <a:pt x="8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4" name="Google Shape;45734;p86"/>
              <p:cNvSpPr/>
              <p:nvPr/>
            </p:nvSpPr>
            <p:spPr>
              <a:xfrm flipH="1" rot="5509765">
                <a:off x="830359" y="544924"/>
                <a:ext cx="8830" cy="7540"/>
              </a:xfrm>
              <a:custGeom>
                <a:rect b="b" l="l" r="r" t="t"/>
                <a:pathLst>
                  <a:path extrusionOk="0" h="496" w="561">
                    <a:moveTo>
                      <a:pt x="268" y="1"/>
                    </a:moveTo>
                    <a:cubicBezTo>
                      <a:pt x="164" y="1"/>
                      <a:pt x="64" y="69"/>
                      <a:pt x="27" y="199"/>
                    </a:cubicBezTo>
                    <a:cubicBezTo>
                      <a:pt x="1" y="358"/>
                      <a:pt x="142" y="496"/>
                      <a:pt x="285" y="496"/>
                    </a:cubicBezTo>
                    <a:cubicBezTo>
                      <a:pt x="323" y="496"/>
                      <a:pt x="360" y="486"/>
                      <a:pt x="394" y="466"/>
                    </a:cubicBezTo>
                    <a:cubicBezTo>
                      <a:pt x="528" y="366"/>
                      <a:pt x="561" y="232"/>
                      <a:pt x="494" y="132"/>
                    </a:cubicBezTo>
                    <a:cubicBezTo>
                      <a:pt x="435" y="44"/>
                      <a:pt x="350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5" name="Google Shape;45735;p86"/>
              <p:cNvSpPr/>
              <p:nvPr/>
            </p:nvSpPr>
            <p:spPr>
              <a:xfrm flipH="1" rot="5509765">
                <a:off x="886204" y="560968"/>
                <a:ext cx="8705" cy="4941"/>
              </a:xfrm>
              <a:custGeom>
                <a:rect b="b" l="l" r="r" t="t"/>
                <a:pathLst>
                  <a:path extrusionOk="0" h="325" w="553">
                    <a:moveTo>
                      <a:pt x="336" y="1"/>
                    </a:moveTo>
                    <a:cubicBezTo>
                      <a:pt x="314" y="1"/>
                      <a:pt x="291" y="3"/>
                      <a:pt x="268" y="9"/>
                    </a:cubicBezTo>
                    <a:cubicBezTo>
                      <a:pt x="0" y="33"/>
                      <a:pt x="301" y="324"/>
                      <a:pt x="457" y="324"/>
                    </a:cubicBezTo>
                    <a:cubicBezTo>
                      <a:pt x="515" y="324"/>
                      <a:pt x="553" y="284"/>
                      <a:pt x="535" y="176"/>
                    </a:cubicBezTo>
                    <a:cubicBezTo>
                      <a:pt x="535" y="65"/>
                      <a:pt x="443" y="1"/>
                      <a:pt x="33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6" name="Google Shape;45736;p86"/>
              <p:cNvSpPr/>
              <p:nvPr/>
            </p:nvSpPr>
            <p:spPr>
              <a:xfrm flipH="1" rot="5509765">
                <a:off x="808890" y="637006"/>
                <a:ext cx="10861" cy="7495"/>
              </a:xfrm>
              <a:custGeom>
                <a:rect b="b" l="l" r="r" t="t"/>
                <a:pathLst>
                  <a:path extrusionOk="0" h="493" w="690">
                    <a:moveTo>
                      <a:pt x="354" y="1"/>
                    </a:moveTo>
                    <a:cubicBezTo>
                      <a:pt x="296" y="1"/>
                      <a:pt x="234" y="24"/>
                      <a:pt x="178" y="80"/>
                    </a:cubicBezTo>
                    <a:cubicBezTo>
                      <a:pt x="1" y="257"/>
                      <a:pt x="151" y="493"/>
                      <a:pt x="336" y="493"/>
                    </a:cubicBezTo>
                    <a:cubicBezTo>
                      <a:pt x="394" y="493"/>
                      <a:pt x="456" y="469"/>
                      <a:pt x="512" y="414"/>
                    </a:cubicBezTo>
                    <a:cubicBezTo>
                      <a:pt x="689" y="236"/>
                      <a:pt x="539" y="1"/>
                      <a:pt x="35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7" name="Google Shape;45737;p86"/>
              <p:cNvSpPr/>
              <p:nvPr/>
            </p:nvSpPr>
            <p:spPr>
              <a:xfrm flipH="1" rot="5509765">
                <a:off x="680444" y="657089"/>
                <a:ext cx="8941" cy="7555"/>
              </a:xfrm>
              <a:custGeom>
                <a:rect b="b" l="l" r="r" t="t"/>
                <a:pathLst>
                  <a:path extrusionOk="0" h="497" w="568">
                    <a:moveTo>
                      <a:pt x="298" y="1"/>
                    </a:moveTo>
                    <a:cubicBezTo>
                      <a:pt x="209" y="1"/>
                      <a:pt x="121" y="49"/>
                      <a:pt x="81" y="155"/>
                    </a:cubicBezTo>
                    <a:cubicBezTo>
                      <a:pt x="1" y="356"/>
                      <a:pt x="162" y="496"/>
                      <a:pt x="318" y="496"/>
                    </a:cubicBezTo>
                    <a:cubicBezTo>
                      <a:pt x="421" y="496"/>
                      <a:pt x="521" y="435"/>
                      <a:pt x="548" y="289"/>
                    </a:cubicBezTo>
                    <a:cubicBezTo>
                      <a:pt x="568" y="109"/>
                      <a:pt x="43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8" name="Google Shape;45738;p86"/>
              <p:cNvSpPr/>
              <p:nvPr/>
            </p:nvSpPr>
            <p:spPr>
              <a:xfrm flipH="1" rot="5509765">
                <a:off x="714868" y="626571"/>
                <a:ext cx="7902" cy="7495"/>
              </a:xfrm>
              <a:custGeom>
                <a:rect b="b" l="l" r="r" t="t"/>
                <a:pathLst>
                  <a:path extrusionOk="0" h="493" w="502">
                    <a:moveTo>
                      <a:pt x="219" y="1"/>
                    </a:moveTo>
                    <a:cubicBezTo>
                      <a:pt x="102" y="1"/>
                      <a:pt x="1" y="97"/>
                      <a:pt x="1" y="250"/>
                    </a:cubicBezTo>
                    <a:cubicBezTo>
                      <a:pt x="1" y="387"/>
                      <a:pt x="110" y="493"/>
                      <a:pt x="232" y="493"/>
                    </a:cubicBezTo>
                    <a:cubicBezTo>
                      <a:pt x="289" y="493"/>
                      <a:pt x="348" y="470"/>
                      <a:pt x="401" y="417"/>
                    </a:cubicBezTo>
                    <a:cubicBezTo>
                      <a:pt x="501" y="317"/>
                      <a:pt x="501" y="184"/>
                      <a:pt x="401" y="83"/>
                    </a:cubicBezTo>
                    <a:cubicBezTo>
                      <a:pt x="344" y="26"/>
                      <a:pt x="279" y="1"/>
                      <a:pt x="21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39" name="Google Shape;45739;p86"/>
              <p:cNvSpPr/>
              <p:nvPr/>
            </p:nvSpPr>
            <p:spPr>
              <a:xfrm flipH="1" rot="5509765">
                <a:off x="806396" y="650444"/>
                <a:ext cx="7367" cy="7631"/>
              </a:xfrm>
              <a:custGeom>
                <a:rect b="b" l="l" r="r" t="t"/>
                <a:pathLst>
                  <a:path extrusionOk="0" h="502" w="468">
                    <a:moveTo>
                      <a:pt x="234" y="1"/>
                    </a:moveTo>
                    <a:cubicBezTo>
                      <a:pt x="100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368"/>
                      <a:pt x="467" y="234"/>
                    </a:cubicBezTo>
                    <a:cubicBezTo>
                      <a:pt x="467" y="101"/>
                      <a:pt x="367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0" name="Google Shape;45740;p86"/>
              <p:cNvSpPr/>
              <p:nvPr/>
            </p:nvSpPr>
            <p:spPr>
              <a:xfrm flipH="1" rot="5509765">
                <a:off x="751215" y="691094"/>
                <a:ext cx="8815" cy="7251"/>
              </a:xfrm>
              <a:custGeom>
                <a:rect b="b" l="l" r="r" t="t"/>
                <a:pathLst>
                  <a:path extrusionOk="0" h="477" w="560">
                    <a:moveTo>
                      <a:pt x="272" y="1"/>
                    </a:moveTo>
                    <a:cubicBezTo>
                      <a:pt x="204" y="1"/>
                      <a:pt x="140" y="30"/>
                      <a:pt x="101" y="95"/>
                    </a:cubicBezTo>
                    <a:cubicBezTo>
                      <a:pt x="1" y="195"/>
                      <a:pt x="34" y="362"/>
                      <a:pt x="134" y="429"/>
                    </a:cubicBezTo>
                    <a:cubicBezTo>
                      <a:pt x="184" y="462"/>
                      <a:pt x="236" y="477"/>
                      <a:pt x="286" y="477"/>
                    </a:cubicBezTo>
                    <a:cubicBezTo>
                      <a:pt x="434" y="477"/>
                      <a:pt x="559" y="345"/>
                      <a:pt x="534" y="195"/>
                    </a:cubicBezTo>
                    <a:cubicBezTo>
                      <a:pt x="494" y="73"/>
                      <a:pt x="378" y="1"/>
                      <a:pt x="2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1" name="Google Shape;45741;p86"/>
              <p:cNvSpPr/>
              <p:nvPr/>
            </p:nvSpPr>
            <p:spPr>
              <a:xfrm flipH="1" rot="5509765">
                <a:off x="557184" y="677196"/>
                <a:ext cx="7902" cy="7616"/>
              </a:xfrm>
              <a:custGeom>
                <a:rect b="b" l="l" r="r" t="t"/>
                <a:pathLst>
                  <a:path extrusionOk="0" h="501" w="502">
                    <a:moveTo>
                      <a:pt x="268" y="0"/>
                    </a:moveTo>
                    <a:cubicBezTo>
                      <a:pt x="101" y="0"/>
                      <a:pt x="1" y="100"/>
                      <a:pt x="1" y="234"/>
                    </a:cubicBezTo>
                    <a:cubicBezTo>
                      <a:pt x="1" y="367"/>
                      <a:pt x="101" y="501"/>
                      <a:pt x="234" y="501"/>
                    </a:cubicBezTo>
                    <a:cubicBezTo>
                      <a:pt x="368" y="501"/>
                      <a:pt x="468" y="401"/>
                      <a:pt x="468" y="267"/>
                    </a:cubicBezTo>
                    <a:cubicBezTo>
                      <a:pt x="501" y="134"/>
                      <a:pt x="368" y="34"/>
                      <a:pt x="2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2" name="Google Shape;45742;p86"/>
              <p:cNvSpPr/>
              <p:nvPr/>
            </p:nvSpPr>
            <p:spPr>
              <a:xfrm flipH="1" rot="5509765">
                <a:off x="582285" y="635643"/>
                <a:ext cx="8720" cy="7175"/>
              </a:xfrm>
              <a:custGeom>
                <a:rect b="b" l="l" r="r" t="t"/>
                <a:pathLst>
                  <a:path extrusionOk="0" h="472" w="554">
                    <a:moveTo>
                      <a:pt x="293" y="1"/>
                    </a:moveTo>
                    <a:cubicBezTo>
                      <a:pt x="193" y="1"/>
                      <a:pt x="91" y="61"/>
                      <a:pt x="53" y="174"/>
                    </a:cubicBezTo>
                    <a:cubicBezTo>
                      <a:pt x="0" y="333"/>
                      <a:pt x="136" y="471"/>
                      <a:pt x="295" y="471"/>
                    </a:cubicBezTo>
                    <a:cubicBezTo>
                      <a:pt x="336" y="471"/>
                      <a:pt x="379" y="462"/>
                      <a:pt x="420" y="441"/>
                    </a:cubicBezTo>
                    <a:cubicBezTo>
                      <a:pt x="520" y="375"/>
                      <a:pt x="553" y="241"/>
                      <a:pt x="487" y="108"/>
                    </a:cubicBezTo>
                    <a:cubicBezTo>
                      <a:pt x="443" y="36"/>
                      <a:pt x="369" y="1"/>
                      <a:pt x="2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3" name="Google Shape;45743;p86"/>
              <p:cNvSpPr/>
              <p:nvPr/>
            </p:nvSpPr>
            <p:spPr>
              <a:xfrm flipH="1" rot="5509765">
                <a:off x="647732" y="635195"/>
                <a:ext cx="7367" cy="7069"/>
              </a:xfrm>
              <a:custGeom>
                <a:rect b="b" l="l" r="r" t="t"/>
                <a:pathLst>
                  <a:path extrusionOk="0" h="465" w="468">
                    <a:moveTo>
                      <a:pt x="234" y="0"/>
                    </a:moveTo>
                    <a:cubicBezTo>
                      <a:pt x="118" y="0"/>
                      <a:pt x="1" y="75"/>
                      <a:pt x="1" y="225"/>
                    </a:cubicBezTo>
                    <a:cubicBezTo>
                      <a:pt x="1" y="345"/>
                      <a:pt x="81" y="464"/>
                      <a:pt x="193" y="464"/>
                    </a:cubicBezTo>
                    <a:cubicBezTo>
                      <a:pt x="207" y="464"/>
                      <a:pt x="220" y="462"/>
                      <a:pt x="234" y="459"/>
                    </a:cubicBezTo>
                    <a:cubicBezTo>
                      <a:pt x="368" y="459"/>
                      <a:pt x="468" y="359"/>
                      <a:pt x="468" y="225"/>
                    </a:cubicBezTo>
                    <a:cubicBezTo>
                      <a:pt x="468" y="75"/>
                      <a:pt x="351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4" name="Google Shape;45744;p86"/>
              <p:cNvSpPr/>
              <p:nvPr/>
            </p:nvSpPr>
            <p:spPr>
              <a:xfrm flipH="1" rot="5509765">
                <a:off x="661397" y="734430"/>
                <a:ext cx="7886" cy="7631"/>
              </a:xfrm>
              <a:custGeom>
                <a:rect b="b" l="l" r="r" t="t"/>
                <a:pathLst>
                  <a:path extrusionOk="0" h="502" w="501">
                    <a:moveTo>
                      <a:pt x="267" y="1"/>
                    </a:moveTo>
                    <a:cubicBezTo>
                      <a:pt x="134" y="1"/>
                      <a:pt x="0" y="101"/>
                      <a:pt x="0" y="234"/>
                    </a:cubicBezTo>
                    <a:cubicBezTo>
                      <a:pt x="0" y="368"/>
                      <a:pt x="100" y="501"/>
                      <a:pt x="234" y="501"/>
                    </a:cubicBezTo>
                    <a:cubicBezTo>
                      <a:pt x="367" y="501"/>
                      <a:pt x="467" y="401"/>
                      <a:pt x="501" y="268"/>
                    </a:cubicBezTo>
                    <a:cubicBezTo>
                      <a:pt x="501" y="134"/>
                      <a:pt x="401" y="34"/>
                      <a:pt x="26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5" name="Google Shape;45745;p86"/>
              <p:cNvSpPr/>
              <p:nvPr/>
            </p:nvSpPr>
            <p:spPr>
              <a:xfrm flipH="1" rot="5509765">
                <a:off x="503881" y="846241"/>
                <a:ext cx="10200" cy="7175"/>
              </a:xfrm>
              <a:custGeom>
                <a:rect b="b" l="l" r="r" t="t"/>
                <a:pathLst>
                  <a:path extrusionOk="0" h="472" w="648">
                    <a:moveTo>
                      <a:pt x="286" y="0"/>
                    </a:moveTo>
                    <a:cubicBezTo>
                      <a:pt x="221" y="0"/>
                      <a:pt x="156" y="25"/>
                      <a:pt x="101" y="80"/>
                    </a:cubicBezTo>
                    <a:cubicBezTo>
                      <a:pt x="1" y="180"/>
                      <a:pt x="34" y="347"/>
                      <a:pt x="134" y="414"/>
                    </a:cubicBezTo>
                    <a:cubicBezTo>
                      <a:pt x="182" y="455"/>
                      <a:pt x="233" y="472"/>
                      <a:pt x="283" y="472"/>
                    </a:cubicBezTo>
                    <a:cubicBezTo>
                      <a:pt x="479" y="472"/>
                      <a:pt x="647" y="206"/>
                      <a:pt x="435" y="47"/>
                    </a:cubicBezTo>
                    <a:cubicBezTo>
                      <a:pt x="390" y="17"/>
                      <a:pt x="338" y="0"/>
                      <a:pt x="28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6" name="Google Shape;45746;p86"/>
              <p:cNvSpPr/>
              <p:nvPr/>
            </p:nvSpPr>
            <p:spPr>
              <a:xfrm flipH="1" rot="5509765">
                <a:off x="524535" y="790793"/>
                <a:ext cx="11034" cy="7738"/>
              </a:xfrm>
              <a:custGeom>
                <a:rect b="b" l="l" r="r" t="t"/>
                <a:pathLst>
                  <a:path extrusionOk="0" h="509" w="701">
                    <a:moveTo>
                      <a:pt x="367" y="0"/>
                    </a:moveTo>
                    <a:cubicBezTo>
                      <a:pt x="330" y="0"/>
                      <a:pt x="289" y="11"/>
                      <a:pt x="247" y="34"/>
                    </a:cubicBezTo>
                    <a:cubicBezTo>
                      <a:pt x="1" y="157"/>
                      <a:pt x="124" y="509"/>
                      <a:pt x="355" y="509"/>
                    </a:cubicBezTo>
                    <a:cubicBezTo>
                      <a:pt x="374" y="509"/>
                      <a:pt x="394" y="506"/>
                      <a:pt x="414" y="501"/>
                    </a:cubicBezTo>
                    <a:cubicBezTo>
                      <a:pt x="701" y="386"/>
                      <a:pt x="593" y="0"/>
                      <a:pt x="3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7" name="Google Shape;45747;p86"/>
              <p:cNvSpPr/>
              <p:nvPr/>
            </p:nvSpPr>
            <p:spPr>
              <a:xfrm flipH="1" rot="5509765">
                <a:off x="691139" y="747658"/>
                <a:ext cx="9539" cy="7023"/>
              </a:xfrm>
              <a:custGeom>
                <a:rect b="b" l="l" r="r" t="t"/>
                <a:pathLst>
                  <a:path extrusionOk="0" h="462" w="606">
                    <a:moveTo>
                      <a:pt x="322" y="0"/>
                    </a:moveTo>
                    <a:cubicBezTo>
                      <a:pt x="107" y="0"/>
                      <a:pt x="1" y="331"/>
                      <a:pt x="238" y="450"/>
                    </a:cubicBezTo>
                    <a:cubicBezTo>
                      <a:pt x="262" y="458"/>
                      <a:pt x="287" y="462"/>
                      <a:pt x="313" y="462"/>
                    </a:cubicBezTo>
                    <a:cubicBezTo>
                      <a:pt x="398" y="462"/>
                      <a:pt x="488" y="418"/>
                      <a:pt x="538" y="317"/>
                    </a:cubicBezTo>
                    <a:cubicBezTo>
                      <a:pt x="605" y="183"/>
                      <a:pt x="538" y="50"/>
                      <a:pt x="405" y="16"/>
                    </a:cubicBezTo>
                    <a:cubicBezTo>
                      <a:pt x="376" y="5"/>
                      <a:pt x="348" y="0"/>
                      <a:pt x="32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8" name="Google Shape;45748;p86"/>
              <p:cNvSpPr/>
              <p:nvPr/>
            </p:nvSpPr>
            <p:spPr>
              <a:xfrm flipH="1" rot="5509765">
                <a:off x="647928" y="797435"/>
                <a:ext cx="8405" cy="7312"/>
              </a:xfrm>
              <a:custGeom>
                <a:rect b="b" l="l" r="r" t="t"/>
                <a:pathLst>
                  <a:path extrusionOk="0" h="481" w="534">
                    <a:moveTo>
                      <a:pt x="282" y="1"/>
                    </a:moveTo>
                    <a:cubicBezTo>
                      <a:pt x="232" y="1"/>
                      <a:pt x="180" y="17"/>
                      <a:pt x="134" y="54"/>
                    </a:cubicBezTo>
                    <a:cubicBezTo>
                      <a:pt x="33" y="154"/>
                      <a:pt x="0" y="288"/>
                      <a:pt x="100" y="388"/>
                    </a:cubicBezTo>
                    <a:cubicBezTo>
                      <a:pt x="151" y="451"/>
                      <a:pt x="220" y="481"/>
                      <a:pt x="289" y="481"/>
                    </a:cubicBezTo>
                    <a:cubicBezTo>
                      <a:pt x="402" y="481"/>
                      <a:pt x="513" y="400"/>
                      <a:pt x="534" y="254"/>
                    </a:cubicBezTo>
                    <a:cubicBezTo>
                      <a:pt x="534" y="110"/>
                      <a:pt x="413" y="1"/>
                      <a:pt x="2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49" name="Google Shape;45749;p86"/>
              <p:cNvSpPr/>
              <p:nvPr/>
            </p:nvSpPr>
            <p:spPr>
              <a:xfrm flipH="1" rot="5509765">
                <a:off x="517787" y="818214"/>
                <a:ext cx="9303" cy="7266"/>
              </a:xfrm>
              <a:custGeom>
                <a:rect b="b" l="l" r="r" t="t"/>
                <a:pathLst>
                  <a:path extrusionOk="0" h="478" w="591">
                    <a:moveTo>
                      <a:pt x="299" y="0"/>
                    </a:moveTo>
                    <a:cubicBezTo>
                      <a:pt x="191" y="0"/>
                      <a:pt x="95" y="65"/>
                      <a:pt x="67" y="175"/>
                    </a:cubicBezTo>
                    <a:cubicBezTo>
                      <a:pt x="1" y="276"/>
                      <a:pt x="67" y="409"/>
                      <a:pt x="201" y="476"/>
                    </a:cubicBezTo>
                    <a:cubicBezTo>
                      <a:pt x="212" y="477"/>
                      <a:pt x="224" y="478"/>
                      <a:pt x="235" y="478"/>
                    </a:cubicBezTo>
                    <a:cubicBezTo>
                      <a:pt x="478" y="478"/>
                      <a:pt x="591" y="136"/>
                      <a:pt x="368" y="9"/>
                    </a:cubicBezTo>
                    <a:cubicBezTo>
                      <a:pt x="345" y="3"/>
                      <a:pt x="322" y="0"/>
                      <a:pt x="29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0" name="Google Shape;45750;p86"/>
              <p:cNvSpPr/>
              <p:nvPr/>
            </p:nvSpPr>
            <p:spPr>
              <a:xfrm flipH="1" rot="5509765">
                <a:off x="425973" y="1019922"/>
                <a:ext cx="11113" cy="7753"/>
              </a:xfrm>
              <a:custGeom>
                <a:rect b="b" l="l" r="r" t="t"/>
                <a:pathLst>
                  <a:path extrusionOk="0" h="510" w="706">
                    <a:moveTo>
                      <a:pt x="376" y="0"/>
                    </a:moveTo>
                    <a:cubicBezTo>
                      <a:pt x="333" y="0"/>
                      <a:pt x="287" y="13"/>
                      <a:pt x="240" y="42"/>
                    </a:cubicBezTo>
                    <a:cubicBezTo>
                      <a:pt x="1" y="202"/>
                      <a:pt x="164" y="510"/>
                      <a:pt x="376" y="510"/>
                    </a:cubicBezTo>
                    <a:cubicBezTo>
                      <a:pt x="429" y="510"/>
                      <a:pt x="486" y="490"/>
                      <a:pt x="540" y="443"/>
                    </a:cubicBezTo>
                    <a:cubicBezTo>
                      <a:pt x="705" y="278"/>
                      <a:pt x="576" y="0"/>
                      <a:pt x="37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1" name="Google Shape;45751;p86"/>
              <p:cNvSpPr/>
              <p:nvPr/>
            </p:nvSpPr>
            <p:spPr>
              <a:xfrm flipH="1" rot="5509765">
                <a:off x="359596" y="1008310"/>
                <a:ext cx="8941" cy="7221"/>
              </a:xfrm>
              <a:custGeom>
                <a:rect b="b" l="l" r="r" t="t"/>
                <a:pathLst>
                  <a:path extrusionOk="0" h="475" w="568">
                    <a:moveTo>
                      <a:pt x="234" y="1"/>
                    </a:moveTo>
                    <a:cubicBezTo>
                      <a:pt x="101" y="1"/>
                      <a:pt x="1" y="134"/>
                      <a:pt x="1" y="268"/>
                    </a:cubicBezTo>
                    <a:cubicBezTo>
                      <a:pt x="1" y="384"/>
                      <a:pt x="101" y="474"/>
                      <a:pt x="215" y="474"/>
                    </a:cubicBezTo>
                    <a:cubicBezTo>
                      <a:pt x="233" y="474"/>
                      <a:pt x="250" y="472"/>
                      <a:pt x="268" y="468"/>
                    </a:cubicBezTo>
                    <a:cubicBezTo>
                      <a:pt x="568" y="435"/>
                      <a:pt x="501" y="1"/>
                      <a:pt x="2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2" name="Google Shape;45752;p86"/>
              <p:cNvSpPr/>
              <p:nvPr/>
            </p:nvSpPr>
            <p:spPr>
              <a:xfrm flipH="1" rot="5509765">
                <a:off x="404484" y="948648"/>
                <a:ext cx="9854" cy="7692"/>
              </a:xfrm>
              <a:custGeom>
                <a:rect b="b" l="l" r="r" t="t"/>
                <a:pathLst>
                  <a:path extrusionOk="0" h="506" w="626">
                    <a:moveTo>
                      <a:pt x="320" y="1"/>
                    </a:moveTo>
                    <a:cubicBezTo>
                      <a:pt x="138" y="1"/>
                      <a:pt x="0" y="217"/>
                      <a:pt x="125" y="404"/>
                    </a:cubicBezTo>
                    <a:cubicBezTo>
                      <a:pt x="168" y="469"/>
                      <a:pt x="239" y="506"/>
                      <a:pt x="320" y="506"/>
                    </a:cubicBezTo>
                    <a:cubicBezTo>
                      <a:pt x="364" y="506"/>
                      <a:pt x="412" y="495"/>
                      <a:pt x="459" y="471"/>
                    </a:cubicBezTo>
                    <a:cubicBezTo>
                      <a:pt x="626" y="338"/>
                      <a:pt x="559" y="71"/>
                      <a:pt x="359" y="4"/>
                    </a:cubicBezTo>
                    <a:cubicBezTo>
                      <a:pt x="346" y="2"/>
                      <a:pt x="333" y="1"/>
                      <a:pt x="32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3" name="Google Shape;45753;p86"/>
              <p:cNvSpPr/>
              <p:nvPr/>
            </p:nvSpPr>
            <p:spPr>
              <a:xfrm flipH="1" rot="5509765">
                <a:off x="455762" y="1003771"/>
                <a:ext cx="9995" cy="7312"/>
              </a:xfrm>
              <a:custGeom>
                <a:rect b="b" l="l" r="r" t="t"/>
                <a:pathLst>
                  <a:path extrusionOk="0" h="481" w="635">
                    <a:moveTo>
                      <a:pt x="324" y="1"/>
                    </a:moveTo>
                    <a:cubicBezTo>
                      <a:pt x="254" y="1"/>
                      <a:pt x="189" y="26"/>
                      <a:pt x="134" y="81"/>
                    </a:cubicBezTo>
                    <a:cubicBezTo>
                      <a:pt x="1" y="247"/>
                      <a:pt x="134" y="481"/>
                      <a:pt x="334" y="481"/>
                    </a:cubicBezTo>
                    <a:cubicBezTo>
                      <a:pt x="568" y="481"/>
                      <a:pt x="635" y="214"/>
                      <a:pt x="501" y="47"/>
                    </a:cubicBezTo>
                    <a:cubicBezTo>
                      <a:pt x="441" y="17"/>
                      <a:pt x="381" y="1"/>
                      <a:pt x="32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4" name="Google Shape;45754;p86"/>
              <p:cNvSpPr/>
              <p:nvPr/>
            </p:nvSpPr>
            <p:spPr>
              <a:xfrm flipH="1" rot="5509765">
                <a:off x="341967" y="1200330"/>
                <a:ext cx="10924" cy="7388"/>
              </a:xfrm>
              <a:custGeom>
                <a:rect b="b" l="l" r="r" t="t"/>
                <a:pathLst>
                  <a:path extrusionOk="0" h="486" w="694">
                    <a:moveTo>
                      <a:pt x="349" y="0"/>
                    </a:moveTo>
                    <a:cubicBezTo>
                      <a:pt x="320" y="0"/>
                      <a:pt x="289" y="5"/>
                      <a:pt x="256" y="16"/>
                    </a:cubicBezTo>
                    <a:cubicBezTo>
                      <a:pt x="0" y="130"/>
                      <a:pt x="107" y="486"/>
                      <a:pt x="330" y="486"/>
                    </a:cubicBezTo>
                    <a:cubicBezTo>
                      <a:pt x="369" y="486"/>
                      <a:pt x="411" y="475"/>
                      <a:pt x="456" y="450"/>
                    </a:cubicBezTo>
                    <a:cubicBezTo>
                      <a:pt x="694" y="331"/>
                      <a:pt x="587" y="0"/>
                      <a:pt x="34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5" name="Google Shape;45755;p86"/>
              <p:cNvSpPr/>
              <p:nvPr/>
            </p:nvSpPr>
            <p:spPr>
              <a:xfrm flipH="1" rot="5509765">
                <a:off x="290610" y="1171993"/>
                <a:ext cx="9649" cy="7418"/>
              </a:xfrm>
              <a:custGeom>
                <a:rect b="b" l="l" r="r" t="t"/>
                <a:pathLst>
                  <a:path extrusionOk="0" h="488" w="613">
                    <a:moveTo>
                      <a:pt x="264" y="1"/>
                    </a:moveTo>
                    <a:cubicBezTo>
                      <a:pt x="244" y="1"/>
                      <a:pt x="223" y="3"/>
                      <a:pt x="201" y="9"/>
                    </a:cubicBezTo>
                    <a:cubicBezTo>
                      <a:pt x="67" y="75"/>
                      <a:pt x="1" y="209"/>
                      <a:pt x="67" y="342"/>
                    </a:cubicBezTo>
                    <a:cubicBezTo>
                      <a:pt x="93" y="444"/>
                      <a:pt x="196" y="488"/>
                      <a:pt x="288" y="488"/>
                    </a:cubicBezTo>
                    <a:cubicBezTo>
                      <a:pt x="316" y="488"/>
                      <a:pt x="344" y="483"/>
                      <a:pt x="367" y="476"/>
                    </a:cubicBezTo>
                    <a:cubicBezTo>
                      <a:pt x="612" y="322"/>
                      <a:pt x="49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6" name="Google Shape;45756;p86"/>
              <p:cNvSpPr/>
              <p:nvPr/>
            </p:nvSpPr>
            <p:spPr>
              <a:xfrm flipH="1" rot="5509765">
                <a:off x="419481" y="993186"/>
                <a:ext cx="8311" cy="7373"/>
              </a:xfrm>
              <a:custGeom>
                <a:rect b="b" l="l" r="r" t="t"/>
                <a:pathLst>
                  <a:path extrusionOk="0" h="485" w="528">
                    <a:moveTo>
                      <a:pt x="264" y="1"/>
                    </a:moveTo>
                    <a:cubicBezTo>
                      <a:pt x="156" y="1"/>
                      <a:pt x="46" y="72"/>
                      <a:pt x="27" y="188"/>
                    </a:cubicBezTo>
                    <a:cubicBezTo>
                      <a:pt x="0" y="347"/>
                      <a:pt x="142" y="485"/>
                      <a:pt x="285" y="485"/>
                    </a:cubicBezTo>
                    <a:cubicBezTo>
                      <a:pt x="322" y="485"/>
                      <a:pt x="359" y="476"/>
                      <a:pt x="394" y="455"/>
                    </a:cubicBezTo>
                    <a:cubicBezTo>
                      <a:pt x="494" y="355"/>
                      <a:pt x="527" y="222"/>
                      <a:pt x="461" y="122"/>
                    </a:cubicBezTo>
                    <a:cubicBezTo>
                      <a:pt x="419" y="38"/>
                      <a:pt x="342" y="1"/>
                      <a:pt x="2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7" name="Google Shape;45757;p86"/>
              <p:cNvSpPr/>
              <p:nvPr/>
            </p:nvSpPr>
            <p:spPr>
              <a:xfrm flipH="1" rot="5509765">
                <a:off x="470906" y="985369"/>
                <a:ext cx="8563" cy="6902"/>
              </a:xfrm>
              <a:custGeom>
                <a:rect b="b" l="l" r="r" t="t"/>
                <a:pathLst>
                  <a:path extrusionOk="0" h="454" w="544">
                    <a:moveTo>
                      <a:pt x="273" y="1"/>
                    </a:moveTo>
                    <a:cubicBezTo>
                      <a:pt x="165" y="1"/>
                      <a:pt x="70" y="60"/>
                      <a:pt x="43" y="143"/>
                    </a:cubicBezTo>
                    <a:cubicBezTo>
                      <a:pt x="1" y="331"/>
                      <a:pt x="142" y="453"/>
                      <a:pt x="286" y="453"/>
                    </a:cubicBezTo>
                    <a:cubicBezTo>
                      <a:pt x="372" y="453"/>
                      <a:pt x="460" y="409"/>
                      <a:pt x="510" y="310"/>
                    </a:cubicBezTo>
                    <a:cubicBezTo>
                      <a:pt x="543" y="176"/>
                      <a:pt x="476" y="43"/>
                      <a:pt x="343" y="9"/>
                    </a:cubicBezTo>
                    <a:cubicBezTo>
                      <a:pt x="319" y="3"/>
                      <a:pt x="296" y="1"/>
                      <a:pt x="27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8" name="Google Shape;45758;p86"/>
              <p:cNvSpPr/>
              <p:nvPr/>
            </p:nvSpPr>
            <p:spPr>
              <a:xfrm flipH="1" rot="5509765">
                <a:off x="384070" y="1015543"/>
                <a:ext cx="9334" cy="7479"/>
              </a:xfrm>
              <a:custGeom>
                <a:rect b="b" l="l" r="r" t="t"/>
                <a:pathLst>
                  <a:path extrusionOk="0" h="492" w="593">
                    <a:moveTo>
                      <a:pt x="313" y="0"/>
                    </a:moveTo>
                    <a:cubicBezTo>
                      <a:pt x="219" y="0"/>
                      <a:pt x="110" y="44"/>
                      <a:pt x="59" y="146"/>
                    </a:cubicBezTo>
                    <a:cubicBezTo>
                      <a:pt x="0" y="293"/>
                      <a:pt x="122" y="491"/>
                      <a:pt x="289" y="491"/>
                    </a:cubicBezTo>
                    <a:cubicBezTo>
                      <a:pt x="312" y="491"/>
                      <a:pt x="335" y="487"/>
                      <a:pt x="359" y="479"/>
                    </a:cubicBezTo>
                    <a:cubicBezTo>
                      <a:pt x="559" y="413"/>
                      <a:pt x="593" y="112"/>
                      <a:pt x="392" y="12"/>
                    </a:cubicBezTo>
                    <a:cubicBezTo>
                      <a:pt x="369" y="4"/>
                      <a:pt x="341" y="0"/>
                      <a:pt x="31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59" name="Google Shape;45759;p86"/>
              <p:cNvSpPr/>
              <p:nvPr/>
            </p:nvSpPr>
            <p:spPr>
              <a:xfrm flipH="1" rot="5509765">
                <a:off x="421628" y="917071"/>
                <a:ext cx="7241" cy="6278"/>
              </a:xfrm>
              <a:custGeom>
                <a:rect b="b" l="l" r="r" t="t"/>
                <a:pathLst>
                  <a:path extrusionOk="0" h="413" w="460">
                    <a:moveTo>
                      <a:pt x="328" y="0"/>
                    </a:moveTo>
                    <a:cubicBezTo>
                      <a:pt x="184" y="0"/>
                      <a:pt x="1" y="413"/>
                      <a:pt x="186" y="413"/>
                    </a:cubicBezTo>
                    <a:cubicBezTo>
                      <a:pt x="206" y="413"/>
                      <a:pt x="230" y="408"/>
                      <a:pt x="259" y="397"/>
                    </a:cubicBezTo>
                    <a:cubicBezTo>
                      <a:pt x="392" y="364"/>
                      <a:pt x="459" y="231"/>
                      <a:pt x="426" y="97"/>
                    </a:cubicBezTo>
                    <a:cubicBezTo>
                      <a:pt x="400" y="28"/>
                      <a:pt x="366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0" name="Google Shape;45760;p86"/>
              <p:cNvSpPr/>
              <p:nvPr/>
            </p:nvSpPr>
            <p:spPr>
              <a:xfrm flipH="1" rot="5509765">
                <a:off x="501899" y="903639"/>
                <a:ext cx="7288" cy="6248"/>
              </a:xfrm>
              <a:custGeom>
                <a:rect b="b" l="l" r="r" t="t"/>
                <a:pathLst>
                  <a:path extrusionOk="0" h="411" w="463">
                    <a:moveTo>
                      <a:pt x="203" y="1"/>
                    </a:moveTo>
                    <a:cubicBezTo>
                      <a:pt x="1" y="1"/>
                      <a:pt x="201" y="410"/>
                      <a:pt x="340" y="410"/>
                    </a:cubicBezTo>
                    <a:cubicBezTo>
                      <a:pt x="377" y="410"/>
                      <a:pt x="409" y="382"/>
                      <a:pt x="429" y="310"/>
                    </a:cubicBezTo>
                    <a:cubicBezTo>
                      <a:pt x="462" y="210"/>
                      <a:pt x="395" y="77"/>
                      <a:pt x="262" y="10"/>
                    </a:cubicBezTo>
                    <a:cubicBezTo>
                      <a:pt x="239" y="4"/>
                      <a:pt x="219" y="1"/>
                      <a:pt x="2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1" name="Google Shape;45761;p86"/>
              <p:cNvSpPr/>
              <p:nvPr/>
            </p:nvSpPr>
            <p:spPr>
              <a:xfrm flipH="1" rot="5509765">
                <a:off x="511270" y="1076353"/>
                <a:ext cx="8642" cy="5442"/>
              </a:xfrm>
              <a:custGeom>
                <a:rect b="b" l="l" r="r" t="t"/>
                <a:pathLst>
                  <a:path extrusionOk="0" h="358" w="549">
                    <a:moveTo>
                      <a:pt x="323" y="0"/>
                    </a:moveTo>
                    <a:cubicBezTo>
                      <a:pt x="310" y="0"/>
                      <a:pt x="296" y="2"/>
                      <a:pt x="282" y="5"/>
                    </a:cubicBezTo>
                    <a:cubicBezTo>
                      <a:pt x="1" y="5"/>
                      <a:pt x="307" y="358"/>
                      <a:pt x="465" y="358"/>
                    </a:cubicBezTo>
                    <a:cubicBezTo>
                      <a:pt x="514" y="358"/>
                      <a:pt x="549" y="325"/>
                      <a:pt x="549" y="239"/>
                    </a:cubicBezTo>
                    <a:cubicBezTo>
                      <a:pt x="519" y="120"/>
                      <a:pt x="436" y="0"/>
                      <a:pt x="32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2" name="Google Shape;45762;p86"/>
              <p:cNvSpPr/>
              <p:nvPr/>
            </p:nvSpPr>
            <p:spPr>
              <a:xfrm flipH="1" rot="5509765">
                <a:off x="352188" y="1208666"/>
                <a:ext cx="9728" cy="7677"/>
              </a:xfrm>
              <a:custGeom>
                <a:rect b="b" l="l" r="r" t="t"/>
                <a:pathLst>
                  <a:path extrusionOk="0" h="505" w="618">
                    <a:moveTo>
                      <a:pt x="268" y="1"/>
                    </a:moveTo>
                    <a:cubicBezTo>
                      <a:pt x="209" y="1"/>
                      <a:pt x="151" y="26"/>
                      <a:pt x="101" y="76"/>
                    </a:cubicBezTo>
                    <a:cubicBezTo>
                      <a:pt x="1" y="176"/>
                      <a:pt x="1" y="343"/>
                      <a:pt x="101" y="443"/>
                    </a:cubicBezTo>
                    <a:cubicBezTo>
                      <a:pt x="151" y="486"/>
                      <a:pt x="206" y="504"/>
                      <a:pt x="259" y="504"/>
                    </a:cubicBezTo>
                    <a:cubicBezTo>
                      <a:pt x="452" y="504"/>
                      <a:pt x="618" y="259"/>
                      <a:pt x="435" y="76"/>
                    </a:cubicBezTo>
                    <a:cubicBezTo>
                      <a:pt x="385" y="26"/>
                      <a:pt x="326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3" name="Google Shape;45763;p86"/>
              <p:cNvSpPr/>
              <p:nvPr/>
            </p:nvSpPr>
            <p:spPr>
              <a:xfrm flipH="1" rot="5509765">
                <a:off x="319399" y="1147817"/>
                <a:ext cx="9791" cy="7221"/>
              </a:xfrm>
              <a:custGeom>
                <a:rect b="b" l="l" r="r" t="t"/>
                <a:pathLst>
                  <a:path extrusionOk="0" h="475" w="622">
                    <a:moveTo>
                      <a:pt x="314" y="1"/>
                    </a:moveTo>
                    <a:cubicBezTo>
                      <a:pt x="288" y="1"/>
                      <a:pt x="261" y="5"/>
                      <a:pt x="234" y="14"/>
                    </a:cubicBezTo>
                    <a:cubicBezTo>
                      <a:pt x="34" y="81"/>
                      <a:pt x="1" y="347"/>
                      <a:pt x="201" y="448"/>
                    </a:cubicBezTo>
                    <a:cubicBezTo>
                      <a:pt x="238" y="466"/>
                      <a:pt x="275" y="474"/>
                      <a:pt x="311" y="474"/>
                    </a:cubicBezTo>
                    <a:cubicBezTo>
                      <a:pt x="404" y="474"/>
                      <a:pt x="486" y="420"/>
                      <a:pt x="534" y="347"/>
                    </a:cubicBezTo>
                    <a:cubicBezTo>
                      <a:pt x="621" y="174"/>
                      <a:pt x="483" y="1"/>
                      <a:pt x="31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4" name="Google Shape;45764;p86"/>
              <p:cNvSpPr/>
              <p:nvPr/>
            </p:nvSpPr>
            <p:spPr>
              <a:xfrm flipH="1" rot="5509765">
                <a:off x="424376" y="1051151"/>
                <a:ext cx="8264" cy="7342"/>
              </a:xfrm>
              <a:custGeom>
                <a:rect b="b" l="l" r="r" t="t"/>
                <a:pathLst>
                  <a:path extrusionOk="0" h="483" w="525">
                    <a:moveTo>
                      <a:pt x="263" y="1"/>
                    </a:moveTo>
                    <a:cubicBezTo>
                      <a:pt x="152" y="1"/>
                      <a:pt x="45" y="73"/>
                      <a:pt x="25" y="196"/>
                    </a:cubicBezTo>
                    <a:cubicBezTo>
                      <a:pt x="0" y="365"/>
                      <a:pt x="117" y="482"/>
                      <a:pt x="247" y="482"/>
                    </a:cubicBezTo>
                    <a:cubicBezTo>
                      <a:pt x="295" y="482"/>
                      <a:pt x="346" y="466"/>
                      <a:pt x="392" y="429"/>
                    </a:cubicBezTo>
                    <a:cubicBezTo>
                      <a:pt x="492" y="362"/>
                      <a:pt x="525" y="196"/>
                      <a:pt x="458" y="96"/>
                    </a:cubicBezTo>
                    <a:cubicBezTo>
                      <a:pt x="406" y="31"/>
                      <a:pt x="334" y="1"/>
                      <a:pt x="26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5" name="Google Shape;45765;p86"/>
              <p:cNvSpPr/>
              <p:nvPr/>
            </p:nvSpPr>
            <p:spPr>
              <a:xfrm flipH="1" rot="5509765">
                <a:off x="452379" y="1143739"/>
                <a:ext cx="9161" cy="4895"/>
              </a:xfrm>
              <a:custGeom>
                <a:rect b="b" l="l" r="r" t="t"/>
                <a:pathLst>
                  <a:path extrusionOk="0" h="322" w="582">
                    <a:moveTo>
                      <a:pt x="252" y="1"/>
                    </a:moveTo>
                    <a:cubicBezTo>
                      <a:pt x="144" y="1"/>
                      <a:pt x="47" y="66"/>
                      <a:pt x="20" y="176"/>
                    </a:cubicBezTo>
                    <a:cubicBezTo>
                      <a:pt x="1" y="282"/>
                      <a:pt x="48" y="321"/>
                      <a:pt x="116" y="321"/>
                    </a:cubicBezTo>
                    <a:cubicBezTo>
                      <a:pt x="284" y="321"/>
                      <a:pt x="581" y="81"/>
                      <a:pt x="320" y="9"/>
                    </a:cubicBezTo>
                    <a:cubicBezTo>
                      <a:pt x="297" y="4"/>
                      <a:pt x="274" y="1"/>
                      <a:pt x="2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6" name="Google Shape;45766;p86"/>
              <p:cNvSpPr/>
              <p:nvPr/>
            </p:nvSpPr>
            <p:spPr>
              <a:xfrm flipH="1" rot="5509765">
                <a:off x="295765" y="1316852"/>
                <a:ext cx="8421" cy="7160"/>
              </a:xfrm>
              <a:custGeom>
                <a:rect b="b" l="l" r="r" t="t"/>
                <a:pathLst>
                  <a:path extrusionOk="0" h="471" w="535">
                    <a:moveTo>
                      <a:pt x="258" y="1"/>
                    </a:moveTo>
                    <a:cubicBezTo>
                      <a:pt x="213" y="1"/>
                      <a:pt x="170" y="12"/>
                      <a:pt x="134" y="35"/>
                    </a:cubicBezTo>
                    <a:cubicBezTo>
                      <a:pt x="34" y="102"/>
                      <a:pt x="1" y="269"/>
                      <a:pt x="67" y="369"/>
                    </a:cubicBezTo>
                    <a:cubicBezTo>
                      <a:pt x="110" y="434"/>
                      <a:pt x="195" y="470"/>
                      <a:pt x="277" y="470"/>
                    </a:cubicBezTo>
                    <a:cubicBezTo>
                      <a:pt x="322" y="470"/>
                      <a:pt x="365" y="459"/>
                      <a:pt x="401" y="436"/>
                    </a:cubicBezTo>
                    <a:cubicBezTo>
                      <a:pt x="501" y="369"/>
                      <a:pt x="534" y="202"/>
                      <a:pt x="468" y="102"/>
                    </a:cubicBezTo>
                    <a:cubicBezTo>
                      <a:pt x="425" y="38"/>
                      <a:pt x="340" y="1"/>
                      <a:pt x="2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7" name="Google Shape;45767;p86"/>
              <p:cNvSpPr/>
              <p:nvPr/>
            </p:nvSpPr>
            <p:spPr>
              <a:xfrm flipH="1" rot="5509765">
                <a:off x="301923" y="1219870"/>
                <a:ext cx="7367" cy="7114"/>
              </a:xfrm>
              <a:custGeom>
                <a:rect b="b" l="l" r="r" t="t"/>
                <a:pathLst>
                  <a:path extrusionOk="0" h="468" w="468">
                    <a:moveTo>
                      <a:pt x="234" y="0"/>
                    </a:moveTo>
                    <a:cubicBezTo>
                      <a:pt x="100" y="0"/>
                      <a:pt x="0" y="100"/>
                      <a:pt x="0" y="234"/>
                    </a:cubicBezTo>
                    <a:cubicBezTo>
                      <a:pt x="0" y="367"/>
                      <a:pt x="100" y="467"/>
                      <a:pt x="234" y="467"/>
                    </a:cubicBezTo>
                    <a:cubicBezTo>
                      <a:pt x="367" y="467"/>
                      <a:pt x="467" y="367"/>
                      <a:pt x="467" y="234"/>
                    </a:cubicBezTo>
                    <a:cubicBezTo>
                      <a:pt x="467" y="100"/>
                      <a:pt x="367" y="0"/>
                      <a:pt x="23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8" name="Google Shape;45768;p86"/>
              <p:cNvSpPr/>
              <p:nvPr/>
            </p:nvSpPr>
            <p:spPr>
              <a:xfrm flipH="1" rot="5509765">
                <a:off x="417965" y="1203491"/>
                <a:ext cx="9680" cy="7342"/>
              </a:xfrm>
              <a:custGeom>
                <a:rect b="b" l="l" r="r" t="t"/>
                <a:pathLst>
                  <a:path extrusionOk="0" h="483" w="615">
                    <a:moveTo>
                      <a:pt x="357" y="1"/>
                    </a:moveTo>
                    <a:cubicBezTo>
                      <a:pt x="99" y="1"/>
                      <a:pt x="1" y="412"/>
                      <a:pt x="281" y="474"/>
                    </a:cubicBezTo>
                    <a:cubicBezTo>
                      <a:pt x="304" y="480"/>
                      <a:pt x="327" y="483"/>
                      <a:pt x="349" y="483"/>
                    </a:cubicBezTo>
                    <a:cubicBezTo>
                      <a:pt x="457" y="483"/>
                      <a:pt x="554" y="418"/>
                      <a:pt x="581" y="307"/>
                    </a:cubicBezTo>
                    <a:cubicBezTo>
                      <a:pt x="615" y="174"/>
                      <a:pt x="548" y="41"/>
                      <a:pt x="415" y="7"/>
                    </a:cubicBezTo>
                    <a:cubicBezTo>
                      <a:pt x="395" y="3"/>
                      <a:pt x="375" y="1"/>
                      <a:pt x="35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69" name="Google Shape;45769;p86"/>
              <p:cNvSpPr/>
              <p:nvPr/>
            </p:nvSpPr>
            <p:spPr>
              <a:xfrm flipH="1" rot="5509765">
                <a:off x="375187" y="1338193"/>
                <a:ext cx="6800" cy="6294"/>
              </a:xfrm>
              <a:custGeom>
                <a:rect b="b" l="l" r="r" t="t"/>
                <a:pathLst>
                  <a:path extrusionOk="0" h="414" w="432">
                    <a:moveTo>
                      <a:pt x="266" y="1"/>
                    </a:moveTo>
                    <a:cubicBezTo>
                      <a:pt x="249" y="1"/>
                      <a:pt x="227" y="5"/>
                      <a:pt x="201" y="16"/>
                    </a:cubicBezTo>
                    <a:cubicBezTo>
                      <a:pt x="68" y="49"/>
                      <a:pt x="1" y="183"/>
                      <a:pt x="34" y="316"/>
                    </a:cubicBezTo>
                    <a:cubicBezTo>
                      <a:pt x="53" y="385"/>
                      <a:pt x="83" y="413"/>
                      <a:pt x="116" y="413"/>
                    </a:cubicBezTo>
                    <a:cubicBezTo>
                      <a:pt x="246" y="413"/>
                      <a:pt x="431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0" name="Google Shape;45770;p86"/>
              <p:cNvSpPr/>
              <p:nvPr/>
            </p:nvSpPr>
            <p:spPr>
              <a:xfrm flipH="1" rot="5509765">
                <a:off x="271693" y="1358902"/>
                <a:ext cx="8673" cy="7282"/>
              </a:xfrm>
              <a:custGeom>
                <a:rect b="b" l="l" r="r" t="t"/>
                <a:pathLst>
                  <a:path extrusionOk="0" h="479" w="551">
                    <a:moveTo>
                      <a:pt x="263" y="0"/>
                    </a:moveTo>
                    <a:cubicBezTo>
                      <a:pt x="167" y="0"/>
                      <a:pt x="69" y="50"/>
                      <a:pt x="34" y="155"/>
                    </a:cubicBezTo>
                    <a:cubicBezTo>
                      <a:pt x="0" y="288"/>
                      <a:pt x="34" y="421"/>
                      <a:pt x="167" y="455"/>
                    </a:cubicBezTo>
                    <a:cubicBezTo>
                      <a:pt x="200" y="471"/>
                      <a:pt x="233" y="479"/>
                      <a:pt x="265" y="479"/>
                    </a:cubicBezTo>
                    <a:cubicBezTo>
                      <a:pt x="425" y="479"/>
                      <a:pt x="551" y="288"/>
                      <a:pt x="467" y="121"/>
                    </a:cubicBezTo>
                    <a:cubicBezTo>
                      <a:pt x="436" y="42"/>
                      <a:pt x="351" y="0"/>
                      <a:pt x="2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1" name="Google Shape;45771;p86"/>
              <p:cNvSpPr/>
              <p:nvPr/>
            </p:nvSpPr>
            <p:spPr>
              <a:xfrm flipH="1" rot="5509765">
                <a:off x="325165" y="1356803"/>
                <a:ext cx="9192" cy="7388"/>
              </a:xfrm>
              <a:custGeom>
                <a:rect b="b" l="l" r="r" t="t"/>
                <a:pathLst>
                  <a:path extrusionOk="0" h="486" w="584">
                    <a:moveTo>
                      <a:pt x="265" y="1"/>
                    </a:moveTo>
                    <a:cubicBezTo>
                      <a:pt x="192" y="1"/>
                      <a:pt x="119" y="35"/>
                      <a:pt x="68" y="117"/>
                    </a:cubicBezTo>
                    <a:cubicBezTo>
                      <a:pt x="1" y="217"/>
                      <a:pt x="34" y="384"/>
                      <a:pt x="134" y="451"/>
                    </a:cubicBezTo>
                    <a:cubicBezTo>
                      <a:pt x="182" y="475"/>
                      <a:pt x="229" y="486"/>
                      <a:pt x="273" y="486"/>
                    </a:cubicBezTo>
                    <a:cubicBezTo>
                      <a:pt x="354" y="486"/>
                      <a:pt x="425" y="449"/>
                      <a:pt x="468" y="384"/>
                    </a:cubicBezTo>
                    <a:cubicBezTo>
                      <a:pt x="583" y="176"/>
                      <a:pt x="427" y="1"/>
                      <a:pt x="26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2" name="Google Shape;45772;p86"/>
              <p:cNvSpPr/>
              <p:nvPr/>
            </p:nvSpPr>
            <p:spPr>
              <a:xfrm flipH="1" rot="5509765">
                <a:off x="301698" y="1332070"/>
                <a:ext cx="8421" cy="7601"/>
              </a:xfrm>
              <a:custGeom>
                <a:rect b="b" l="l" r="r" t="t"/>
                <a:pathLst>
                  <a:path extrusionOk="0" h="500" w="535">
                    <a:moveTo>
                      <a:pt x="268" y="1"/>
                    </a:moveTo>
                    <a:cubicBezTo>
                      <a:pt x="201" y="1"/>
                      <a:pt x="136" y="34"/>
                      <a:pt x="100" y="106"/>
                    </a:cubicBezTo>
                    <a:cubicBezTo>
                      <a:pt x="0" y="172"/>
                      <a:pt x="0" y="339"/>
                      <a:pt x="100" y="439"/>
                    </a:cubicBezTo>
                    <a:cubicBezTo>
                      <a:pt x="142" y="481"/>
                      <a:pt x="196" y="500"/>
                      <a:pt x="249" y="500"/>
                    </a:cubicBezTo>
                    <a:cubicBezTo>
                      <a:pt x="323" y="500"/>
                      <a:pt x="395" y="464"/>
                      <a:pt x="434" y="406"/>
                    </a:cubicBezTo>
                    <a:cubicBezTo>
                      <a:pt x="534" y="306"/>
                      <a:pt x="534" y="139"/>
                      <a:pt x="434" y="72"/>
                    </a:cubicBezTo>
                    <a:cubicBezTo>
                      <a:pt x="388" y="26"/>
                      <a:pt x="327" y="1"/>
                      <a:pt x="2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3" name="Google Shape;45773;p86"/>
              <p:cNvSpPr/>
              <p:nvPr/>
            </p:nvSpPr>
            <p:spPr>
              <a:xfrm flipH="1" rot="5509765">
                <a:off x="325216" y="1298011"/>
                <a:ext cx="8815" cy="7403"/>
              </a:xfrm>
              <a:custGeom>
                <a:rect b="b" l="l" r="r" t="t"/>
                <a:pathLst>
                  <a:path extrusionOk="0" h="487" w="560">
                    <a:moveTo>
                      <a:pt x="287" y="0"/>
                    </a:moveTo>
                    <a:cubicBezTo>
                      <a:pt x="176" y="0"/>
                      <a:pt x="66" y="80"/>
                      <a:pt x="26" y="219"/>
                    </a:cubicBezTo>
                    <a:cubicBezTo>
                      <a:pt x="1" y="372"/>
                      <a:pt x="132" y="486"/>
                      <a:pt x="285" y="486"/>
                    </a:cubicBezTo>
                    <a:cubicBezTo>
                      <a:pt x="331" y="486"/>
                      <a:pt x="380" y="476"/>
                      <a:pt x="427" y="452"/>
                    </a:cubicBezTo>
                    <a:cubicBezTo>
                      <a:pt x="527" y="352"/>
                      <a:pt x="560" y="219"/>
                      <a:pt x="493" y="119"/>
                    </a:cubicBezTo>
                    <a:cubicBezTo>
                      <a:pt x="439" y="38"/>
                      <a:pt x="363" y="0"/>
                      <a:pt x="2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4" name="Google Shape;45774;p86"/>
              <p:cNvSpPr/>
              <p:nvPr/>
            </p:nvSpPr>
            <p:spPr>
              <a:xfrm flipH="1" rot="5509765">
                <a:off x="388108" y="1441168"/>
                <a:ext cx="8893" cy="7160"/>
              </a:xfrm>
              <a:custGeom>
                <a:rect b="b" l="l" r="r" t="t"/>
                <a:pathLst>
                  <a:path extrusionOk="0" h="471" w="565">
                    <a:moveTo>
                      <a:pt x="304" y="0"/>
                    </a:moveTo>
                    <a:cubicBezTo>
                      <a:pt x="205" y="0"/>
                      <a:pt x="115" y="44"/>
                      <a:pt x="64" y="146"/>
                    </a:cubicBezTo>
                    <a:cubicBezTo>
                      <a:pt x="1" y="335"/>
                      <a:pt x="163" y="471"/>
                      <a:pt x="316" y="471"/>
                    </a:cubicBezTo>
                    <a:cubicBezTo>
                      <a:pt x="406" y="471"/>
                      <a:pt x="494" y="424"/>
                      <a:pt x="531" y="312"/>
                    </a:cubicBezTo>
                    <a:cubicBezTo>
                      <a:pt x="564" y="179"/>
                      <a:pt x="498" y="46"/>
                      <a:pt x="397" y="12"/>
                    </a:cubicBezTo>
                    <a:cubicBezTo>
                      <a:pt x="366" y="4"/>
                      <a:pt x="334" y="0"/>
                      <a:pt x="30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5" name="Google Shape;45775;p86"/>
              <p:cNvSpPr/>
              <p:nvPr/>
            </p:nvSpPr>
            <p:spPr>
              <a:xfrm flipH="1" rot="5509765">
                <a:off x="302349" y="1624464"/>
                <a:ext cx="9255" cy="7327"/>
              </a:xfrm>
              <a:custGeom>
                <a:rect b="b" l="l" r="r" t="t"/>
                <a:pathLst>
                  <a:path extrusionOk="0" h="482" w="588">
                    <a:moveTo>
                      <a:pt x="280" y="0"/>
                    </a:moveTo>
                    <a:cubicBezTo>
                      <a:pt x="254" y="0"/>
                      <a:pt x="227" y="4"/>
                      <a:pt x="201" y="13"/>
                    </a:cubicBezTo>
                    <a:cubicBezTo>
                      <a:pt x="67" y="47"/>
                      <a:pt x="0" y="180"/>
                      <a:pt x="34" y="314"/>
                    </a:cubicBezTo>
                    <a:cubicBezTo>
                      <a:pt x="70" y="422"/>
                      <a:pt x="165" y="481"/>
                      <a:pt x="265" y="481"/>
                    </a:cubicBezTo>
                    <a:cubicBezTo>
                      <a:pt x="350" y="481"/>
                      <a:pt x="440" y="439"/>
                      <a:pt x="501" y="347"/>
                    </a:cubicBezTo>
                    <a:cubicBezTo>
                      <a:pt x="587" y="174"/>
                      <a:pt x="449" y="0"/>
                      <a:pt x="28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6" name="Google Shape;45776;p86"/>
              <p:cNvSpPr/>
              <p:nvPr/>
            </p:nvSpPr>
            <p:spPr>
              <a:xfrm flipH="1" rot="5509765">
                <a:off x="288287" y="1539378"/>
                <a:ext cx="9208" cy="5260"/>
              </a:xfrm>
              <a:custGeom>
                <a:rect b="b" l="l" r="r" t="t"/>
                <a:pathLst>
                  <a:path extrusionOk="0" h="346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39"/>
                    </a:cubicBezTo>
                    <a:cubicBezTo>
                      <a:pt x="284" y="344"/>
                      <a:pt x="302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7" name="Google Shape;45777;p86"/>
              <p:cNvSpPr/>
              <p:nvPr/>
            </p:nvSpPr>
            <p:spPr>
              <a:xfrm flipH="1" rot="5509765">
                <a:off x="334193" y="1477482"/>
                <a:ext cx="9743" cy="7297"/>
              </a:xfrm>
              <a:custGeom>
                <a:rect b="b" l="l" r="r" t="t"/>
                <a:pathLst>
                  <a:path extrusionOk="0" h="480" w="619">
                    <a:moveTo>
                      <a:pt x="314" y="0"/>
                    </a:moveTo>
                    <a:cubicBezTo>
                      <a:pt x="142" y="0"/>
                      <a:pt x="1" y="199"/>
                      <a:pt x="118" y="346"/>
                    </a:cubicBezTo>
                    <a:cubicBezTo>
                      <a:pt x="140" y="435"/>
                      <a:pt x="222" y="479"/>
                      <a:pt x="303" y="479"/>
                    </a:cubicBezTo>
                    <a:cubicBezTo>
                      <a:pt x="344" y="479"/>
                      <a:pt x="385" y="468"/>
                      <a:pt x="418" y="446"/>
                    </a:cubicBezTo>
                    <a:cubicBezTo>
                      <a:pt x="619" y="346"/>
                      <a:pt x="585" y="79"/>
                      <a:pt x="385" y="12"/>
                    </a:cubicBezTo>
                    <a:cubicBezTo>
                      <a:pt x="361" y="4"/>
                      <a:pt x="337" y="0"/>
                      <a:pt x="31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8" name="Google Shape;45778;p86"/>
              <p:cNvSpPr/>
              <p:nvPr/>
            </p:nvSpPr>
            <p:spPr>
              <a:xfrm flipH="1" rot="5509765">
                <a:off x="374514" y="1555628"/>
                <a:ext cx="11192" cy="7540"/>
              </a:xfrm>
              <a:custGeom>
                <a:rect b="b" l="l" r="r" t="t"/>
                <a:pathLst>
                  <a:path extrusionOk="0" h="496" w="711">
                    <a:moveTo>
                      <a:pt x="357" y="0"/>
                    </a:moveTo>
                    <a:cubicBezTo>
                      <a:pt x="111" y="0"/>
                      <a:pt x="1" y="391"/>
                      <a:pt x="272" y="481"/>
                    </a:cubicBezTo>
                    <a:cubicBezTo>
                      <a:pt x="304" y="491"/>
                      <a:pt x="334" y="495"/>
                      <a:pt x="362" y="495"/>
                    </a:cubicBezTo>
                    <a:cubicBezTo>
                      <a:pt x="627" y="495"/>
                      <a:pt x="710" y="105"/>
                      <a:pt x="439" y="14"/>
                    </a:cubicBezTo>
                    <a:cubicBezTo>
                      <a:pt x="410" y="5"/>
                      <a:pt x="383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79" name="Google Shape;45779;p86"/>
              <p:cNvSpPr/>
              <p:nvPr/>
            </p:nvSpPr>
            <p:spPr>
              <a:xfrm flipH="1" rot="5509765">
                <a:off x="318137" y="1603197"/>
                <a:ext cx="9759" cy="7388"/>
              </a:xfrm>
              <a:custGeom>
                <a:rect b="b" l="l" r="r" t="t"/>
                <a:pathLst>
                  <a:path extrusionOk="0" h="486" w="620">
                    <a:moveTo>
                      <a:pt x="279" y="0"/>
                    </a:moveTo>
                    <a:cubicBezTo>
                      <a:pt x="231" y="0"/>
                      <a:pt x="181" y="17"/>
                      <a:pt x="133" y="58"/>
                    </a:cubicBezTo>
                    <a:cubicBezTo>
                      <a:pt x="0" y="125"/>
                      <a:pt x="0" y="291"/>
                      <a:pt x="67" y="392"/>
                    </a:cubicBezTo>
                    <a:cubicBezTo>
                      <a:pt x="125" y="450"/>
                      <a:pt x="194" y="485"/>
                      <a:pt x="268" y="485"/>
                    </a:cubicBezTo>
                    <a:cubicBezTo>
                      <a:pt x="322" y="485"/>
                      <a:pt x="378" y="467"/>
                      <a:pt x="434" y="425"/>
                    </a:cubicBezTo>
                    <a:cubicBezTo>
                      <a:pt x="620" y="265"/>
                      <a:pt x="467" y="0"/>
                      <a:pt x="2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0" name="Google Shape;45780;p86"/>
              <p:cNvSpPr/>
              <p:nvPr/>
            </p:nvSpPr>
            <p:spPr>
              <a:xfrm flipH="1" rot="5509765">
                <a:off x="304721" y="1548877"/>
                <a:ext cx="9208" cy="5275"/>
              </a:xfrm>
              <a:custGeom>
                <a:rect b="b" l="l" r="r" t="t"/>
                <a:pathLst>
                  <a:path extrusionOk="0" h="347" w="585">
                    <a:moveTo>
                      <a:pt x="480" y="1"/>
                    </a:moveTo>
                    <a:cubicBezTo>
                      <a:pt x="314" y="1"/>
                      <a:pt x="0" y="267"/>
                      <a:pt x="266" y="340"/>
                    </a:cubicBezTo>
                    <a:cubicBezTo>
                      <a:pt x="284" y="344"/>
                      <a:pt x="301" y="346"/>
                      <a:pt x="319" y="346"/>
                    </a:cubicBezTo>
                    <a:cubicBezTo>
                      <a:pt x="433" y="346"/>
                      <a:pt x="538" y="255"/>
                      <a:pt x="567" y="139"/>
                    </a:cubicBezTo>
                    <a:cubicBezTo>
                      <a:pt x="585" y="39"/>
                      <a:pt x="543" y="1"/>
                      <a:pt x="48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1" name="Google Shape;45781;p86"/>
              <p:cNvSpPr/>
              <p:nvPr/>
            </p:nvSpPr>
            <p:spPr>
              <a:xfrm flipH="1" rot="5509765">
                <a:off x="359052" y="1507194"/>
                <a:ext cx="9759" cy="7434"/>
              </a:xfrm>
              <a:custGeom>
                <a:rect b="b" l="l" r="r" t="t"/>
                <a:pathLst>
                  <a:path extrusionOk="0" h="489" w="620">
                    <a:moveTo>
                      <a:pt x="357" y="0"/>
                    </a:moveTo>
                    <a:cubicBezTo>
                      <a:pt x="176" y="0"/>
                      <a:pt x="1" y="236"/>
                      <a:pt x="153" y="413"/>
                    </a:cubicBezTo>
                    <a:cubicBezTo>
                      <a:pt x="203" y="463"/>
                      <a:pt x="270" y="488"/>
                      <a:pt x="336" y="488"/>
                    </a:cubicBezTo>
                    <a:cubicBezTo>
                      <a:pt x="403" y="488"/>
                      <a:pt x="470" y="463"/>
                      <a:pt x="520" y="413"/>
                    </a:cubicBezTo>
                    <a:cubicBezTo>
                      <a:pt x="587" y="313"/>
                      <a:pt x="620" y="180"/>
                      <a:pt x="520" y="80"/>
                    </a:cubicBezTo>
                    <a:cubicBezTo>
                      <a:pt x="472" y="24"/>
                      <a:pt x="414" y="0"/>
                      <a:pt x="35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2" name="Google Shape;45782;p86"/>
              <p:cNvSpPr/>
              <p:nvPr/>
            </p:nvSpPr>
            <p:spPr>
              <a:xfrm flipH="1" rot="5509765">
                <a:off x="407285" y="1615715"/>
                <a:ext cx="8925" cy="7236"/>
              </a:xfrm>
              <a:custGeom>
                <a:rect b="b" l="l" r="r" t="t"/>
                <a:pathLst>
                  <a:path extrusionOk="0" h="476" w="567">
                    <a:moveTo>
                      <a:pt x="308" y="0"/>
                    </a:moveTo>
                    <a:cubicBezTo>
                      <a:pt x="211" y="0"/>
                      <a:pt x="93" y="60"/>
                      <a:pt x="66" y="142"/>
                    </a:cubicBezTo>
                    <a:cubicBezTo>
                      <a:pt x="1" y="337"/>
                      <a:pt x="161" y="476"/>
                      <a:pt x="309" y="476"/>
                    </a:cubicBezTo>
                    <a:cubicBezTo>
                      <a:pt x="388" y="476"/>
                      <a:pt x="464" y="436"/>
                      <a:pt x="499" y="342"/>
                    </a:cubicBezTo>
                    <a:cubicBezTo>
                      <a:pt x="566" y="209"/>
                      <a:pt x="499" y="75"/>
                      <a:pt x="366" y="9"/>
                    </a:cubicBezTo>
                    <a:cubicBezTo>
                      <a:pt x="348" y="3"/>
                      <a:pt x="328" y="0"/>
                      <a:pt x="30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3" name="Google Shape;45783;p86"/>
              <p:cNvSpPr/>
              <p:nvPr/>
            </p:nvSpPr>
            <p:spPr>
              <a:xfrm flipH="1" rot="5509765">
                <a:off x="329644" y="1686700"/>
                <a:ext cx="8295" cy="7601"/>
              </a:xfrm>
              <a:custGeom>
                <a:rect b="b" l="l" r="r" t="t"/>
                <a:pathLst>
                  <a:path extrusionOk="0" h="500" w="527">
                    <a:moveTo>
                      <a:pt x="267" y="0"/>
                    </a:moveTo>
                    <a:cubicBezTo>
                      <a:pt x="222" y="0"/>
                      <a:pt x="176" y="15"/>
                      <a:pt x="134" y="48"/>
                    </a:cubicBezTo>
                    <a:cubicBezTo>
                      <a:pt x="34" y="148"/>
                      <a:pt x="1" y="282"/>
                      <a:pt x="68" y="415"/>
                    </a:cubicBezTo>
                    <a:cubicBezTo>
                      <a:pt x="114" y="474"/>
                      <a:pt x="182" y="499"/>
                      <a:pt x="250" y="499"/>
                    </a:cubicBezTo>
                    <a:cubicBezTo>
                      <a:pt x="375" y="499"/>
                      <a:pt x="501" y="412"/>
                      <a:pt x="501" y="282"/>
                    </a:cubicBezTo>
                    <a:cubicBezTo>
                      <a:pt x="526" y="132"/>
                      <a:pt x="401" y="0"/>
                      <a:pt x="2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4" name="Google Shape;45784;p86"/>
              <p:cNvSpPr/>
              <p:nvPr/>
            </p:nvSpPr>
            <p:spPr>
              <a:xfrm flipH="1" rot="5509765">
                <a:off x="321533" y="1622381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7" y="443"/>
                      <a:pt x="201" y="476"/>
                    </a:cubicBezTo>
                    <a:cubicBezTo>
                      <a:pt x="219" y="481"/>
                      <a:pt x="236" y="483"/>
                      <a:pt x="254" y="483"/>
                    </a:cubicBezTo>
                    <a:cubicBezTo>
                      <a:pt x="368" y="483"/>
                      <a:pt x="472" y="396"/>
                      <a:pt x="501" y="309"/>
                    </a:cubicBezTo>
                    <a:cubicBezTo>
                      <a:pt x="534" y="176"/>
                      <a:pt x="468" y="42"/>
                      <a:pt x="334" y="9"/>
                    </a:cubicBezTo>
                    <a:cubicBezTo>
                      <a:pt x="311" y="3"/>
                      <a:pt x="288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5" name="Google Shape;45785;p86"/>
              <p:cNvSpPr/>
              <p:nvPr/>
            </p:nvSpPr>
            <p:spPr>
              <a:xfrm flipH="1" rot="5509765">
                <a:off x="362084" y="1589695"/>
                <a:ext cx="9177" cy="7008"/>
              </a:xfrm>
              <a:custGeom>
                <a:rect b="b" l="l" r="r" t="t"/>
                <a:pathLst>
                  <a:path extrusionOk="0" h="461" w="583">
                    <a:moveTo>
                      <a:pt x="328" y="0"/>
                    </a:moveTo>
                    <a:cubicBezTo>
                      <a:pt x="147" y="0"/>
                      <a:pt x="0" y="211"/>
                      <a:pt x="149" y="385"/>
                    </a:cubicBezTo>
                    <a:cubicBezTo>
                      <a:pt x="199" y="435"/>
                      <a:pt x="266" y="460"/>
                      <a:pt x="328" y="460"/>
                    </a:cubicBezTo>
                    <a:cubicBezTo>
                      <a:pt x="391" y="460"/>
                      <a:pt x="449" y="435"/>
                      <a:pt x="483" y="385"/>
                    </a:cubicBezTo>
                    <a:cubicBezTo>
                      <a:pt x="583" y="318"/>
                      <a:pt x="583" y="152"/>
                      <a:pt x="516" y="85"/>
                    </a:cubicBezTo>
                    <a:cubicBezTo>
                      <a:pt x="456" y="25"/>
                      <a:pt x="390" y="0"/>
                      <a:pt x="3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6" name="Google Shape;45786;p86"/>
              <p:cNvSpPr/>
              <p:nvPr/>
            </p:nvSpPr>
            <p:spPr>
              <a:xfrm flipH="1" rot="5509765">
                <a:off x="441941" y="1695002"/>
                <a:ext cx="9854" cy="7571"/>
              </a:xfrm>
              <a:custGeom>
                <a:rect b="b" l="l" r="r" t="t"/>
                <a:pathLst>
                  <a:path extrusionOk="0" h="498" w="626">
                    <a:moveTo>
                      <a:pt x="310" y="0"/>
                    </a:moveTo>
                    <a:cubicBezTo>
                      <a:pt x="236" y="0"/>
                      <a:pt x="164" y="36"/>
                      <a:pt x="125" y="94"/>
                    </a:cubicBezTo>
                    <a:cubicBezTo>
                      <a:pt x="0" y="281"/>
                      <a:pt x="138" y="497"/>
                      <a:pt x="320" y="497"/>
                    </a:cubicBezTo>
                    <a:cubicBezTo>
                      <a:pt x="332" y="497"/>
                      <a:pt x="345" y="496"/>
                      <a:pt x="358" y="494"/>
                    </a:cubicBezTo>
                    <a:cubicBezTo>
                      <a:pt x="592" y="428"/>
                      <a:pt x="625" y="161"/>
                      <a:pt x="458" y="61"/>
                    </a:cubicBezTo>
                    <a:cubicBezTo>
                      <a:pt x="416" y="19"/>
                      <a:pt x="363" y="0"/>
                      <a:pt x="3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7" name="Google Shape;45787;p86"/>
              <p:cNvSpPr/>
              <p:nvPr/>
            </p:nvSpPr>
            <p:spPr>
              <a:xfrm flipH="1" rot="5509765">
                <a:off x="418556" y="1890095"/>
                <a:ext cx="7367" cy="7206"/>
              </a:xfrm>
              <a:custGeom>
                <a:rect b="b" l="l" r="r" t="t"/>
                <a:pathLst>
                  <a:path extrusionOk="0" h="474" w="468">
                    <a:moveTo>
                      <a:pt x="193" y="1"/>
                    </a:moveTo>
                    <a:cubicBezTo>
                      <a:pt x="80" y="1"/>
                      <a:pt x="0" y="120"/>
                      <a:pt x="0" y="240"/>
                    </a:cubicBezTo>
                    <a:cubicBezTo>
                      <a:pt x="0" y="373"/>
                      <a:pt x="100" y="473"/>
                      <a:pt x="234" y="473"/>
                    </a:cubicBezTo>
                    <a:cubicBezTo>
                      <a:pt x="367" y="473"/>
                      <a:pt x="467" y="373"/>
                      <a:pt x="467" y="240"/>
                    </a:cubicBezTo>
                    <a:cubicBezTo>
                      <a:pt x="467" y="120"/>
                      <a:pt x="387" y="1"/>
                      <a:pt x="275" y="1"/>
                    </a:cubicBezTo>
                    <a:cubicBezTo>
                      <a:pt x="262" y="1"/>
                      <a:pt x="248" y="3"/>
                      <a:pt x="234" y="6"/>
                    </a:cubicBezTo>
                    <a:cubicBezTo>
                      <a:pt x="220" y="3"/>
                      <a:pt x="206" y="1"/>
                      <a:pt x="19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8" name="Google Shape;45788;p86"/>
              <p:cNvSpPr/>
              <p:nvPr/>
            </p:nvSpPr>
            <p:spPr>
              <a:xfrm flipH="1" rot="5509765">
                <a:off x="344812" y="1837793"/>
                <a:ext cx="9854" cy="7312"/>
              </a:xfrm>
              <a:custGeom>
                <a:rect b="b" l="l" r="r" t="t"/>
                <a:pathLst>
                  <a:path extrusionOk="0" h="481" w="626">
                    <a:moveTo>
                      <a:pt x="320" y="0"/>
                    </a:moveTo>
                    <a:cubicBezTo>
                      <a:pt x="138" y="0"/>
                      <a:pt x="1" y="214"/>
                      <a:pt x="126" y="370"/>
                    </a:cubicBezTo>
                    <a:cubicBezTo>
                      <a:pt x="165" y="448"/>
                      <a:pt x="238" y="481"/>
                      <a:pt x="312" y="481"/>
                    </a:cubicBezTo>
                    <a:cubicBezTo>
                      <a:pt x="365" y="481"/>
                      <a:pt x="418" y="465"/>
                      <a:pt x="459" y="437"/>
                    </a:cubicBezTo>
                    <a:cubicBezTo>
                      <a:pt x="626" y="304"/>
                      <a:pt x="593" y="37"/>
                      <a:pt x="359" y="3"/>
                    </a:cubicBezTo>
                    <a:cubicBezTo>
                      <a:pt x="346" y="1"/>
                      <a:pt x="333" y="0"/>
                      <a:pt x="32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89" name="Google Shape;45789;p86"/>
              <p:cNvSpPr/>
              <p:nvPr/>
            </p:nvSpPr>
            <p:spPr>
              <a:xfrm flipH="1" rot="5509765">
                <a:off x="368800" y="1740467"/>
                <a:ext cx="7886" cy="7221"/>
              </a:xfrm>
              <a:custGeom>
                <a:rect b="b" l="l" r="r" t="t"/>
                <a:pathLst>
                  <a:path extrusionOk="0" h="475" w="501">
                    <a:moveTo>
                      <a:pt x="285" y="1"/>
                    </a:moveTo>
                    <a:cubicBezTo>
                      <a:pt x="269" y="1"/>
                      <a:pt x="252" y="3"/>
                      <a:pt x="234" y="7"/>
                    </a:cubicBezTo>
                    <a:cubicBezTo>
                      <a:pt x="101" y="7"/>
                      <a:pt x="1" y="107"/>
                      <a:pt x="1" y="241"/>
                    </a:cubicBezTo>
                    <a:cubicBezTo>
                      <a:pt x="34" y="374"/>
                      <a:pt x="134" y="474"/>
                      <a:pt x="267" y="474"/>
                    </a:cubicBezTo>
                    <a:cubicBezTo>
                      <a:pt x="401" y="474"/>
                      <a:pt x="501" y="341"/>
                      <a:pt x="501" y="208"/>
                    </a:cubicBezTo>
                    <a:cubicBezTo>
                      <a:pt x="472" y="92"/>
                      <a:pt x="393" y="1"/>
                      <a:pt x="28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0" name="Google Shape;45790;p86"/>
              <p:cNvSpPr/>
              <p:nvPr/>
            </p:nvSpPr>
            <p:spPr>
              <a:xfrm flipH="1" rot="5509765">
                <a:off x="424657" y="1755024"/>
                <a:ext cx="9775" cy="7510"/>
              </a:xfrm>
              <a:custGeom>
                <a:rect b="b" l="l" r="r" t="t"/>
                <a:pathLst>
                  <a:path extrusionOk="0" h="494" w="621">
                    <a:moveTo>
                      <a:pt x="294" y="1"/>
                    </a:moveTo>
                    <a:cubicBezTo>
                      <a:pt x="263" y="1"/>
                      <a:pt x="232" y="5"/>
                      <a:pt x="200" y="13"/>
                    </a:cubicBezTo>
                    <a:cubicBezTo>
                      <a:pt x="0" y="113"/>
                      <a:pt x="34" y="413"/>
                      <a:pt x="234" y="480"/>
                    </a:cubicBezTo>
                    <a:cubicBezTo>
                      <a:pt x="261" y="489"/>
                      <a:pt x="287" y="493"/>
                      <a:pt x="314" y="493"/>
                    </a:cubicBezTo>
                    <a:cubicBezTo>
                      <a:pt x="482" y="493"/>
                      <a:pt x="621" y="320"/>
                      <a:pt x="534" y="146"/>
                    </a:cubicBezTo>
                    <a:cubicBezTo>
                      <a:pt x="483" y="44"/>
                      <a:pt x="393" y="1"/>
                      <a:pt x="29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1" name="Google Shape;45791;p86"/>
              <p:cNvSpPr/>
              <p:nvPr/>
            </p:nvSpPr>
            <p:spPr>
              <a:xfrm flipH="1" rot="5509765">
                <a:off x="423511" y="1822758"/>
                <a:ext cx="9303" cy="7647"/>
              </a:xfrm>
              <a:custGeom>
                <a:rect b="b" l="l" r="r" t="t"/>
                <a:pathLst>
                  <a:path extrusionOk="0" h="503" w="591">
                    <a:moveTo>
                      <a:pt x="327" y="1"/>
                    </a:moveTo>
                    <a:cubicBezTo>
                      <a:pt x="53" y="1"/>
                      <a:pt x="1" y="438"/>
                      <a:pt x="290" y="503"/>
                    </a:cubicBezTo>
                    <a:cubicBezTo>
                      <a:pt x="424" y="503"/>
                      <a:pt x="557" y="403"/>
                      <a:pt x="557" y="269"/>
                    </a:cubicBezTo>
                    <a:cubicBezTo>
                      <a:pt x="591" y="136"/>
                      <a:pt x="491" y="36"/>
                      <a:pt x="357" y="2"/>
                    </a:cubicBezTo>
                    <a:cubicBezTo>
                      <a:pt x="347" y="1"/>
                      <a:pt x="337" y="1"/>
                      <a:pt x="32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2" name="Google Shape;45792;p86"/>
              <p:cNvSpPr/>
              <p:nvPr/>
            </p:nvSpPr>
            <p:spPr>
              <a:xfrm flipH="1" rot="5509765">
                <a:off x="355050" y="1850274"/>
                <a:ext cx="9492" cy="7358"/>
              </a:xfrm>
              <a:custGeom>
                <a:rect b="b" l="l" r="r" t="t"/>
                <a:pathLst>
                  <a:path extrusionOk="0" h="484" w="603">
                    <a:moveTo>
                      <a:pt x="298" y="0"/>
                    </a:moveTo>
                    <a:cubicBezTo>
                      <a:pt x="209" y="0"/>
                      <a:pt x="122" y="47"/>
                      <a:pt x="85" y="159"/>
                    </a:cubicBezTo>
                    <a:cubicBezTo>
                      <a:pt x="1" y="348"/>
                      <a:pt x="155" y="484"/>
                      <a:pt x="305" y="484"/>
                    </a:cubicBezTo>
                    <a:cubicBezTo>
                      <a:pt x="394" y="484"/>
                      <a:pt x="482" y="437"/>
                      <a:pt x="519" y="325"/>
                    </a:cubicBezTo>
                    <a:cubicBezTo>
                      <a:pt x="603" y="136"/>
                      <a:pt x="449" y="0"/>
                      <a:pt x="29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3" name="Google Shape;45793;p86"/>
              <p:cNvSpPr/>
              <p:nvPr/>
            </p:nvSpPr>
            <p:spPr>
              <a:xfrm flipH="1" rot="5509765">
                <a:off x="354297" y="1765276"/>
                <a:ext cx="8295" cy="7662"/>
              </a:xfrm>
              <a:custGeom>
                <a:rect b="b" l="l" r="r" t="t"/>
                <a:pathLst>
                  <a:path extrusionOk="0" h="504" w="527">
                    <a:moveTo>
                      <a:pt x="289" y="0"/>
                    </a:moveTo>
                    <a:cubicBezTo>
                      <a:pt x="282" y="0"/>
                      <a:pt x="275" y="1"/>
                      <a:pt x="267" y="2"/>
                    </a:cubicBezTo>
                    <a:cubicBezTo>
                      <a:pt x="134" y="2"/>
                      <a:pt x="33" y="102"/>
                      <a:pt x="33" y="235"/>
                    </a:cubicBezTo>
                    <a:cubicBezTo>
                      <a:pt x="0" y="369"/>
                      <a:pt x="134" y="502"/>
                      <a:pt x="267" y="502"/>
                    </a:cubicBezTo>
                    <a:cubicBezTo>
                      <a:pt x="275" y="503"/>
                      <a:pt x="282" y="503"/>
                      <a:pt x="289" y="503"/>
                    </a:cubicBezTo>
                    <a:cubicBezTo>
                      <a:pt x="526" y="503"/>
                      <a:pt x="526" y="0"/>
                      <a:pt x="28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4" name="Google Shape;45794;p86"/>
              <p:cNvSpPr/>
              <p:nvPr/>
            </p:nvSpPr>
            <p:spPr>
              <a:xfrm flipH="1" rot="5509765">
                <a:off x="442740" y="1675186"/>
                <a:ext cx="10263" cy="7236"/>
              </a:xfrm>
              <a:custGeom>
                <a:rect b="b" l="l" r="r" t="t"/>
                <a:pathLst>
                  <a:path extrusionOk="0" h="476" w="652">
                    <a:moveTo>
                      <a:pt x="298" y="1"/>
                    </a:moveTo>
                    <a:cubicBezTo>
                      <a:pt x="256" y="1"/>
                      <a:pt x="212" y="13"/>
                      <a:pt x="168" y="40"/>
                    </a:cubicBezTo>
                    <a:cubicBezTo>
                      <a:pt x="34" y="107"/>
                      <a:pt x="1" y="274"/>
                      <a:pt x="68" y="374"/>
                    </a:cubicBezTo>
                    <a:cubicBezTo>
                      <a:pt x="132" y="438"/>
                      <a:pt x="211" y="475"/>
                      <a:pt x="285" y="475"/>
                    </a:cubicBezTo>
                    <a:cubicBezTo>
                      <a:pt x="326" y="475"/>
                      <a:pt x="366" y="464"/>
                      <a:pt x="401" y="441"/>
                    </a:cubicBezTo>
                    <a:lnTo>
                      <a:pt x="401" y="474"/>
                    </a:lnTo>
                    <a:cubicBezTo>
                      <a:pt x="652" y="307"/>
                      <a:pt x="507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5" name="Google Shape;45795;p86"/>
              <p:cNvSpPr/>
              <p:nvPr/>
            </p:nvSpPr>
            <p:spPr>
              <a:xfrm flipH="1" rot="5509765">
                <a:off x="479781" y="1801817"/>
                <a:ext cx="7335" cy="6233"/>
              </a:xfrm>
              <a:custGeom>
                <a:rect b="b" l="l" r="r" t="t"/>
                <a:pathLst>
                  <a:path extrusionOk="0" h="410" w="466">
                    <a:moveTo>
                      <a:pt x="205" y="0"/>
                    </a:moveTo>
                    <a:cubicBezTo>
                      <a:pt x="1" y="0"/>
                      <a:pt x="183" y="410"/>
                      <a:pt x="331" y="410"/>
                    </a:cubicBezTo>
                    <a:cubicBezTo>
                      <a:pt x="369" y="410"/>
                      <a:pt x="406" y="381"/>
                      <a:pt x="432" y="310"/>
                    </a:cubicBezTo>
                    <a:cubicBezTo>
                      <a:pt x="465" y="176"/>
                      <a:pt x="365" y="43"/>
                      <a:pt x="265" y="9"/>
                    </a:cubicBezTo>
                    <a:cubicBezTo>
                      <a:pt x="242" y="3"/>
                      <a:pt x="222" y="0"/>
                      <a:pt x="20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6" name="Google Shape;45796;p86"/>
              <p:cNvSpPr/>
              <p:nvPr/>
            </p:nvSpPr>
            <p:spPr>
              <a:xfrm flipH="1" rot="5509765">
                <a:off x="412961" y="1925244"/>
                <a:ext cx="11144" cy="7555"/>
              </a:xfrm>
              <a:custGeom>
                <a:rect b="b" l="l" r="r" t="t"/>
                <a:pathLst>
                  <a:path extrusionOk="0" h="497" w="708">
                    <a:moveTo>
                      <a:pt x="352" y="1"/>
                    </a:moveTo>
                    <a:cubicBezTo>
                      <a:pt x="326" y="1"/>
                      <a:pt x="298" y="5"/>
                      <a:pt x="270" y="15"/>
                    </a:cubicBezTo>
                    <a:cubicBezTo>
                      <a:pt x="0" y="135"/>
                      <a:pt x="107" y="497"/>
                      <a:pt x="349" y="497"/>
                    </a:cubicBezTo>
                    <a:cubicBezTo>
                      <a:pt x="377" y="497"/>
                      <a:pt x="406" y="492"/>
                      <a:pt x="437" y="482"/>
                    </a:cubicBezTo>
                    <a:cubicBezTo>
                      <a:pt x="708" y="391"/>
                      <a:pt x="598" y="1"/>
                      <a:pt x="3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7" name="Google Shape;45797;p86"/>
              <p:cNvSpPr/>
              <p:nvPr/>
            </p:nvSpPr>
            <p:spPr>
              <a:xfrm flipH="1" rot="5509765">
                <a:off x="402449" y="1865247"/>
                <a:ext cx="9539" cy="7464"/>
              </a:xfrm>
              <a:custGeom>
                <a:rect b="b" l="l" r="r" t="t"/>
                <a:pathLst>
                  <a:path extrusionOk="0" h="491" w="606">
                    <a:moveTo>
                      <a:pt x="266" y="1"/>
                    </a:moveTo>
                    <a:cubicBezTo>
                      <a:pt x="158" y="1"/>
                      <a:pt x="62" y="65"/>
                      <a:pt x="34" y="176"/>
                    </a:cubicBezTo>
                    <a:cubicBezTo>
                      <a:pt x="1" y="309"/>
                      <a:pt x="68" y="443"/>
                      <a:pt x="201" y="476"/>
                    </a:cubicBezTo>
                    <a:cubicBezTo>
                      <a:pt x="230" y="486"/>
                      <a:pt x="257" y="490"/>
                      <a:pt x="283" y="490"/>
                    </a:cubicBezTo>
                    <a:cubicBezTo>
                      <a:pt x="523" y="490"/>
                      <a:pt x="606" y="100"/>
                      <a:pt x="335" y="9"/>
                    </a:cubicBezTo>
                    <a:cubicBezTo>
                      <a:pt x="312" y="3"/>
                      <a:pt x="289" y="1"/>
                      <a:pt x="2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8" name="Google Shape;45798;p86"/>
              <p:cNvSpPr/>
              <p:nvPr/>
            </p:nvSpPr>
            <p:spPr>
              <a:xfrm flipH="1" rot="5509765">
                <a:off x="458147" y="1851521"/>
                <a:ext cx="9413" cy="4986"/>
              </a:xfrm>
              <a:custGeom>
                <a:rect b="b" l="l" r="r" t="t"/>
                <a:pathLst>
                  <a:path extrusionOk="0" h="328" w="598">
                    <a:moveTo>
                      <a:pt x="482" y="1"/>
                    </a:moveTo>
                    <a:cubicBezTo>
                      <a:pt x="316" y="1"/>
                      <a:pt x="0" y="225"/>
                      <a:pt x="257" y="319"/>
                    </a:cubicBezTo>
                    <a:cubicBezTo>
                      <a:pt x="280" y="324"/>
                      <a:pt x="303" y="327"/>
                      <a:pt x="325" y="327"/>
                    </a:cubicBezTo>
                    <a:cubicBezTo>
                      <a:pt x="433" y="327"/>
                      <a:pt x="530" y="262"/>
                      <a:pt x="557" y="152"/>
                    </a:cubicBezTo>
                    <a:cubicBezTo>
                      <a:pt x="597" y="42"/>
                      <a:pt x="554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799" name="Google Shape;45799;p86"/>
              <p:cNvSpPr/>
              <p:nvPr/>
            </p:nvSpPr>
            <p:spPr>
              <a:xfrm flipH="1" rot="5509765">
                <a:off x="494551" y="1931390"/>
                <a:ext cx="9366" cy="7677"/>
              </a:xfrm>
              <a:custGeom>
                <a:rect b="b" l="l" r="r" t="t"/>
                <a:pathLst>
                  <a:path extrusionOk="0" h="505" w="595">
                    <a:moveTo>
                      <a:pt x="297" y="1"/>
                    </a:moveTo>
                    <a:cubicBezTo>
                      <a:pt x="213" y="1"/>
                      <a:pt x="139" y="45"/>
                      <a:pt x="94" y="134"/>
                    </a:cubicBezTo>
                    <a:cubicBezTo>
                      <a:pt x="1" y="290"/>
                      <a:pt x="140" y="504"/>
                      <a:pt x="322" y="504"/>
                    </a:cubicBezTo>
                    <a:cubicBezTo>
                      <a:pt x="335" y="504"/>
                      <a:pt x="348" y="503"/>
                      <a:pt x="361" y="501"/>
                    </a:cubicBezTo>
                    <a:cubicBezTo>
                      <a:pt x="561" y="434"/>
                      <a:pt x="595" y="168"/>
                      <a:pt x="428" y="34"/>
                    </a:cubicBezTo>
                    <a:cubicBezTo>
                      <a:pt x="383" y="12"/>
                      <a:pt x="339" y="1"/>
                      <a:pt x="29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0" name="Google Shape;45800;p86"/>
              <p:cNvSpPr/>
              <p:nvPr/>
            </p:nvSpPr>
            <p:spPr>
              <a:xfrm flipH="1" rot="5509765">
                <a:off x="456151" y="2014300"/>
                <a:ext cx="8421" cy="7342"/>
              </a:xfrm>
              <a:custGeom>
                <a:rect b="b" l="l" r="r" t="t"/>
                <a:pathLst>
                  <a:path extrusionOk="0" h="483" w="535">
                    <a:moveTo>
                      <a:pt x="269" y="1"/>
                    </a:moveTo>
                    <a:cubicBezTo>
                      <a:pt x="246" y="1"/>
                      <a:pt x="223" y="4"/>
                      <a:pt x="200" y="9"/>
                    </a:cubicBezTo>
                    <a:cubicBezTo>
                      <a:pt x="67" y="43"/>
                      <a:pt x="0" y="176"/>
                      <a:pt x="34" y="276"/>
                    </a:cubicBezTo>
                    <a:cubicBezTo>
                      <a:pt x="63" y="392"/>
                      <a:pt x="167" y="483"/>
                      <a:pt x="281" y="483"/>
                    </a:cubicBezTo>
                    <a:cubicBezTo>
                      <a:pt x="299" y="483"/>
                      <a:pt x="316" y="481"/>
                      <a:pt x="334" y="476"/>
                    </a:cubicBezTo>
                    <a:cubicBezTo>
                      <a:pt x="434" y="410"/>
                      <a:pt x="534" y="276"/>
                      <a:pt x="501" y="176"/>
                    </a:cubicBezTo>
                    <a:cubicBezTo>
                      <a:pt x="473" y="66"/>
                      <a:pt x="377" y="1"/>
                      <a:pt x="26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1" name="Google Shape;45801;p86"/>
              <p:cNvSpPr/>
              <p:nvPr/>
            </p:nvSpPr>
            <p:spPr>
              <a:xfrm flipH="1" rot="5509765">
                <a:off x="431183" y="2002578"/>
                <a:ext cx="8941" cy="7525"/>
              </a:xfrm>
              <a:custGeom>
                <a:rect b="b" l="l" r="r" t="t"/>
                <a:pathLst>
                  <a:path extrusionOk="0" h="495" w="568">
                    <a:moveTo>
                      <a:pt x="298" y="1"/>
                    </a:moveTo>
                    <a:cubicBezTo>
                      <a:pt x="256" y="1"/>
                      <a:pt x="212" y="12"/>
                      <a:pt x="167" y="34"/>
                    </a:cubicBezTo>
                    <a:cubicBezTo>
                      <a:pt x="67" y="101"/>
                      <a:pt x="0" y="234"/>
                      <a:pt x="67" y="335"/>
                    </a:cubicBezTo>
                    <a:cubicBezTo>
                      <a:pt x="116" y="432"/>
                      <a:pt x="201" y="494"/>
                      <a:pt x="295" y="494"/>
                    </a:cubicBezTo>
                    <a:cubicBezTo>
                      <a:pt x="329" y="494"/>
                      <a:pt x="365" y="486"/>
                      <a:pt x="401" y="468"/>
                    </a:cubicBezTo>
                    <a:cubicBezTo>
                      <a:pt x="501" y="401"/>
                      <a:pt x="568" y="268"/>
                      <a:pt x="501" y="134"/>
                    </a:cubicBezTo>
                    <a:cubicBezTo>
                      <a:pt x="456" y="45"/>
                      <a:pt x="382" y="1"/>
                      <a:pt x="29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2" name="Google Shape;45802;p86"/>
              <p:cNvSpPr/>
              <p:nvPr/>
            </p:nvSpPr>
            <p:spPr>
              <a:xfrm flipH="1" rot="5509765">
                <a:off x="475722" y="1948634"/>
                <a:ext cx="8862" cy="7069"/>
              </a:xfrm>
              <a:custGeom>
                <a:rect b="b" l="l" r="r" t="t"/>
                <a:pathLst>
                  <a:path extrusionOk="0" h="465" w="563">
                    <a:moveTo>
                      <a:pt x="318" y="0"/>
                    </a:moveTo>
                    <a:cubicBezTo>
                      <a:pt x="159" y="0"/>
                      <a:pt x="0" y="173"/>
                      <a:pt x="95" y="363"/>
                    </a:cubicBezTo>
                    <a:cubicBezTo>
                      <a:pt x="138" y="428"/>
                      <a:pt x="209" y="464"/>
                      <a:pt x="290" y="464"/>
                    </a:cubicBezTo>
                    <a:cubicBezTo>
                      <a:pt x="334" y="464"/>
                      <a:pt x="382" y="453"/>
                      <a:pt x="429" y="430"/>
                    </a:cubicBezTo>
                    <a:cubicBezTo>
                      <a:pt x="529" y="363"/>
                      <a:pt x="562" y="229"/>
                      <a:pt x="496" y="96"/>
                    </a:cubicBezTo>
                    <a:cubicBezTo>
                      <a:pt x="447" y="29"/>
                      <a:pt x="383" y="0"/>
                      <a:pt x="31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3" name="Google Shape;45803;p86"/>
              <p:cNvSpPr/>
              <p:nvPr/>
            </p:nvSpPr>
            <p:spPr>
              <a:xfrm flipH="1" rot="5509765">
                <a:off x="534219" y="1962479"/>
                <a:ext cx="9271" cy="7403"/>
              </a:xfrm>
              <a:custGeom>
                <a:rect b="b" l="l" r="r" t="t"/>
                <a:pathLst>
                  <a:path extrusionOk="0" h="487" w="589">
                    <a:moveTo>
                      <a:pt x="339" y="0"/>
                    </a:moveTo>
                    <a:cubicBezTo>
                      <a:pt x="305" y="0"/>
                      <a:pt x="269" y="9"/>
                      <a:pt x="234" y="27"/>
                    </a:cubicBezTo>
                    <a:cubicBezTo>
                      <a:pt x="33" y="60"/>
                      <a:pt x="0" y="360"/>
                      <a:pt x="200" y="460"/>
                    </a:cubicBezTo>
                    <a:cubicBezTo>
                      <a:pt x="231" y="479"/>
                      <a:pt x="264" y="487"/>
                      <a:pt x="297" y="487"/>
                    </a:cubicBezTo>
                    <a:cubicBezTo>
                      <a:pt x="443" y="487"/>
                      <a:pt x="588" y="323"/>
                      <a:pt x="534" y="160"/>
                    </a:cubicBezTo>
                    <a:cubicBezTo>
                      <a:pt x="509" y="62"/>
                      <a:pt x="431" y="0"/>
                      <a:pt x="3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4" name="Google Shape;45804;p86"/>
              <p:cNvSpPr/>
              <p:nvPr/>
            </p:nvSpPr>
            <p:spPr>
              <a:xfrm flipH="1" rot="5509765">
                <a:off x="539801" y="2035680"/>
                <a:ext cx="8815" cy="7647"/>
              </a:xfrm>
              <a:custGeom>
                <a:rect b="b" l="l" r="r" t="t"/>
                <a:pathLst>
                  <a:path extrusionOk="0" h="503" w="560">
                    <a:moveTo>
                      <a:pt x="275" y="0"/>
                    </a:moveTo>
                    <a:cubicBezTo>
                      <a:pt x="167" y="0"/>
                      <a:pt x="88" y="91"/>
                      <a:pt x="59" y="207"/>
                    </a:cubicBezTo>
                    <a:cubicBezTo>
                      <a:pt x="0" y="384"/>
                      <a:pt x="138" y="503"/>
                      <a:pt x="281" y="503"/>
                    </a:cubicBezTo>
                    <a:cubicBezTo>
                      <a:pt x="382" y="503"/>
                      <a:pt x="485" y="444"/>
                      <a:pt x="526" y="307"/>
                    </a:cubicBezTo>
                    <a:cubicBezTo>
                      <a:pt x="560" y="174"/>
                      <a:pt x="459" y="40"/>
                      <a:pt x="326" y="7"/>
                    </a:cubicBezTo>
                    <a:cubicBezTo>
                      <a:pt x="308" y="2"/>
                      <a:pt x="291" y="0"/>
                      <a:pt x="2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5" name="Google Shape;45805;p86"/>
              <p:cNvSpPr/>
              <p:nvPr/>
            </p:nvSpPr>
            <p:spPr>
              <a:xfrm flipH="1" rot="5509765">
                <a:off x="572552" y="2103442"/>
                <a:ext cx="9397" cy="7418"/>
              </a:xfrm>
              <a:custGeom>
                <a:rect b="b" l="l" r="r" t="t"/>
                <a:pathLst>
                  <a:path extrusionOk="0" h="488" w="597">
                    <a:moveTo>
                      <a:pt x="330" y="0"/>
                    </a:moveTo>
                    <a:cubicBezTo>
                      <a:pt x="145" y="0"/>
                      <a:pt x="1" y="250"/>
                      <a:pt x="163" y="412"/>
                    </a:cubicBezTo>
                    <a:cubicBezTo>
                      <a:pt x="213" y="463"/>
                      <a:pt x="271" y="488"/>
                      <a:pt x="330" y="488"/>
                    </a:cubicBezTo>
                    <a:cubicBezTo>
                      <a:pt x="388" y="488"/>
                      <a:pt x="446" y="463"/>
                      <a:pt x="496" y="412"/>
                    </a:cubicBezTo>
                    <a:cubicBezTo>
                      <a:pt x="597" y="279"/>
                      <a:pt x="563" y="146"/>
                      <a:pt x="463" y="46"/>
                    </a:cubicBezTo>
                    <a:cubicBezTo>
                      <a:pt x="419" y="14"/>
                      <a:pt x="373" y="0"/>
                      <a:pt x="33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6" name="Google Shape;45806;p86"/>
              <p:cNvSpPr/>
              <p:nvPr/>
            </p:nvSpPr>
            <p:spPr>
              <a:xfrm flipH="1" rot="5509765">
                <a:off x="589612" y="2083961"/>
                <a:ext cx="8941" cy="7160"/>
              </a:xfrm>
              <a:custGeom>
                <a:rect b="b" l="l" r="r" t="t"/>
                <a:pathLst>
                  <a:path extrusionOk="0" h="471" w="568">
                    <a:moveTo>
                      <a:pt x="291" y="0"/>
                    </a:moveTo>
                    <a:cubicBezTo>
                      <a:pt x="246" y="0"/>
                      <a:pt x="202" y="11"/>
                      <a:pt x="167" y="35"/>
                    </a:cubicBezTo>
                    <a:cubicBezTo>
                      <a:pt x="67" y="102"/>
                      <a:pt x="0" y="235"/>
                      <a:pt x="67" y="369"/>
                    </a:cubicBezTo>
                    <a:cubicBezTo>
                      <a:pt x="131" y="433"/>
                      <a:pt x="210" y="470"/>
                      <a:pt x="293" y="470"/>
                    </a:cubicBezTo>
                    <a:cubicBezTo>
                      <a:pt x="339" y="470"/>
                      <a:pt x="386" y="459"/>
                      <a:pt x="434" y="435"/>
                    </a:cubicBezTo>
                    <a:cubicBezTo>
                      <a:pt x="534" y="369"/>
                      <a:pt x="567" y="235"/>
                      <a:pt x="500" y="102"/>
                    </a:cubicBezTo>
                    <a:cubicBezTo>
                      <a:pt x="457" y="37"/>
                      <a:pt x="372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7" name="Google Shape;45807;p86"/>
              <p:cNvSpPr/>
              <p:nvPr/>
            </p:nvSpPr>
            <p:spPr>
              <a:xfrm flipH="1" rot="5509765">
                <a:off x="650182" y="2126610"/>
                <a:ext cx="9854" cy="7190"/>
              </a:xfrm>
              <a:custGeom>
                <a:rect b="b" l="l" r="r" t="t"/>
                <a:pathLst>
                  <a:path extrusionOk="0" h="473" w="626">
                    <a:moveTo>
                      <a:pt x="291" y="0"/>
                    </a:moveTo>
                    <a:cubicBezTo>
                      <a:pt x="246" y="0"/>
                      <a:pt x="202" y="12"/>
                      <a:pt x="167" y="35"/>
                    </a:cubicBezTo>
                    <a:cubicBezTo>
                      <a:pt x="0" y="169"/>
                      <a:pt x="67" y="469"/>
                      <a:pt x="300" y="469"/>
                    </a:cubicBezTo>
                    <a:cubicBezTo>
                      <a:pt x="313" y="471"/>
                      <a:pt x="326" y="472"/>
                      <a:pt x="339" y="472"/>
                    </a:cubicBezTo>
                    <a:cubicBezTo>
                      <a:pt x="517" y="472"/>
                      <a:pt x="625" y="258"/>
                      <a:pt x="501" y="102"/>
                    </a:cubicBezTo>
                    <a:cubicBezTo>
                      <a:pt x="457" y="37"/>
                      <a:pt x="373" y="0"/>
                      <a:pt x="29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8" name="Google Shape;45808;p86"/>
              <p:cNvSpPr/>
              <p:nvPr/>
            </p:nvSpPr>
            <p:spPr>
              <a:xfrm flipH="1" rot="5509765">
                <a:off x="543517" y="2126393"/>
                <a:ext cx="10735" cy="7707"/>
              </a:xfrm>
              <a:custGeom>
                <a:rect b="b" l="l" r="r" t="t"/>
                <a:pathLst>
                  <a:path extrusionOk="0" h="507" w="682">
                    <a:moveTo>
                      <a:pt x="356" y="1"/>
                    </a:moveTo>
                    <a:cubicBezTo>
                      <a:pt x="339" y="1"/>
                      <a:pt x="320" y="3"/>
                      <a:pt x="301" y="6"/>
                    </a:cubicBezTo>
                    <a:cubicBezTo>
                      <a:pt x="0" y="73"/>
                      <a:pt x="67" y="507"/>
                      <a:pt x="367" y="507"/>
                    </a:cubicBezTo>
                    <a:cubicBezTo>
                      <a:pt x="681" y="475"/>
                      <a:pt x="641" y="1"/>
                      <a:pt x="35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09" name="Google Shape;45809;p86"/>
              <p:cNvSpPr/>
              <p:nvPr/>
            </p:nvSpPr>
            <p:spPr>
              <a:xfrm flipH="1" rot="5509765">
                <a:off x="375620" y="1943135"/>
                <a:ext cx="17189" cy="12618"/>
              </a:xfrm>
              <a:custGeom>
                <a:rect b="b" l="l" r="r" t="t"/>
                <a:pathLst>
                  <a:path extrusionOk="0" h="830" w="1092">
                    <a:moveTo>
                      <a:pt x="543" y="1"/>
                    </a:moveTo>
                    <a:cubicBezTo>
                      <a:pt x="529" y="1"/>
                      <a:pt x="515" y="1"/>
                      <a:pt x="500" y="3"/>
                    </a:cubicBezTo>
                    <a:cubicBezTo>
                      <a:pt x="134" y="36"/>
                      <a:pt x="0" y="503"/>
                      <a:pt x="267" y="737"/>
                    </a:cubicBezTo>
                    <a:cubicBezTo>
                      <a:pt x="357" y="797"/>
                      <a:pt x="460" y="830"/>
                      <a:pt x="559" y="830"/>
                    </a:cubicBezTo>
                    <a:cubicBezTo>
                      <a:pt x="680" y="830"/>
                      <a:pt x="794" y="780"/>
                      <a:pt x="867" y="670"/>
                    </a:cubicBezTo>
                    <a:cubicBezTo>
                      <a:pt x="1092" y="381"/>
                      <a:pt x="885" y="1"/>
                      <a:pt x="54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0" name="Google Shape;45810;p86"/>
              <p:cNvSpPr/>
              <p:nvPr/>
            </p:nvSpPr>
            <p:spPr>
              <a:xfrm flipH="1" rot="5509765">
                <a:off x="381967" y="1885031"/>
                <a:ext cx="18212" cy="12709"/>
              </a:xfrm>
              <a:custGeom>
                <a:rect b="b" l="l" r="r" t="t"/>
                <a:pathLst>
                  <a:path extrusionOk="0" h="836" w="1157">
                    <a:moveTo>
                      <a:pt x="600" y="0"/>
                    </a:moveTo>
                    <a:cubicBezTo>
                      <a:pt x="589" y="0"/>
                      <a:pt x="579" y="0"/>
                      <a:pt x="567" y="1"/>
                    </a:cubicBezTo>
                    <a:cubicBezTo>
                      <a:pt x="0" y="1"/>
                      <a:pt x="34" y="835"/>
                      <a:pt x="601" y="835"/>
                    </a:cubicBezTo>
                    <a:cubicBezTo>
                      <a:pt x="1157" y="802"/>
                      <a:pt x="1136" y="0"/>
                      <a:pt x="60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1" name="Google Shape;45811;p86"/>
              <p:cNvSpPr/>
              <p:nvPr/>
            </p:nvSpPr>
            <p:spPr>
              <a:xfrm flipH="1" rot="5509765">
                <a:off x="449359" y="1905262"/>
                <a:ext cx="16417" cy="12754"/>
              </a:xfrm>
              <a:custGeom>
                <a:rect b="b" l="l" r="r" t="t"/>
                <a:pathLst>
                  <a:path extrusionOk="0" h="839" w="1043">
                    <a:moveTo>
                      <a:pt x="530" y="1"/>
                    </a:moveTo>
                    <a:cubicBezTo>
                      <a:pt x="264" y="1"/>
                      <a:pt x="0" y="244"/>
                      <a:pt x="147" y="581"/>
                    </a:cubicBezTo>
                    <a:cubicBezTo>
                      <a:pt x="220" y="762"/>
                      <a:pt x="366" y="838"/>
                      <a:pt x="514" y="838"/>
                    </a:cubicBezTo>
                    <a:cubicBezTo>
                      <a:pt x="776" y="838"/>
                      <a:pt x="1042" y="600"/>
                      <a:pt x="915" y="281"/>
                    </a:cubicBezTo>
                    <a:cubicBezTo>
                      <a:pt x="841" y="84"/>
                      <a:pt x="685" y="1"/>
                      <a:pt x="53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2" name="Google Shape;45812;p86"/>
              <p:cNvSpPr/>
              <p:nvPr/>
            </p:nvSpPr>
            <p:spPr>
              <a:xfrm flipH="1" rot="5509765">
                <a:off x="447991" y="1947079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470" y="1"/>
                    </a:moveTo>
                    <a:cubicBezTo>
                      <a:pt x="301" y="1"/>
                      <a:pt x="133" y="121"/>
                      <a:pt x="78" y="285"/>
                    </a:cubicBezTo>
                    <a:cubicBezTo>
                      <a:pt x="0" y="571"/>
                      <a:pt x="226" y="816"/>
                      <a:pt x="471" y="816"/>
                    </a:cubicBezTo>
                    <a:cubicBezTo>
                      <a:pt x="541" y="816"/>
                      <a:pt x="612" y="796"/>
                      <a:pt x="679" y="752"/>
                    </a:cubicBezTo>
                    <a:cubicBezTo>
                      <a:pt x="1012" y="585"/>
                      <a:pt x="946" y="85"/>
                      <a:pt x="579" y="18"/>
                    </a:cubicBezTo>
                    <a:cubicBezTo>
                      <a:pt x="543" y="7"/>
                      <a:pt x="507" y="1"/>
                      <a:pt x="47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3" name="Google Shape;45813;p86"/>
              <p:cNvSpPr/>
              <p:nvPr/>
            </p:nvSpPr>
            <p:spPr>
              <a:xfrm flipH="1" rot="5509765">
                <a:off x="364672" y="1891214"/>
                <a:ext cx="17204" cy="12450"/>
              </a:xfrm>
              <a:custGeom>
                <a:rect b="b" l="l" r="r" t="t"/>
                <a:pathLst>
                  <a:path extrusionOk="0" h="819" w="1093">
                    <a:moveTo>
                      <a:pt x="553" y="1"/>
                    </a:moveTo>
                    <a:cubicBezTo>
                      <a:pt x="209" y="1"/>
                      <a:pt x="1" y="413"/>
                      <a:pt x="226" y="670"/>
                    </a:cubicBezTo>
                    <a:cubicBezTo>
                      <a:pt x="323" y="767"/>
                      <a:pt x="443" y="819"/>
                      <a:pt x="565" y="819"/>
                    </a:cubicBezTo>
                    <a:cubicBezTo>
                      <a:pt x="653" y="819"/>
                      <a:pt x="742" y="792"/>
                      <a:pt x="826" y="737"/>
                    </a:cubicBezTo>
                    <a:cubicBezTo>
                      <a:pt x="1093" y="503"/>
                      <a:pt x="959" y="36"/>
                      <a:pt x="593" y="3"/>
                    </a:cubicBezTo>
                    <a:cubicBezTo>
                      <a:pt x="579" y="1"/>
                      <a:pt x="566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4" name="Google Shape;45814;p86"/>
              <p:cNvSpPr/>
              <p:nvPr/>
            </p:nvSpPr>
            <p:spPr>
              <a:xfrm flipH="1" rot="5509765">
                <a:off x="370317" y="1772059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3" y="1"/>
                    </a:moveTo>
                    <a:cubicBezTo>
                      <a:pt x="440" y="1"/>
                      <a:pt x="347" y="32"/>
                      <a:pt x="268" y="101"/>
                    </a:cubicBezTo>
                    <a:cubicBezTo>
                      <a:pt x="1" y="335"/>
                      <a:pt x="134" y="802"/>
                      <a:pt x="535" y="835"/>
                    </a:cubicBezTo>
                    <a:cubicBezTo>
                      <a:pt x="735" y="835"/>
                      <a:pt x="935" y="668"/>
                      <a:pt x="968" y="435"/>
                    </a:cubicBezTo>
                    <a:cubicBezTo>
                      <a:pt x="968" y="176"/>
                      <a:pt x="753" y="1"/>
                      <a:pt x="53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5" name="Google Shape;45815;p86"/>
              <p:cNvSpPr/>
              <p:nvPr/>
            </p:nvSpPr>
            <p:spPr>
              <a:xfrm flipH="1" rot="5509765">
                <a:off x="432990" y="1772407"/>
                <a:ext cx="15646" cy="12861"/>
              </a:xfrm>
              <a:custGeom>
                <a:rect b="b" l="l" r="r" t="t"/>
                <a:pathLst>
                  <a:path extrusionOk="0" h="846" w="994">
                    <a:moveTo>
                      <a:pt x="553" y="0"/>
                    </a:moveTo>
                    <a:cubicBezTo>
                      <a:pt x="536" y="0"/>
                      <a:pt x="518" y="2"/>
                      <a:pt x="501" y="5"/>
                    </a:cubicBezTo>
                    <a:cubicBezTo>
                      <a:pt x="101" y="71"/>
                      <a:pt x="1" y="538"/>
                      <a:pt x="301" y="772"/>
                    </a:cubicBezTo>
                    <a:cubicBezTo>
                      <a:pt x="377" y="822"/>
                      <a:pt x="459" y="845"/>
                      <a:pt x="540" y="845"/>
                    </a:cubicBezTo>
                    <a:cubicBezTo>
                      <a:pt x="776" y="845"/>
                      <a:pt x="993" y="646"/>
                      <a:pt x="968" y="372"/>
                    </a:cubicBezTo>
                    <a:cubicBezTo>
                      <a:pt x="938" y="158"/>
                      <a:pt x="740" y="0"/>
                      <a:pt x="55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6" name="Google Shape;45816;p86"/>
              <p:cNvSpPr/>
              <p:nvPr/>
            </p:nvSpPr>
            <p:spPr>
              <a:xfrm flipH="1" rot="5509765">
                <a:off x="436443" y="1844850"/>
                <a:ext cx="14560" cy="12876"/>
              </a:xfrm>
              <a:custGeom>
                <a:rect b="b" l="l" r="r" t="t"/>
                <a:pathLst>
                  <a:path extrusionOk="0" h="847" w="925">
                    <a:moveTo>
                      <a:pt x="452" y="0"/>
                    </a:moveTo>
                    <a:cubicBezTo>
                      <a:pt x="258" y="0"/>
                      <a:pt x="85" y="150"/>
                      <a:pt x="57" y="349"/>
                    </a:cubicBezTo>
                    <a:cubicBezTo>
                      <a:pt x="1" y="665"/>
                      <a:pt x="236" y="846"/>
                      <a:pt x="472" y="846"/>
                    </a:cubicBezTo>
                    <a:cubicBezTo>
                      <a:pt x="659" y="846"/>
                      <a:pt x="846" y="733"/>
                      <a:pt x="891" y="482"/>
                    </a:cubicBezTo>
                    <a:cubicBezTo>
                      <a:pt x="924" y="249"/>
                      <a:pt x="791" y="48"/>
                      <a:pt x="557" y="15"/>
                    </a:cubicBezTo>
                    <a:cubicBezTo>
                      <a:pt x="522" y="5"/>
                      <a:pt x="487" y="0"/>
                      <a:pt x="4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7" name="Google Shape;45817;p86"/>
              <p:cNvSpPr/>
              <p:nvPr/>
            </p:nvSpPr>
            <p:spPr>
              <a:xfrm flipH="1" rot="5509765">
                <a:off x="381283" y="1839863"/>
                <a:ext cx="14906" cy="12663"/>
              </a:xfrm>
              <a:custGeom>
                <a:rect b="b" l="l" r="r" t="t"/>
                <a:pathLst>
                  <a:path extrusionOk="0" h="833" w="947">
                    <a:moveTo>
                      <a:pt x="488" y="1"/>
                    </a:moveTo>
                    <a:cubicBezTo>
                      <a:pt x="448" y="1"/>
                      <a:pt x="408" y="6"/>
                      <a:pt x="367" y="18"/>
                    </a:cubicBezTo>
                    <a:cubicBezTo>
                      <a:pt x="134" y="51"/>
                      <a:pt x="0" y="285"/>
                      <a:pt x="67" y="518"/>
                    </a:cubicBezTo>
                    <a:cubicBezTo>
                      <a:pt x="121" y="737"/>
                      <a:pt x="288" y="832"/>
                      <a:pt x="456" y="832"/>
                    </a:cubicBezTo>
                    <a:cubicBezTo>
                      <a:pt x="699" y="832"/>
                      <a:pt x="946" y="633"/>
                      <a:pt x="867" y="318"/>
                    </a:cubicBezTo>
                    <a:cubicBezTo>
                      <a:pt x="840" y="125"/>
                      <a:pt x="676" y="1"/>
                      <a:pt x="48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8" name="Google Shape;45818;p86"/>
              <p:cNvSpPr/>
              <p:nvPr/>
            </p:nvSpPr>
            <p:spPr>
              <a:xfrm flipH="1" rot="5509765">
                <a:off x="362769" y="1695823"/>
                <a:ext cx="18967" cy="12937"/>
              </a:xfrm>
              <a:custGeom>
                <a:rect b="b" l="l" r="r" t="t"/>
                <a:pathLst>
                  <a:path extrusionOk="0" h="851" w="1205">
                    <a:moveTo>
                      <a:pt x="583" y="0"/>
                    </a:moveTo>
                    <a:cubicBezTo>
                      <a:pt x="119" y="0"/>
                      <a:pt x="1" y="748"/>
                      <a:pt x="536" y="843"/>
                    </a:cubicBezTo>
                    <a:cubicBezTo>
                      <a:pt x="568" y="848"/>
                      <a:pt x="599" y="851"/>
                      <a:pt x="628" y="851"/>
                    </a:cubicBezTo>
                    <a:cubicBezTo>
                      <a:pt x="1116" y="851"/>
                      <a:pt x="1204" y="103"/>
                      <a:pt x="669" y="9"/>
                    </a:cubicBezTo>
                    <a:cubicBezTo>
                      <a:pt x="639" y="3"/>
                      <a:pt x="610" y="0"/>
                      <a:pt x="58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19" name="Google Shape;45819;p86"/>
              <p:cNvSpPr/>
              <p:nvPr/>
            </p:nvSpPr>
            <p:spPr>
              <a:xfrm flipH="1" rot="5509765">
                <a:off x="346755" y="1556998"/>
                <a:ext cx="17865" cy="13074"/>
              </a:xfrm>
              <a:custGeom>
                <a:rect b="b" l="l" r="r" t="t"/>
                <a:pathLst>
                  <a:path extrusionOk="0" h="860" w="1135">
                    <a:moveTo>
                      <a:pt x="568" y="0"/>
                    </a:moveTo>
                    <a:cubicBezTo>
                      <a:pt x="201" y="0"/>
                      <a:pt x="1" y="467"/>
                      <a:pt x="267" y="734"/>
                    </a:cubicBezTo>
                    <a:cubicBezTo>
                      <a:pt x="351" y="818"/>
                      <a:pt x="459" y="859"/>
                      <a:pt x="568" y="859"/>
                    </a:cubicBezTo>
                    <a:cubicBezTo>
                      <a:pt x="676" y="859"/>
                      <a:pt x="784" y="818"/>
                      <a:pt x="868" y="734"/>
                    </a:cubicBezTo>
                    <a:cubicBezTo>
                      <a:pt x="1135" y="467"/>
                      <a:pt x="935" y="0"/>
                      <a:pt x="5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0" name="Google Shape;45820;p86"/>
              <p:cNvSpPr/>
              <p:nvPr/>
            </p:nvSpPr>
            <p:spPr>
              <a:xfrm flipH="1" rot="5509765">
                <a:off x="356406" y="1317148"/>
                <a:ext cx="15253" cy="12633"/>
              </a:xfrm>
              <a:custGeom>
                <a:rect b="b" l="l" r="r" t="t"/>
                <a:pathLst>
                  <a:path extrusionOk="0" h="831" w="969">
                    <a:moveTo>
                      <a:pt x="568" y="1"/>
                    </a:moveTo>
                    <a:cubicBezTo>
                      <a:pt x="464" y="1"/>
                      <a:pt x="357" y="41"/>
                      <a:pt x="268" y="130"/>
                    </a:cubicBezTo>
                    <a:cubicBezTo>
                      <a:pt x="1" y="397"/>
                      <a:pt x="201" y="831"/>
                      <a:pt x="568" y="831"/>
                    </a:cubicBezTo>
                    <a:cubicBezTo>
                      <a:pt x="801" y="831"/>
                      <a:pt x="968" y="631"/>
                      <a:pt x="968" y="431"/>
                    </a:cubicBezTo>
                    <a:cubicBezTo>
                      <a:pt x="968" y="164"/>
                      <a:pt x="775" y="1"/>
                      <a:pt x="56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1" name="Google Shape;45821;p86"/>
              <p:cNvSpPr/>
              <p:nvPr/>
            </p:nvSpPr>
            <p:spPr>
              <a:xfrm flipH="1" rot="5509765">
                <a:off x="361490" y="1278547"/>
                <a:ext cx="15489" cy="12694"/>
              </a:xfrm>
              <a:custGeom>
                <a:rect b="b" l="l" r="r" t="t"/>
                <a:pathLst>
                  <a:path extrusionOk="0" h="835" w="984">
                    <a:moveTo>
                      <a:pt x="545" y="0"/>
                    </a:moveTo>
                    <a:cubicBezTo>
                      <a:pt x="421" y="0"/>
                      <a:pt x="297" y="59"/>
                      <a:pt x="216" y="193"/>
                    </a:cubicBezTo>
                    <a:cubicBezTo>
                      <a:pt x="0" y="471"/>
                      <a:pt x="213" y="834"/>
                      <a:pt x="536" y="834"/>
                    </a:cubicBezTo>
                    <a:cubicBezTo>
                      <a:pt x="562" y="834"/>
                      <a:pt x="589" y="832"/>
                      <a:pt x="617" y="827"/>
                    </a:cubicBezTo>
                    <a:cubicBezTo>
                      <a:pt x="850" y="794"/>
                      <a:pt x="984" y="560"/>
                      <a:pt x="950" y="327"/>
                    </a:cubicBezTo>
                    <a:cubicBezTo>
                      <a:pt x="910" y="128"/>
                      <a:pt x="728" y="0"/>
                      <a:pt x="54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2" name="Google Shape;45822;p86"/>
              <p:cNvSpPr/>
              <p:nvPr/>
            </p:nvSpPr>
            <p:spPr>
              <a:xfrm flipH="1" rot="5509765">
                <a:off x="367422" y="1480405"/>
                <a:ext cx="17346" cy="12694"/>
              </a:xfrm>
              <a:custGeom>
                <a:rect b="b" l="l" r="r" t="t"/>
                <a:pathLst>
                  <a:path extrusionOk="0" h="835" w="1102">
                    <a:moveTo>
                      <a:pt x="534" y="1"/>
                    </a:moveTo>
                    <a:cubicBezTo>
                      <a:pt x="0" y="1"/>
                      <a:pt x="0" y="835"/>
                      <a:pt x="534" y="835"/>
                    </a:cubicBezTo>
                    <a:cubicBezTo>
                      <a:pt x="1101" y="835"/>
                      <a:pt x="1101" y="1"/>
                      <a:pt x="53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3" name="Google Shape;45823;p86"/>
              <p:cNvSpPr/>
              <p:nvPr/>
            </p:nvSpPr>
            <p:spPr>
              <a:xfrm flipH="1" rot="5509765">
                <a:off x="320097" y="1569307"/>
                <a:ext cx="15914" cy="12633"/>
              </a:xfrm>
              <a:custGeom>
                <a:rect b="b" l="l" r="r" t="t"/>
                <a:pathLst>
                  <a:path extrusionOk="0" h="831" w="1011">
                    <a:moveTo>
                      <a:pt x="489" y="1"/>
                    </a:moveTo>
                    <a:cubicBezTo>
                      <a:pt x="439" y="1"/>
                      <a:pt x="387" y="10"/>
                      <a:pt x="334" y="29"/>
                    </a:cubicBezTo>
                    <a:cubicBezTo>
                      <a:pt x="134" y="96"/>
                      <a:pt x="0" y="329"/>
                      <a:pt x="100" y="563"/>
                    </a:cubicBezTo>
                    <a:cubicBezTo>
                      <a:pt x="153" y="738"/>
                      <a:pt x="316" y="830"/>
                      <a:pt x="483" y="830"/>
                    </a:cubicBezTo>
                    <a:cubicBezTo>
                      <a:pt x="634" y="830"/>
                      <a:pt x="788" y="754"/>
                      <a:pt x="868" y="596"/>
                    </a:cubicBezTo>
                    <a:cubicBezTo>
                      <a:pt x="1010" y="311"/>
                      <a:pt x="787" y="1"/>
                      <a:pt x="48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4" name="Google Shape;45824;p86"/>
              <p:cNvSpPr/>
              <p:nvPr/>
            </p:nvSpPr>
            <p:spPr>
              <a:xfrm flipH="1" rot="5509765">
                <a:off x="323126" y="1374794"/>
                <a:ext cx="15253" cy="12694"/>
              </a:xfrm>
              <a:custGeom>
                <a:rect b="b" l="l" r="r" t="t"/>
                <a:pathLst>
                  <a:path extrusionOk="0" h="835" w="969">
                    <a:moveTo>
                      <a:pt x="535" y="0"/>
                    </a:moveTo>
                    <a:cubicBezTo>
                      <a:pt x="1" y="0"/>
                      <a:pt x="1" y="834"/>
                      <a:pt x="535" y="834"/>
                    </a:cubicBezTo>
                    <a:cubicBezTo>
                      <a:pt x="768" y="834"/>
                      <a:pt x="968" y="634"/>
                      <a:pt x="968" y="434"/>
                    </a:cubicBezTo>
                    <a:cubicBezTo>
                      <a:pt x="968" y="200"/>
                      <a:pt x="768" y="0"/>
                      <a:pt x="53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5" name="Google Shape;45825;p86"/>
              <p:cNvSpPr/>
              <p:nvPr/>
            </p:nvSpPr>
            <p:spPr>
              <a:xfrm flipH="1" rot="5509765">
                <a:off x="385377" y="1268281"/>
                <a:ext cx="15441" cy="12770"/>
              </a:xfrm>
              <a:custGeom>
                <a:rect b="b" l="l" r="r" t="t"/>
                <a:pathLst>
                  <a:path extrusionOk="0" h="840" w="981">
                    <a:moveTo>
                      <a:pt x="496" y="0"/>
                    </a:moveTo>
                    <a:cubicBezTo>
                      <a:pt x="338" y="0"/>
                      <a:pt x="180" y="92"/>
                      <a:pt x="113" y="276"/>
                    </a:cubicBezTo>
                    <a:cubicBezTo>
                      <a:pt x="0" y="557"/>
                      <a:pt x="245" y="839"/>
                      <a:pt x="525" y="839"/>
                    </a:cubicBezTo>
                    <a:cubicBezTo>
                      <a:pt x="576" y="839"/>
                      <a:pt x="628" y="830"/>
                      <a:pt x="680" y="809"/>
                    </a:cubicBezTo>
                    <a:cubicBezTo>
                      <a:pt x="880" y="709"/>
                      <a:pt x="980" y="476"/>
                      <a:pt x="880" y="276"/>
                    </a:cubicBezTo>
                    <a:cubicBezTo>
                      <a:pt x="813" y="92"/>
                      <a:pt x="655" y="0"/>
                      <a:pt x="49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6" name="Google Shape;45826;p86"/>
              <p:cNvSpPr/>
              <p:nvPr/>
            </p:nvSpPr>
            <p:spPr>
              <a:xfrm flipH="1" rot="5509765">
                <a:off x="391524" y="1305107"/>
                <a:ext cx="16008" cy="12648"/>
              </a:xfrm>
              <a:custGeom>
                <a:rect b="b" l="l" r="r" t="t"/>
                <a:pathLst>
                  <a:path extrusionOk="0" h="832" w="1017">
                    <a:moveTo>
                      <a:pt x="431" y="0"/>
                    </a:moveTo>
                    <a:cubicBezTo>
                      <a:pt x="244" y="0"/>
                      <a:pt x="49" y="158"/>
                      <a:pt x="49" y="371"/>
                    </a:cubicBezTo>
                    <a:cubicBezTo>
                      <a:pt x="1" y="636"/>
                      <a:pt x="214" y="832"/>
                      <a:pt x="449" y="832"/>
                    </a:cubicBezTo>
                    <a:cubicBezTo>
                      <a:pt x="539" y="832"/>
                      <a:pt x="633" y="803"/>
                      <a:pt x="716" y="738"/>
                    </a:cubicBezTo>
                    <a:cubicBezTo>
                      <a:pt x="1016" y="505"/>
                      <a:pt x="850" y="38"/>
                      <a:pt x="483" y="4"/>
                    </a:cubicBezTo>
                    <a:cubicBezTo>
                      <a:pt x="466" y="1"/>
                      <a:pt x="448" y="0"/>
                      <a:pt x="4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7" name="Google Shape;45827;p86"/>
              <p:cNvSpPr/>
              <p:nvPr/>
            </p:nvSpPr>
            <p:spPr>
              <a:xfrm flipH="1" rot="5509765">
                <a:off x="347006" y="1342046"/>
                <a:ext cx="14041" cy="12709"/>
              </a:xfrm>
              <a:custGeom>
                <a:rect b="b" l="l" r="r" t="t"/>
                <a:pathLst>
                  <a:path extrusionOk="0" h="836" w="892">
                    <a:moveTo>
                      <a:pt x="447" y="1"/>
                    </a:moveTo>
                    <a:cubicBezTo>
                      <a:pt x="361" y="1"/>
                      <a:pt x="274" y="30"/>
                      <a:pt x="200" y="94"/>
                    </a:cubicBezTo>
                    <a:cubicBezTo>
                      <a:pt x="33" y="261"/>
                      <a:pt x="0" y="528"/>
                      <a:pt x="133" y="695"/>
                    </a:cubicBezTo>
                    <a:cubicBezTo>
                      <a:pt x="230" y="791"/>
                      <a:pt x="347" y="835"/>
                      <a:pt x="460" y="835"/>
                    </a:cubicBezTo>
                    <a:cubicBezTo>
                      <a:pt x="661" y="835"/>
                      <a:pt x="846" y="696"/>
                      <a:pt x="867" y="461"/>
                    </a:cubicBezTo>
                    <a:cubicBezTo>
                      <a:pt x="891" y="196"/>
                      <a:pt x="672" y="1"/>
                      <a:pt x="4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8" name="Google Shape;45828;p86"/>
              <p:cNvSpPr/>
              <p:nvPr/>
            </p:nvSpPr>
            <p:spPr>
              <a:xfrm flipH="1" rot="5509765">
                <a:off x="378921" y="1175221"/>
                <a:ext cx="15520" cy="12542"/>
              </a:xfrm>
              <a:custGeom>
                <a:rect b="b" l="l" r="r" t="t"/>
                <a:pathLst>
                  <a:path extrusionOk="0" h="825" w="986">
                    <a:moveTo>
                      <a:pt x="538" y="0"/>
                    </a:moveTo>
                    <a:cubicBezTo>
                      <a:pt x="416" y="0"/>
                      <a:pt x="295" y="48"/>
                      <a:pt x="218" y="151"/>
                    </a:cubicBezTo>
                    <a:cubicBezTo>
                      <a:pt x="1" y="430"/>
                      <a:pt x="188" y="825"/>
                      <a:pt x="510" y="825"/>
                    </a:cubicBezTo>
                    <a:cubicBezTo>
                      <a:pt x="534" y="825"/>
                      <a:pt x="559" y="823"/>
                      <a:pt x="585" y="818"/>
                    </a:cubicBezTo>
                    <a:cubicBezTo>
                      <a:pt x="819" y="785"/>
                      <a:pt x="985" y="585"/>
                      <a:pt x="952" y="351"/>
                    </a:cubicBezTo>
                    <a:cubicBezTo>
                      <a:pt x="931" y="125"/>
                      <a:pt x="733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29" name="Google Shape;45829;p86"/>
              <p:cNvSpPr/>
              <p:nvPr/>
            </p:nvSpPr>
            <p:spPr>
              <a:xfrm flipH="1" rot="5509765">
                <a:off x="405135" y="1038951"/>
                <a:ext cx="15520" cy="12678"/>
              </a:xfrm>
              <a:custGeom>
                <a:rect b="b" l="l" r="r" t="t"/>
                <a:pathLst>
                  <a:path extrusionOk="0" h="834" w="986">
                    <a:moveTo>
                      <a:pt x="531" y="0"/>
                    </a:moveTo>
                    <a:cubicBezTo>
                      <a:pt x="393" y="0"/>
                      <a:pt x="257" y="61"/>
                      <a:pt x="185" y="192"/>
                    </a:cubicBezTo>
                    <a:cubicBezTo>
                      <a:pt x="1" y="499"/>
                      <a:pt x="240" y="834"/>
                      <a:pt x="565" y="834"/>
                    </a:cubicBezTo>
                    <a:cubicBezTo>
                      <a:pt x="593" y="834"/>
                      <a:pt x="622" y="831"/>
                      <a:pt x="652" y="826"/>
                    </a:cubicBezTo>
                    <a:cubicBezTo>
                      <a:pt x="852" y="759"/>
                      <a:pt x="986" y="525"/>
                      <a:pt x="952" y="292"/>
                    </a:cubicBezTo>
                    <a:cubicBezTo>
                      <a:pt x="896" y="103"/>
                      <a:pt x="711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0" name="Google Shape;45830;p86"/>
              <p:cNvSpPr/>
              <p:nvPr/>
            </p:nvSpPr>
            <p:spPr>
              <a:xfrm flipH="1" rot="5509765">
                <a:off x="372010" y="1148815"/>
                <a:ext cx="15945" cy="12420"/>
              </a:xfrm>
              <a:custGeom>
                <a:rect b="b" l="l" r="r" t="t"/>
                <a:pathLst>
                  <a:path extrusionOk="0" h="817" w="1013">
                    <a:moveTo>
                      <a:pt x="553" y="1"/>
                    </a:moveTo>
                    <a:cubicBezTo>
                      <a:pt x="514" y="1"/>
                      <a:pt x="475" y="6"/>
                      <a:pt x="434" y="18"/>
                    </a:cubicBezTo>
                    <a:cubicBezTo>
                      <a:pt x="67" y="85"/>
                      <a:pt x="0" y="585"/>
                      <a:pt x="334" y="752"/>
                    </a:cubicBezTo>
                    <a:cubicBezTo>
                      <a:pt x="401" y="796"/>
                      <a:pt x="473" y="816"/>
                      <a:pt x="543" y="816"/>
                    </a:cubicBezTo>
                    <a:cubicBezTo>
                      <a:pt x="788" y="816"/>
                      <a:pt x="1012" y="577"/>
                      <a:pt x="934" y="318"/>
                    </a:cubicBezTo>
                    <a:cubicBezTo>
                      <a:pt x="879" y="125"/>
                      <a:pt x="733" y="1"/>
                      <a:pt x="55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1" name="Google Shape;45831;p86"/>
              <p:cNvSpPr/>
              <p:nvPr/>
            </p:nvSpPr>
            <p:spPr>
              <a:xfrm flipH="1" rot="5509765">
                <a:off x="349841" y="1171612"/>
                <a:ext cx="13663" cy="12648"/>
              </a:xfrm>
              <a:custGeom>
                <a:rect b="b" l="l" r="r" t="t"/>
                <a:pathLst>
                  <a:path extrusionOk="0" h="832" w="868">
                    <a:moveTo>
                      <a:pt x="452" y="1"/>
                    </a:moveTo>
                    <a:cubicBezTo>
                      <a:pt x="353" y="1"/>
                      <a:pt x="251" y="35"/>
                      <a:pt x="167" y="109"/>
                    </a:cubicBezTo>
                    <a:cubicBezTo>
                      <a:pt x="0" y="275"/>
                      <a:pt x="0" y="542"/>
                      <a:pt x="167" y="709"/>
                    </a:cubicBezTo>
                    <a:cubicBezTo>
                      <a:pt x="252" y="794"/>
                      <a:pt x="354" y="832"/>
                      <a:pt x="453" y="832"/>
                    </a:cubicBezTo>
                    <a:cubicBezTo>
                      <a:pt x="666" y="832"/>
                      <a:pt x="867" y="659"/>
                      <a:pt x="867" y="409"/>
                    </a:cubicBezTo>
                    <a:cubicBezTo>
                      <a:pt x="867" y="158"/>
                      <a:pt x="665" y="1"/>
                      <a:pt x="45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2" name="Google Shape;45832;p86"/>
              <p:cNvSpPr/>
              <p:nvPr/>
            </p:nvSpPr>
            <p:spPr>
              <a:xfrm flipH="1" rot="5509765">
                <a:off x="511672" y="909597"/>
                <a:ext cx="17283" cy="12739"/>
              </a:xfrm>
              <a:custGeom>
                <a:rect b="b" l="l" r="r" t="t"/>
                <a:pathLst>
                  <a:path extrusionOk="0" h="838" w="1098">
                    <a:moveTo>
                      <a:pt x="595" y="1"/>
                    </a:moveTo>
                    <a:cubicBezTo>
                      <a:pt x="527" y="1"/>
                      <a:pt x="459" y="16"/>
                      <a:pt x="397" y="47"/>
                    </a:cubicBezTo>
                    <a:cubicBezTo>
                      <a:pt x="0" y="273"/>
                      <a:pt x="230" y="838"/>
                      <a:pt x="615" y="838"/>
                    </a:cubicBezTo>
                    <a:cubicBezTo>
                      <a:pt x="683" y="838"/>
                      <a:pt x="756" y="820"/>
                      <a:pt x="831" y="780"/>
                    </a:cubicBezTo>
                    <a:cubicBezTo>
                      <a:pt x="1031" y="647"/>
                      <a:pt x="1098" y="413"/>
                      <a:pt x="964" y="213"/>
                    </a:cubicBezTo>
                    <a:cubicBezTo>
                      <a:pt x="895" y="75"/>
                      <a:pt x="746" y="1"/>
                      <a:pt x="59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3" name="Google Shape;45833;p86"/>
              <p:cNvSpPr/>
              <p:nvPr/>
            </p:nvSpPr>
            <p:spPr>
              <a:xfrm flipH="1" rot="5509765">
                <a:off x="628785" y="739768"/>
                <a:ext cx="17094" cy="12618"/>
              </a:xfrm>
              <a:custGeom>
                <a:rect b="b" l="l" r="r" t="t"/>
                <a:pathLst>
                  <a:path extrusionOk="0" h="830" w="1086">
                    <a:moveTo>
                      <a:pt x="538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71" y="770"/>
                      <a:pt x="411" y="829"/>
                      <a:pt x="545" y="829"/>
                    </a:cubicBezTo>
                    <a:cubicBezTo>
                      <a:pt x="620" y="829"/>
                      <a:pt x="692" y="811"/>
                      <a:pt x="752" y="775"/>
                    </a:cubicBezTo>
                    <a:cubicBezTo>
                      <a:pt x="1086" y="541"/>
                      <a:pt x="986" y="74"/>
                      <a:pt x="619" y="8"/>
                    </a:cubicBezTo>
                    <a:cubicBezTo>
                      <a:pt x="591" y="3"/>
                      <a:pt x="564" y="0"/>
                      <a:pt x="53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4" name="Google Shape;45834;p86"/>
              <p:cNvSpPr/>
              <p:nvPr/>
            </p:nvSpPr>
            <p:spPr>
              <a:xfrm flipH="1" rot="5509765">
                <a:off x="607655" y="756207"/>
                <a:ext cx="14576" cy="12694"/>
              </a:xfrm>
              <a:custGeom>
                <a:rect b="b" l="l" r="r" t="t"/>
                <a:pathLst>
                  <a:path extrusionOk="0" h="835" w="926">
                    <a:moveTo>
                      <a:pt x="479" y="0"/>
                    </a:moveTo>
                    <a:cubicBezTo>
                      <a:pt x="366" y="0"/>
                      <a:pt x="251" y="44"/>
                      <a:pt x="167" y="140"/>
                    </a:cubicBezTo>
                    <a:cubicBezTo>
                      <a:pt x="0" y="307"/>
                      <a:pt x="34" y="574"/>
                      <a:pt x="234" y="741"/>
                    </a:cubicBezTo>
                    <a:cubicBezTo>
                      <a:pt x="308" y="806"/>
                      <a:pt x="395" y="834"/>
                      <a:pt x="481" y="834"/>
                    </a:cubicBezTo>
                    <a:cubicBezTo>
                      <a:pt x="705" y="834"/>
                      <a:pt x="925" y="639"/>
                      <a:pt x="901" y="374"/>
                    </a:cubicBezTo>
                    <a:cubicBezTo>
                      <a:pt x="880" y="139"/>
                      <a:pt x="681" y="0"/>
                      <a:pt x="47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5" name="Google Shape;45835;p86"/>
              <p:cNvSpPr/>
              <p:nvPr/>
            </p:nvSpPr>
            <p:spPr>
              <a:xfrm flipH="1" rot="5509765">
                <a:off x="524323" y="832201"/>
                <a:ext cx="17016" cy="13286"/>
              </a:xfrm>
              <a:custGeom>
                <a:rect b="b" l="l" r="r" t="t"/>
                <a:pathLst>
                  <a:path extrusionOk="0" h="874" w="1081">
                    <a:moveTo>
                      <a:pt x="468" y="0"/>
                    </a:moveTo>
                    <a:cubicBezTo>
                      <a:pt x="359" y="0"/>
                      <a:pt x="251" y="42"/>
                      <a:pt x="167" y="125"/>
                    </a:cubicBezTo>
                    <a:cubicBezTo>
                      <a:pt x="1" y="292"/>
                      <a:pt x="1" y="592"/>
                      <a:pt x="201" y="759"/>
                    </a:cubicBezTo>
                    <a:cubicBezTo>
                      <a:pt x="288" y="839"/>
                      <a:pt x="384" y="873"/>
                      <a:pt x="475" y="873"/>
                    </a:cubicBezTo>
                    <a:cubicBezTo>
                      <a:pt x="803" y="873"/>
                      <a:pt x="1081" y="438"/>
                      <a:pt x="768" y="125"/>
                    </a:cubicBezTo>
                    <a:cubicBezTo>
                      <a:pt x="684" y="42"/>
                      <a:pt x="576" y="0"/>
                      <a:pt x="4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6" name="Google Shape;45836;p86"/>
              <p:cNvSpPr/>
              <p:nvPr/>
            </p:nvSpPr>
            <p:spPr>
              <a:xfrm flipH="1" rot="5509765">
                <a:off x="549486" y="754592"/>
                <a:ext cx="19707" cy="12876"/>
              </a:xfrm>
              <a:custGeom>
                <a:rect b="b" l="l" r="r" t="t"/>
                <a:pathLst>
                  <a:path extrusionOk="0" h="847" w="1252">
                    <a:moveTo>
                      <a:pt x="664" y="1"/>
                    </a:moveTo>
                    <a:cubicBezTo>
                      <a:pt x="599" y="1"/>
                      <a:pt x="530" y="18"/>
                      <a:pt x="457" y="57"/>
                    </a:cubicBezTo>
                    <a:cubicBezTo>
                      <a:pt x="1" y="256"/>
                      <a:pt x="227" y="846"/>
                      <a:pt x="615" y="846"/>
                    </a:cubicBezTo>
                    <a:cubicBezTo>
                      <a:pt x="681" y="846"/>
                      <a:pt x="752" y="829"/>
                      <a:pt x="824" y="790"/>
                    </a:cubicBezTo>
                    <a:cubicBezTo>
                      <a:pt x="1252" y="591"/>
                      <a:pt x="1046" y="1"/>
                      <a:pt x="66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7" name="Google Shape;45837;p86"/>
              <p:cNvSpPr/>
              <p:nvPr/>
            </p:nvSpPr>
            <p:spPr>
              <a:xfrm flipH="1" rot="5509765">
                <a:off x="624371" y="677160"/>
                <a:ext cx="19125" cy="13058"/>
              </a:xfrm>
              <a:custGeom>
                <a:rect b="b" l="l" r="r" t="t"/>
                <a:pathLst>
                  <a:path extrusionOk="0" h="859" w="1215">
                    <a:moveTo>
                      <a:pt x="628" y="0"/>
                    </a:moveTo>
                    <a:cubicBezTo>
                      <a:pt x="541" y="0"/>
                      <a:pt x="451" y="31"/>
                      <a:pt x="366" y="101"/>
                    </a:cubicBezTo>
                    <a:cubicBezTo>
                      <a:pt x="1" y="388"/>
                      <a:pt x="288" y="859"/>
                      <a:pt x="622" y="859"/>
                    </a:cubicBezTo>
                    <a:cubicBezTo>
                      <a:pt x="715" y="859"/>
                      <a:pt x="812" y="822"/>
                      <a:pt x="899" y="735"/>
                    </a:cubicBezTo>
                    <a:cubicBezTo>
                      <a:pt x="1215" y="420"/>
                      <a:pt x="950" y="0"/>
                      <a:pt x="62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8" name="Google Shape;45838;p86"/>
              <p:cNvSpPr/>
              <p:nvPr/>
            </p:nvSpPr>
            <p:spPr>
              <a:xfrm flipH="1" rot="5509765">
                <a:off x="588062" y="768626"/>
                <a:ext cx="14938" cy="12405"/>
              </a:xfrm>
              <a:custGeom>
                <a:rect b="b" l="l" r="r" t="t"/>
                <a:pathLst>
                  <a:path extrusionOk="0" h="816" w="949">
                    <a:moveTo>
                      <a:pt x="462" y="1"/>
                    </a:moveTo>
                    <a:cubicBezTo>
                      <a:pt x="399" y="1"/>
                      <a:pt x="332" y="15"/>
                      <a:pt x="267" y="48"/>
                    </a:cubicBezTo>
                    <a:cubicBezTo>
                      <a:pt x="67" y="148"/>
                      <a:pt x="0" y="381"/>
                      <a:pt x="100" y="582"/>
                    </a:cubicBezTo>
                    <a:cubicBezTo>
                      <a:pt x="180" y="740"/>
                      <a:pt x="327" y="816"/>
                      <a:pt x="473" y="816"/>
                    </a:cubicBezTo>
                    <a:cubicBezTo>
                      <a:pt x="636" y="816"/>
                      <a:pt x="798" y="723"/>
                      <a:pt x="868" y="548"/>
                    </a:cubicBezTo>
                    <a:cubicBezTo>
                      <a:pt x="948" y="253"/>
                      <a:pt x="726" y="1"/>
                      <a:pt x="46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39" name="Google Shape;45839;p86"/>
              <p:cNvSpPr/>
              <p:nvPr/>
            </p:nvSpPr>
            <p:spPr>
              <a:xfrm flipH="1" rot="5509765">
                <a:off x="549649" y="781511"/>
                <a:ext cx="15457" cy="12861"/>
              </a:xfrm>
              <a:custGeom>
                <a:rect b="b" l="l" r="r" t="t"/>
                <a:pathLst>
                  <a:path extrusionOk="0" h="846" w="982">
                    <a:moveTo>
                      <a:pt x="484" y="0"/>
                    </a:moveTo>
                    <a:cubicBezTo>
                      <a:pt x="326" y="0"/>
                      <a:pt x="167" y="84"/>
                      <a:pt x="100" y="250"/>
                    </a:cubicBezTo>
                    <a:cubicBezTo>
                      <a:pt x="0" y="484"/>
                      <a:pt x="100" y="717"/>
                      <a:pt x="334" y="818"/>
                    </a:cubicBezTo>
                    <a:cubicBezTo>
                      <a:pt x="382" y="837"/>
                      <a:pt x="430" y="846"/>
                      <a:pt x="477" y="846"/>
                    </a:cubicBezTo>
                    <a:cubicBezTo>
                      <a:pt x="754" y="846"/>
                      <a:pt x="982" y="536"/>
                      <a:pt x="868" y="250"/>
                    </a:cubicBezTo>
                    <a:cubicBezTo>
                      <a:pt x="801" y="84"/>
                      <a:pt x="643" y="0"/>
                      <a:pt x="484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0" name="Google Shape;45840;p86"/>
              <p:cNvSpPr/>
              <p:nvPr/>
            </p:nvSpPr>
            <p:spPr>
              <a:xfrm flipH="1" rot="5509765">
                <a:off x="650855" y="665080"/>
                <a:ext cx="14560" cy="12739"/>
              </a:xfrm>
              <a:custGeom>
                <a:rect b="b" l="l" r="r" t="t"/>
                <a:pathLst>
                  <a:path extrusionOk="0" h="838" w="925">
                    <a:moveTo>
                      <a:pt x="447" y="0"/>
                    </a:moveTo>
                    <a:cubicBezTo>
                      <a:pt x="245" y="0"/>
                      <a:pt x="45" y="153"/>
                      <a:pt x="24" y="389"/>
                    </a:cubicBezTo>
                    <a:cubicBezTo>
                      <a:pt x="0" y="646"/>
                      <a:pt x="222" y="837"/>
                      <a:pt x="449" y="837"/>
                    </a:cubicBezTo>
                    <a:cubicBezTo>
                      <a:pt x="546" y="837"/>
                      <a:pt x="644" y="802"/>
                      <a:pt x="724" y="722"/>
                    </a:cubicBezTo>
                    <a:cubicBezTo>
                      <a:pt x="891" y="589"/>
                      <a:pt x="924" y="322"/>
                      <a:pt x="757" y="155"/>
                    </a:cubicBezTo>
                    <a:cubicBezTo>
                      <a:pt x="674" y="48"/>
                      <a:pt x="560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1" name="Google Shape;45841;p86"/>
              <p:cNvSpPr/>
              <p:nvPr/>
            </p:nvSpPr>
            <p:spPr>
              <a:xfrm flipH="1" rot="5509765">
                <a:off x="728708" y="664188"/>
                <a:ext cx="15646" cy="12694"/>
              </a:xfrm>
              <a:custGeom>
                <a:rect b="b" l="l" r="r" t="t"/>
                <a:pathLst>
                  <a:path extrusionOk="0" h="835" w="994">
                    <a:moveTo>
                      <a:pt x="550" y="0"/>
                    </a:moveTo>
                    <a:cubicBezTo>
                      <a:pt x="208" y="0"/>
                      <a:pt x="0" y="381"/>
                      <a:pt x="192" y="670"/>
                    </a:cubicBezTo>
                    <a:cubicBezTo>
                      <a:pt x="281" y="783"/>
                      <a:pt x="403" y="835"/>
                      <a:pt x="524" y="835"/>
                    </a:cubicBezTo>
                    <a:cubicBezTo>
                      <a:pt x="723" y="835"/>
                      <a:pt x="918" y="697"/>
                      <a:pt x="960" y="469"/>
                    </a:cubicBezTo>
                    <a:cubicBezTo>
                      <a:pt x="993" y="236"/>
                      <a:pt x="826" y="36"/>
                      <a:pt x="593" y="2"/>
                    </a:cubicBezTo>
                    <a:cubicBezTo>
                      <a:pt x="578" y="1"/>
                      <a:pt x="564" y="0"/>
                      <a:pt x="55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2" name="Google Shape;45842;p86"/>
              <p:cNvSpPr/>
              <p:nvPr/>
            </p:nvSpPr>
            <p:spPr>
              <a:xfrm flipH="1" rot="5509765">
                <a:off x="689740" y="701364"/>
                <a:ext cx="17236" cy="12922"/>
              </a:xfrm>
              <a:custGeom>
                <a:rect b="b" l="l" r="r" t="t"/>
                <a:pathLst>
                  <a:path extrusionOk="0" h="850" w="1095">
                    <a:moveTo>
                      <a:pt x="559" y="0"/>
                    </a:moveTo>
                    <a:cubicBezTo>
                      <a:pt x="430" y="0"/>
                      <a:pt x="294" y="60"/>
                      <a:pt x="194" y="180"/>
                    </a:cubicBezTo>
                    <a:cubicBezTo>
                      <a:pt x="1" y="437"/>
                      <a:pt x="211" y="849"/>
                      <a:pt x="554" y="849"/>
                    </a:cubicBezTo>
                    <a:cubicBezTo>
                      <a:pt x="567" y="849"/>
                      <a:pt x="581" y="849"/>
                      <a:pt x="594" y="847"/>
                    </a:cubicBezTo>
                    <a:cubicBezTo>
                      <a:pt x="961" y="781"/>
                      <a:pt x="1094" y="314"/>
                      <a:pt x="794" y="80"/>
                    </a:cubicBezTo>
                    <a:cubicBezTo>
                      <a:pt x="727" y="27"/>
                      <a:pt x="645" y="0"/>
                      <a:pt x="55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3" name="Google Shape;45843;p86"/>
              <p:cNvSpPr/>
              <p:nvPr/>
            </p:nvSpPr>
            <p:spPr>
              <a:xfrm flipH="1" rot="5509765">
                <a:off x="689366" y="679390"/>
                <a:ext cx="13143" cy="12694"/>
              </a:xfrm>
              <a:custGeom>
                <a:rect b="b" l="l" r="r" t="t"/>
                <a:pathLst>
                  <a:path extrusionOk="0" h="835" w="835">
                    <a:moveTo>
                      <a:pt x="435" y="1"/>
                    </a:moveTo>
                    <a:cubicBezTo>
                      <a:pt x="201" y="1"/>
                      <a:pt x="1" y="167"/>
                      <a:pt x="1" y="401"/>
                    </a:cubicBezTo>
                    <a:cubicBezTo>
                      <a:pt x="1" y="634"/>
                      <a:pt x="201" y="835"/>
                      <a:pt x="435" y="835"/>
                    </a:cubicBezTo>
                    <a:cubicBezTo>
                      <a:pt x="668" y="835"/>
                      <a:pt x="835" y="634"/>
                      <a:pt x="835" y="401"/>
                    </a:cubicBezTo>
                    <a:cubicBezTo>
                      <a:pt x="835" y="167"/>
                      <a:pt x="668" y="1"/>
                      <a:pt x="43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4" name="Google Shape;45844;p86"/>
              <p:cNvSpPr/>
              <p:nvPr/>
            </p:nvSpPr>
            <p:spPr>
              <a:xfrm flipH="1" rot="5509765">
                <a:off x="852898" y="598222"/>
                <a:ext cx="18196" cy="13089"/>
              </a:xfrm>
              <a:custGeom>
                <a:rect b="b" l="l" r="r" t="t"/>
                <a:pathLst>
                  <a:path extrusionOk="0" h="861" w="1156">
                    <a:moveTo>
                      <a:pt x="641" y="0"/>
                    </a:moveTo>
                    <a:cubicBezTo>
                      <a:pt x="229" y="0"/>
                      <a:pt x="1" y="620"/>
                      <a:pt x="488" y="821"/>
                    </a:cubicBezTo>
                    <a:cubicBezTo>
                      <a:pt x="542" y="848"/>
                      <a:pt x="601" y="860"/>
                      <a:pt x="659" y="860"/>
                    </a:cubicBezTo>
                    <a:cubicBezTo>
                      <a:pt x="820" y="860"/>
                      <a:pt x="982" y="768"/>
                      <a:pt x="1056" y="621"/>
                    </a:cubicBezTo>
                    <a:cubicBezTo>
                      <a:pt x="1156" y="421"/>
                      <a:pt x="1056" y="154"/>
                      <a:pt x="855" y="54"/>
                    </a:cubicBezTo>
                    <a:cubicBezTo>
                      <a:pt x="781" y="17"/>
                      <a:pt x="709" y="0"/>
                      <a:pt x="6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5" name="Google Shape;45845;p86"/>
              <p:cNvSpPr/>
              <p:nvPr/>
            </p:nvSpPr>
            <p:spPr>
              <a:xfrm flipH="1" rot="5509765">
                <a:off x="998329" y="561262"/>
                <a:ext cx="15929" cy="12891"/>
              </a:xfrm>
              <a:custGeom>
                <a:rect b="b" l="l" r="r" t="t"/>
                <a:pathLst>
                  <a:path extrusionOk="0" h="848" w="1012">
                    <a:moveTo>
                      <a:pt x="531" y="0"/>
                    </a:moveTo>
                    <a:cubicBezTo>
                      <a:pt x="242" y="0"/>
                      <a:pt x="0" y="322"/>
                      <a:pt x="178" y="617"/>
                    </a:cubicBezTo>
                    <a:cubicBezTo>
                      <a:pt x="255" y="772"/>
                      <a:pt x="397" y="848"/>
                      <a:pt x="541" y="848"/>
                    </a:cubicBezTo>
                    <a:cubicBezTo>
                      <a:pt x="706" y="848"/>
                      <a:pt x="873" y="747"/>
                      <a:pt x="945" y="551"/>
                    </a:cubicBezTo>
                    <a:cubicBezTo>
                      <a:pt x="1011" y="317"/>
                      <a:pt x="878" y="84"/>
                      <a:pt x="645" y="17"/>
                    </a:cubicBezTo>
                    <a:cubicBezTo>
                      <a:pt x="606" y="5"/>
                      <a:pt x="568" y="0"/>
                      <a:pt x="53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6" name="Google Shape;45846;p86"/>
              <p:cNvSpPr/>
              <p:nvPr/>
            </p:nvSpPr>
            <p:spPr>
              <a:xfrm flipH="1" rot="5509765">
                <a:off x="950211" y="566515"/>
                <a:ext cx="16591" cy="12770"/>
              </a:xfrm>
              <a:custGeom>
                <a:rect b="b" l="l" r="r" t="t"/>
                <a:pathLst>
                  <a:path extrusionOk="0" h="840" w="1054">
                    <a:moveTo>
                      <a:pt x="461" y="0"/>
                    </a:moveTo>
                    <a:cubicBezTo>
                      <a:pt x="291" y="0"/>
                      <a:pt x="123" y="125"/>
                      <a:pt x="67" y="318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16" y="833"/>
                      <a:pt x="461" y="840"/>
                      <a:pt x="504" y="840"/>
                    </a:cubicBezTo>
                    <a:cubicBezTo>
                      <a:pt x="932" y="840"/>
                      <a:pt x="1053" y="139"/>
                      <a:pt x="568" y="17"/>
                    </a:cubicBezTo>
                    <a:cubicBezTo>
                      <a:pt x="533" y="6"/>
                      <a:pt x="497" y="0"/>
                      <a:pt x="46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7" name="Google Shape;45847;p86"/>
              <p:cNvSpPr/>
              <p:nvPr/>
            </p:nvSpPr>
            <p:spPr>
              <a:xfrm flipH="1" rot="5509765">
                <a:off x="860272" y="564323"/>
                <a:ext cx="15630" cy="12815"/>
              </a:xfrm>
              <a:custGeom>
                <a:rect b="b" l="l" r="r" t="t"/>
                <a:pathLst>
                  <a:path extrusionOk="0" h="843" w="993">
                    <a:moveTo>
                      <a:pt x="455" y="0"/>
                    </a:moveTo>
                    <a:cubicBezTo>
                      <a:pt x="254" y="0"/>
                      <a:pt x="55" y="139"/>
                      <a:pt x="34" y="374"/>
                    </a:cubicBezTo>
                    <a:cubicBezTo>
                      <a:pt x="0" y="607"/>
                      <a:pt x="167" y="808"/>
                      <a:pt x="401" y="841"/>
                    </a:cubicBezTo>
                    <a:cubicBezTo>
                      <a:pt x="414" y="842"/>
                      <a:pt x="427" y="843"/>
                      <a:pt x="440" y="843"/>
                    </a:cubicBezTo>
                    <a:cubicBezTo>
                      <a:pt x="784" y="843"/>
                      <a:pt x="993" y="430"/>
                      <a:pt x="768" y="140"/>
                    </a:cubicBezTo>
                    <a:cubicBezTo>
                      <a:pt x="683" y="44"/>
                      <a:pt x="569" y="0"/>
                      <a:pt x="45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8" name="Google Shape;45848;p86"/>
              <p:cNvSpPr/>
              <p:nvPr/>
            </p:nvSpPr>
            <p:spPr>
              <a:xfrm flipH="1" rot="5509765">
                <a:off x="1020163" y="520891"/>
                <a:ext cx="16008" cy="12557"/>
              </a:xfrm>
              <a:custGeom>
                <a:rect b="b" l="l" r="r" t="t"/>
                <a:pathLst>
                  <a:path extrusionOk="0" h="826" w="1017">
                    <a:moveTo>
                      <a:pt x="503" y="1"/>
                    </a:moveTo>
                    <a:cubicBezTo>
                      <a:pt x="346" y="1"/>
                      <a:pt x="190" y="88"/>
                      <a:pt x="126" y="291"/>
                    </a:cubicBezTo>
                    <a:cubicBezTo>
                      <a:pt x="1" y="604"/>
                      <a:pt x="267" y="826"/>
                      <a:pt x="524" y="826"/>
                    </a:cubicBezTo>
                    <a:cubicBezTo>
                      <a:pt x="679" y="826"/>
                      <a:pt x="831" y="746"/>
                      <a:pt x="893" y="558"/>
                    </a:cubicBezTo>
                    <a:cubicBezTo>
                      <a:pt x="1017" y="228"/>
                      <a:pt x="75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49" name="Google Shape;45849;p86"/>
              <p:cNvSpPr/>
              <p:nvPr/>
            </p:nvSpPr>
            <p:spPr>
              <a:xfrm flipH="1" rot="5509765">
                <a:off x="1064049" y="521551"/>
                <a:ext cx="14560" cy="12815"/>
              </a:xfrm>
              <a:custGeom>
                <a:rect b="b" l="l" r="r" t="t"/>
                <a:pathLst>
                  <a:path extrusionOk="0" h="843" w="925">
                    <a:moveTo>
                      <a:pt x="441" y="0"/>
                    </a:moveTo>
                    <a:cubicBezTo>
                      <a:pt x="258" y="0"/>
                      <a:pt x="77" y="106"/>
                      <a:pt x="34" y="337"/>
                    </a:cubicBezTo>
                    <a:cubicBezTo>
                      <a:pt x="1" y="571"/>
                      <a:pt x="134" y="804"/>
                      <a:pt x="368" y="838"/>
                    </a:cubicBezTo>
                    <a:cubicBezTo>
                      <a:pt x="388" y="841"/>
                      <a:pt x="408" y="842"/>
                      <a:pt x="427" y="842"/>
                    </a:cubicBezTo>
                    <a:cubicBezTo>
                      <a:pt x="635" y="842"/>
                      <a:pt x="807" y="687"/>
                      <a:pt x="868" y="504"/>
                    </a:cubicBezTo>
                    <a:cubicBezTo>
                      <a:pt x="925" y="183"/>
                      <a:pt x="681" y="0"/>
                      <a:pt x="441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0" name="Google Shape;45850;p86"/>
              <p:cNvSpPr/>
              <p:nvPr/>
            </p:nvSpPr>
            <p:spPr>
              <a:xfrm flipH="1" rot="5509765">
                <a:off x="973822" y="455879"/>
                <a:ext cx="15583" cy="12861"/>
              </a:xfrm>
              <a:custGeom>
                <a:rect b="b" l="l" r="r" t="t"/>
                <a:pathLst>
                  <a:path extrusionOk="0" h="846" w="990">
                    <a:moveTo>
                      <a:pt x="466" y="1"/>
                    </a:moveTo>
                    <a:cubicBezTo>
                      <a:pt x="411" y="1"/>
                      <a:pt x="355" y="13"/>
                      <a:pt x="301" y="40"/>
                    </a:cubicBezTo>
                    <a:cubicBezTo>
                      <a:pt x="68" y="140"/>
                      <a:pt x="1" y="373"/>
                      <a:pt x="101" y="607"/>
                    </a:cubicBezTo>
                    <a:cubicBezTo>
                      <a:pt x="179" y="775"/>
                      <a:pt x="315" y="845"/>
                      <a:pt x="450" y="845"/>
                    </a:cubicBezTo>
                    <a:cubicBezTo>
                      <a:pt x="719" y="845"/>
                      <a:pt x="990" y="572"/>
                      <a:pt x="835" y="240"/>
                    </a:cubicBezTo>
                    <a:cubicBezTo>
                      <a:pt x="762" y="93"/>
                      <a:pt x="617" y="1"/>
                      <a:pt x="4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1" name="Google Shape;45851;p86"/>
              <p:cNvSpPr/>
              <p:nvPr/>
            </p:nvSpPr>
            <p:spPr>
              <a:xfrm flipH="1" rot="5509765">
                <a:off x="1017081" y="423483"/>
                <a:ext cx="17189" cy="12922"/>
              </a:xfrm>
              <a:custGeom>
                <a:rect b="b" l="l" r="r" t="t"/>
                <a:pathLst>
                  <a:path extrusionOk="0" h="850" w="1092">
                    <a:moveTo>
                      <a:pt x="510" y="0"/>
                    </a:moveTo>
                    <a:cubicBezTo>
                      <a:pt x="496" y="0"/>
                      <a:pt x="482" y="1"/>
                      <a:pt x="467" y="2"/>
                    </a:cubicBezTo>
                    <a:cubicBezTo>
                      <a:pt x="100" y="69"/>
                      <a:pt x="0" y="536"/>
                      <a:pt x="301" y="769"/>
                    </a:cubicBezTo>
                    <a:cubicBezTo>
                      <a:pt x="367" y="823"/>
                      <a:pt x="450" y="849"/>
                      <a:pt x="534" y="849"/>
                    </a:cubicBezTo>
                    <a:cubicBezTo>
                      <a:pt x="659" y="849"/>
                      <a:pt x="788" y="789"/>
                      <a:pt x="868" y="669"/>
                    </a:cubicBezTo>
                    <a:cubicBezTo>
                      <a:pt x="1092" y="381"/>
                      <a:pt x="855" y="0"/>
                      <a:pt x="510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2" name="Google Shape;45852;p86"/>
              <p:cNvSpPr/>
              <p:nvPr/>
            </p:nvSpPr>
            <p:spPr>
              <a:xfrm flipH="1" rot="5509765">
                <a:off x="1126043" y="451464"/>
                <a:ext cx="15520" cy="12450"/>
              </a:xfrm>
              <a:custGeom>
                <a:rect b="b" l="l" r="r" t="t"/>
                <a:pathLst>
                  <a:path extrusionOk="0" h="819" w="986">
                    <a:moveTo>
                      <a:pt x="561" y="1"/>
                    </a:moveTo>
                    <a:cubicBezTo>
                      <a:pt x="530" y="1"/>
                      <a:pt x="498" y="5"/>
                      <a:pt x="468" y="16"/>
                    </a:cubicBezTo>
                    <a:cubicBezTo>
                      <a:pt x="101" y="82"/>
                      <a:pt x="1" y="549"/>
                      <a:pt x="301" y="750"/>
                    </a:cubicBezTo>
                    <a:cubicBezTo>
                      <a:pt x="372" y="797"/>
                      <a:pt x="448" y="818"/>
                      <a:pt x="523" y="818"/>
                    </a:cubicBezTo>
                    <a:cubicBezTo>
                      <a:pt x="764" y="818"/>
                      <a:pt x="986" y="596"/>
                      <a:pt x="935" y="316"/>
                    </a:cubicBezTo>
                    <a:cubicBezTo>
                      <a:pt x="906" y="146"/>
                      <a:pt x="734" y="1"/>
                      <a:pt x="561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3" name="Google Shape;45853;p86"/>
              <p:cNvSpPr/>
              <p:nvPr/>
            </p:nvSpPr>
            <p:spPr>
              <a:xfrm flipH="1" rot="5509765">
                <a:off x="1124174" y="484497"/>
                <a:ext cx="15378" cy="12572"/>
              </a:xfrm>
              <a:custGeom>
                <a:rect b="b" l="l" r="r" t="t"/>
                <a:pathLst>
                  <a:path extrusionOk="0" h="827" w="977">
                    <a:moveTo>
                      <a:pt x="487" y="0"/>
                    </a:moveTo>
                    <a:cubicBezTo>
                      <a:pt x="438" y="0"/>
                      <a:pt x="387" y="9"/>
                      <a:pt x="334" y="28"/>
                    </a:cubicBezTo>
                    <a:cubicBezTo>
                      <a:pt x="134" y="95"/>
                      <a:pt x="0" y="329"/>
                      <a:pt x="67" y="529"/>
                    </a:cubicBezTo>
                    <a:cubicBezTo>
                      <a:pt x="138" y="725"/>
                      <a:pt x="305" y="826"/>
                      <a:pt x="471" y="826"/>
                    </a:cubicBezTo>
                    <a:cubicBezTo>
                      <a:pt x="614" y="826"/>
                      <a:pt x="757" y="750"/>
                      <a:pt x="834" y="595"/>
                    </a:cubicBezTo>
                    <a:cubicBezTo>
                      <a:pt x="977" y="310"/>
                      <a:pt x="778" y="0"/>
                      <a:pt x="48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4" name="Google Shape;45854;p86"/>
              <p:cNvSpPr/>
              <p:nvPr/>
            </p:nvSpPr>
            <p:spPr>
              <a:xfrm flipH="1" rot="5509765">
                <a:off x="1098837" y="470220"/>
                <a:ext cx="14576" cy="12815"/>
              </a:xfrm>
              <a:custGeom>
                <a:rect b="b" l="l" r="r" t="t"/>
                <a:pathLst>
                  <a:path extrusionOk="0" h="843" w="926">
                    <a:moveTo>
                      <a:pt x="472" y="1"/>
                    </a:moveTo>
                    <a:cubicBezTo>
                      <a:pt x="438" y="1"/>
                      <a:pt x="403" y="6"/>
                      <a:pt x="367" y="16"/>
                    </a:cubicBezTo>
                    <a:cubicBezTo>
                      <a:pt x="167" y="49"/>
                      <a:pt x="0" y="282"/>
                      <a:pt x="67" y="516"/>
                    </a:cubicBezTo>
                    <a:lnTo>
                      <a:pt x="34" y="516"/>
                    </a:lnTo>
                    <a:cubicBezTo>
                      <a:pt x="76" y="742"/>
                      <a:pt x="250" y="842"/>
                      <a:pt x="429" y="842"/>
                    </a:cubicBezTo>
                    <a:cubicBezTo>
                      <a:pt x="673" y="842"/>
                      <a:pt x="925" y="657"/>
                      <a:pt x="868" y="349"/>
                    </a:cubicBezTo>
                    <a:cubicBezTo>
                      <a:pt x="839" y="151"/>
                      <a:pt x="667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5" name="Google Shape;45855;p86"/>
              <p:cNvSpPr/>
              <p:nvPr/>
            </p:nvSpPr>
            <p:spPr>
              <a:xfrm flipH="1" rot="5509765">
                <a:off x="1388756" y="420054"/>
                <a:ext cx="16055" cy="12846"/>
              </a:xfrm>
              <a:custGeom>
                <a:rect b="b" l="l" r="r" t="t"/>
                <a:pathLst>
                  <a:path extrusionOk="0" h="845" w="1020">
                    <a:moveTo>
                      <a:pt x="572" y="1"/>
                    </a:moveTo>
                    <a:cubicBezTo>
                      <a:pt x="244" y="1"/>
                      <a:pt x="1" y="364"/>
                      <a:pt x="186" y="642"/>
                    </a:cubicBezTo>
                    <a:cubicBezTo>
                      <a:pt x="284" y="781"/>
                      <a:pt x="422" y="845"/>
                      <a:pt x="555" y="845"/>
                    </a:cubicBezTo>
                    <a:cubicBezTo>
                      <a:pt x="740" y="845"/>
                      <a:pt x="914" y="722"/>
                      <a:pt x="953" y="508"/>
                    </a:cubicBezTo>
                    <a:cubicBezTo>
                      <a:pt x="1020" y="275"/>
                      <a:pt x="853" y="75"/>
                      <a:pt x="653" y="8"/>
                    </a:cubicBezTo>
                    <a:cubicBezTo>
                      <a:pt x="625" y="3"/>
                      <a:pt x="598" y="1"/>
                      <a:pt x="5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6" name="Google Shape;45856;p86"/>
              <p:cNvSpPr/>
              <p:nvPr/>
            </p:nvSpPr>
            <p:spPr>
              <a:xfrm flipH="1" rot="5509765">
                <a:off x="1563470" y="485803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10" y="1"/>
                    </a:moveTo>
                    <a:cubicBezTo>
                      <a:pt x="262" y="1"/>
                      <a:pt x="1" y="214"/>
                      <a:pt x="81" y="536"/>
                    </a:cubicBezTo>
                    <a:cubicBezTo>
                      <a:pt x="147" y="747"/>
                      <a:pt x="312" y="839"/>
                      <a:pt x="478" y="839"/>
                    </a:cubicBezTo>
                    <a:cubicBezTo>
                      <a:pt x="730" y="839"/>
                      <a:pt x="983" y="626"/>
                      <a:pt x="882" y="303"/>
                    </a:cubicBezTo>
                    <a:cubicBezTo>
                      <a:pt x="829" y="92"/>
                      <a:pt x="672" y="1"/>
                      <a:pt x="510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7" name="Google Shape;45857;p86"/>
              <p:cNvSpPr/>
              <p:nvPr/>
            </p:nvSpPr>
            <p:spPr>
              <a:xfrm flipH="1" rot="5509765">
                <a:off x="1486441" y="506646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448" y="1"/>
                    </a:moveTo>
                    <a:cubicBezTo>
                      <a:pt x="257" y="1"/>
                      <a:pt x="74" y="125"/>
                      <a:pt x="34" y="344"/>
                    </a:cubicBezTo>
                    <a:cubicBezTo>
                      <a:pt x="1" y="578"/>
                      <a:pt x="134" y="778"/>
                      <a:pt x="368" y="811"/>
                    </a:cubicBezTo>
                    <a:cubicBezTo>
                      <a:pt x="395" y="816"/>
                      <a:pt x="422" y="819"/>
                      <a:pt x="448" y="819"/>
                    </a:cubicBezTo>
                    <a:cubicBezTo>
                      <a:pt x="772" y="819"/>
                      <a:pt x="986" y="455"/>
                      <a:pt x="801" y="177"/>
                    </a:cubicBezTo>
                    <a:cubicBezTo>
                      <a:pt x="707" y="57"/>
                      <a:pt x="576" y="1"/>
                      <a:pt x="44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8" name="Google Shape;45858;p86"/>
              <p:cNvSpPr/>
              <p:nvPr/>
            </p:nvSpPr>
            <p:spPr>
              <a:xfrm flipH="1" rot="5509765">
                <a:off x="1367858" y="455066"/>
                <a:ext cx="16559" cy="12785"/>
              </a:xfrm>
              <a:custGeom>
                <a:rect b="b" l="l" r="r" t="t"/>
                <a:pathLst>
                  <a:path extrusionOk="0" h="841" w="1052">
                    <a:moveTo>
                      <a:pt x="475" y="0"/>
                    </a:moveTo>
                    <a:cubicBezTo>
                      <a:pt x="431" y="0"/>
                      <a:pt x="384" y="7"/>
                      <a:pt x="334" y="23"/>
                    </a:cubicBezTo>
                    <a:cubicBezTo>
                      <a:pt x="134" y="56"/>
                      <a:pt x="0" y="290"/>
                      <a:pt x="67" y="523"/>
                    </a:cubicBezTo>
                    <a:cubicBezTo>
                      <a:pt x="122" y="716"/>
                      <a:pt x="268" y="841"/>
                      <a:pt x="449" y="841"/>
                    </a:cubicBezTo>
                    <a:cubicBezTo>
                      <a:pt x="487" y="841"/>
                      <a:pt x="527" y="835"/>
                      <a:pt x="568" y="824"/>
                    </a:cubicBezTo>
                    <a:cubicBezTo>
                      <a:pt x="1051" y="672"/>
                      <a:pt x="905" y="0"/>
                      <a:pt x="47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59" name="Google Shape;45859;p86"/>
              <p:cNvSpPr/>
              <p:nvPr/>
            </p:nvSpPr>
            <p:spPr>
              <a:xfrm flipH="1" rot="5509765">
                <a:off x="1410721" y="416345"/>
                <a:ext cx="14450" cy="12770"/>
              </a:xfrm>
              <a:custGeom>
                <a:rect b="b" l="l" r="r" t="t"/>
                <a:pathLst>
                  <a:path extrusionOk="0" h="840" w="918">
                    <a:moveTo>
                      <a:pt x="467" y="0"/>
                    </a:moveTo>
                    <a:cubicBezTo>
                      <a:pt x="225" y="0"/>
                      <a:pt x="1" y="217"/>
                      <a:pt x="50" y="488"/>
                    </a:cubicBezTo>
                    <a:cubicBezTo>
                      <a:pt x="71" y="715"/>
                      <a:pt x="256" y="839"/>
                      <a:pt x="450" y="839"/>
                    </a:cubicBezTo>
                    <a:cubicBezTo>
                      <a:pt x="570" y="839"/>
                      <a:pt x="694" y="791"/>
                      <a:pt x="784" y="689"/>
                    </a:cubicBezTo>
                    <a:cubicBezTo>
                      <a:pt x="917" y="488"/>
                      <a:pt x="884" y="222"/>
                      <a:pt x="717" y="88"/>
                    </a:cubicBezTo>
                    <a:cubicBezTo>
                      <a:pt x="639" y="27"/>
                      <a:pt x="552" y="0"/>
                      <a:pt x="46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0" name="Google Shape;45860;p86"/>
              <p:cNvSpPr/>
              <p:nvPr/>
            </p:nvSpPr>
            <p:spPr>
              <a:xfrm flipH="1" rot="5509765">
                <a:off x="1516936" y="438709"/>
                <a:ext cx="14560" cy="12709"/>
              </a:xfrm>
              <a:custGeom>
                <a:rect b="b" l="l" r="r" t="t"/>
                <a:pathLst>
                  <a:path extrusionOk="0" h="836" w="925">
                    <a:moveTo>
                      <a:pt x="473" y="0"/>
                    </a:moveTo>
                    <a:cubicBezTo>
                      <a:pt x="438" y="0"/>
                      <a:pt x="403" y="5"/>
                      <a:pt x="368" y="15"/>
                    </a:cubicBezTo>
                    <a:cubicBezTo>
                      <a:pt x="168" y="48"/>
                      <a:pt x="1" y="248"/>
                      <a:pt x="34" y="482"/>
                    </a:cubicBezTo>
                    <a:cubicBezTo>
                      <a:pt x="78" y="728"/>
                      <a:pt x="259" y="836"/>
                      <a:pt x="442" y="836"/>
                    </a:cubicBezTo>
                    <a:cubicBezTo>
                      <a:pt x="682" y="836"/>
                      <a:pt x="925" y="651"/>
                      <a:pt x="868" y="349"/>
                    </a:cubicBezTo>
                    <a:cubicBezTo>
                      <a:pt x="840" y="150"/>
                      <a:pt x="667" y="0"/>
                      <a:pt x="47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1" name="Google Shape;45861;p86"/>
              <p:cNvSpPr/>
              <p:nvPr/>
            </p:nvSpPr>
            <p:spPr>
              <a:xfrm flipH="1" rot="5509765">
                <a:off x="1538868" y="464517"/>
                <a:ext cx="17204" cy="12618"/>
              </a:xfrm>
              <a:custGeom>
                <a:rect b="b" l="l" r="r" t="t"/>
                <a:pathLst>
                  <a:path extrusionOk="0" h="830" w="1093">
                    <a:moveTo>
                      <a:pt x="566" y="1"/>
                    </a:moveTo>
                    <a:cubicBezTo>
                      <a:pt x="471" y="1"/>
                      <a:pt x="376" y="34"/>
                      <a:pt x="301" y="94"/>
                    </a:cubicBezTo>
                    <a:cubicBezTo>
                      <a:pt x="1" y="327"/>
                      <a:pt x="134" y="794"/>
                      <a:pt x="501" y="828"/>
                    </a:cubicBezTo>
                    <a:cubicBezTo>
                      <a:pt x="516" y="829"/>
                      <a:pt x="530" y="830"/>
                      <a:pt x="544" y="830"/>
                    </a:cubicBezTo>
                    <a:cubicBezTo>
                      <a:pt x="886" y="830"/>
                      <a:pt x="1093" y="449"/>
                      <a:pt x="868" y="161"/>
                    </a:cubicBezTo>
                    <a:cubicBezTo>
                      <a:pt x="795" y="50"/>
                      <a:pt x="681" y="1"/>
                      <a:pt x="56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2" name="Google Shape;45862;p86"/>
              <p:cNvSpPr/>
              <p:nvPr/>
            </p:nvSpPr>
            <p:spPr>
              <a:xfrm flipH="1" rot="5509765">
                <a:off x="1319812" y="467034"/>
                <a:ext cx="15237" cy="13028"/>
              </a:xfrm>
              <a:custGeom>
                <a:rect b="b" l="l" r="r" t="t"/>
                <a:pathLst>
                  <a:path extrusionOk="0" h="857" w="968">
                    <a:moveTo>
                      <a:pt x="415" y="0"/>
                    </a:moveTo>
                    <a:cubicBezTo>
                      <a:pt x="202" y="0"/>
                      <a:pt x="1" y="173"/>
                      <a:pt x="1" y="423"/>
                    </a:cubicBezTo>
                    <a:cubicBezTo>
                      <a:pt x="1" y="657"/>
                      <a:pt x="167" y="857"/>
                      <a:pt x="401" y="857"/>
                    </a:cubicBezTo>
                    <a:cubicBezTo>
                      <a:pt x="768" y="857"/>
                      <a:pt x="968" y="390"/>
                      <a:pt x="701" y="123"/>
                    </a:cubicBezTo>
                    <a:cubicBezTo>
                      <a:pt x="616" y="38"/>
                      <a:pt x="514" y="0"/>
                      <a:pt x="415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3" name="Google Shape;45863;p86"/>
              <p:cNvSpPr/>
              <p:nvPr/>
            </p:nvSpPr>
            <p:spPr>
              <a:xfrm flipH="1" rot="5509765">
                <a:off x="1257295" y="444077"/>
                <a:ext cx="15520" cy="12800"/>
              </a:xfrm>
              <a:custGeom>
                <a:rect b="b" l="l" r="r" t="t"/>
                <a:pathLst>
                  <a:path extrusionOk="0" h="842" w="986">
                    <a:moveTo>
                      <a:pt x="463" y="0"/>
                    </a:moveTo>
                    <a:cubicBezTo>
                      <a:pt x="222" y="0"/>
                      <a:pt x="0" y="222"/>
                      <a:pt x="51" y="503"/>
                    </a:cubicBezTo>
                    <a:cubicBezTo>
                      <a:pt x="81" y="712"/>
                      <a:pt x="272" y="841"/>
                      <a:pt x="480" y="841"/>
                    </a:cubicBezTo>
                    <a:cubicBezTo>
                      <a:pt x="504" y="841"/>
                      <a:pt x="528" y="840"/>
                      <a:pt x="552" y="836"/>
                    </a:cubicBezTo>
                    <a:cubicBezTo>
                      <a:pt x="918" y="769"/>
                      <a:pt x="985" y="269"/>
                      <a:pt x="685" y="69"/>
                    </a:cubicBezTo>
                    <a:cubicBezTo>
                      <a:pt x="614" y="22"/>
                      <a:pt x="538" y="0"/>
                      <a:pt x="463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4" name="Google Shape;45864;p86"/>
              <p:cNvSpPr/>
              <p:nvPr/>
            </p:nvSpPr>
            <p:spPr>
              <a:xfrm flipH="1" rot="5509765">
                <a:off x="1334399" y="420692"/>
                <a:ext cx="15536" cy="12450"/>
              </a:xfrm>
              <a:custGeom>
                <a:rect b="b" l="l" r="r" t="t"/>
                <a:pathLst>
                  <a:path extrusionOk="0" h="819" w="987">
                    <a:moveTo>
                      <a:pt x="539" y="0"/>
                    </a:moveTo>
                    <a:cubicBezTo>
                      <a:pt x="215" y="0"/>
                      <a:pt x="0" y="364"/>
                      <a:pt x="185" y="641"/>
                    </a:cubicBezTo>
                    <a:cubicBezTo>
                      <a:pt x="266" y="762"/>
                      <a:pt x="395" y="818"/>
                      <a:pt x="525" y="818"/>
                    </a:cubicBezTo>
                    <a:cubicBezTo>
                      <a:pt x="718" y="818"/>
                      <a:pt x="913" y="694"/>
                      <a:pt x="953" y="475"/>
                    </a:cubicBezTo>
                    <a:cubicBezTo>
                      <a:pt x="986" y="274"/>
                      <a:pt x="853" y="41"/>
                      <a:pt x="619" y="8"/>
                    </a:cubicBezTo>
                    <a:cubicBezTo>
                      <a:pt x="592" y="3"/>
                      <a:pt x="565" y="0"/>
                      <a:pt x="539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5" name="Google Shape;45865;p86"/>
              <p:cNvSpPr/>
              <p:nvPr/>
            </p:nvSpPr>
            <p:spPr>
              <a:xfrm flipH="1" rot="5509765">
                <a:off x="1592783" y="478790"/>
                <a:ext cx="14607" cy="13134"/>
              </a:xfrm>
              <a:custGeom>
                <a:rect b="b" l="l" r="r" t="t"/>
                <a:pathLst>
                  <a:path extrusionOk="0" h="864" w="928">
                    <a:moveTo>
                      <a:pt x="472" y="1"/>
                    </a:moveTo>
                    <a:cubicBezTo>
                      <a:pt x="236" y="1"/>
                      <a:pt x="1" y="182"/>
                      <a:pt x="57" y="499"/>
                    </a:cubicBezTo>
                    <a:cubicBezTo>
                      <a:pt x="86" y="749"/>
                      <a:pt x="266" y="863"/>
                      <a:pt x="451" y="863"/>
                    </a:cubicBezTo>
                    <a:cubicBezTo>
                      <a:pt x="685" y="863"/>
                      <a:pt x="928" y="682"/>
                      <a:pt x="891" y="365"/>
                    </a:cubicBezTo>
                    <a:cubicBezTo>
                      <a:pt x="847" y="115"/>
                      <a:pt x="659" y="1"/>
                      <a:pt x="47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6" name="Google Shape;45866;p86"/>
              <p:cNvSpPr/>
              <p:nvPr/>
            </p:nvSpPr>
            <p:spPr>
              <a:xfrm flipH="1" rot="5509765">
                <a:off x="1711833" y="516471"/>
                <a:ext cx="15048" cy="12694"/>
              </a:xfrm>
              <a:custGeom>
                <a:rect b="b" l="l" r="r" t="t"/>
                <a:pathLst>
                  <a:path extrusionOk="0" h="835" w="956">
                    <a:moveTo>
                      <a:pt x="503" y="1"/>
                    </a:moveTo>
                    <a:cubicBezTo>
                      <a:pt x="251" y="1"/>
                      <a:pt x="0" y="206"/>
                      <a:pt x="116" y="532"/>
                    </a:cubicBezTo>
                    <a:cubicBezTo>
                      <a:pt x="172" y="742"/>
                      <a:pt x="333" y="835"/>
                      <a:pt x="496" y="835"/>
                    </a:cubicBezTo>
                    <a:cubicBezTo>
                      <a:pt x="723" y="835"/>
                      <a:pt x="955" y="656"/>
                      <a:pt x="916" y="366"/>
                    </a:cubicBezTo>
                    <a:cubicBezTo>
                      <a:pt x="874" y="111"/>
                      <a:pt x="688" y="1"/>
                      <a:pt x="50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7" name="Google Shape;45867;p86"/>
              <p:cNvSpPr/>
              <p:nvPr/>
            </p:nvSpPr>
            <p:spPr>
              <a:xfrm flipH="1" rot="5509765">
                <a:off x="1648623" y="541083"/>
                <a:ext cx="16701" cy="12663"/>
              </a:xfrm>
              <a:custGeom>
                <a:rect b="b" l="l" r="r" t="t"/>
                <a:pathLst>
                  <a:path extrusionOk="0" h="833" w="1061">
                    <a:moveTo>
                      <a:pt x="447" y="0"/>
                    </a:moveTo>
                    <a:cubicBezTo>
                      <a:pt x="259" y="0"/>
                      <a:pt x="95" y="125"/>
                      <a:pt x="67" y="317"/>
                    </a:cubicBezTo>
                    <a:cubicBezTo>
                      <a:pt x="1" y="518"/>
                      <a:pt x="134" y="751"/>
                      <a:pt x="368" y="818"/>
                    </a:cubicBezTo>
                    <a:cubicBezTo>
                      <a:pt x="408" y="828"/>
                      <a:pt x="447" y="833"/>
                      <a:pt x="484" y="833"/>
                    </a:cubicBezTo>
                    <a:cubicBezTo>
                      <a:pt x="928" y="833"/>
                      <a:pt x="1061" y="140"/>
                      <a:pt x="568" y="17"/>
                    </a:cubicBezTo>
                    <a:cubicBezTo>
                      <a:pt x="527" y="6"/>
                      <a:pt x="486" y="0"/>
                      <a:pt x="447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8" name="Google Shape;45868;p86"/>
              <p:cNvSpPr/>
              <p:nvPr/>
            </p:nvSpPr>
            <p:spPr>
              <a:xfrm flipH="1" rot="5509765">
                <a:off x="1633407" y="521104"/>
                <a:ext cx="17204" cy="12952"/>
              </a:xfrm>
              <a:custGeom>
                <a:rect b="b" l="l" r="r" t="t"/>
                <a:pathLst>
                  <a:path extrusionOk="0" h="852" w="1093">
                    <a:moveTo>
                      <a:pt x="552" y="0"/>
                    </a:moveTo>
                    <a:cubicBezTo>
                      <a:pt x="209" y="0"/>
                      <a:pt x="0" y="413"/>
                      <a:pt x="225" y="702"/>
                    </a:cubicBezTo>
                    <a:cubicBezTo>
                      <a:pt x="303" y="800"/>
                      <a:pt x="426" y="852"/>
                      <a:pt x="555" y="852"/>
                    </a:cubicBezTo>
                    <a:cubicBezTo>
                      <a:pt x="647" y="852"/>
                      <a:pt x="742" y="825"/>
                      <a:pt x="825" y="769"/>
                    </a:cubicBezTo>
                    <a:cubicBezTo>
                      <a:pt x="1092" y="536"/>
                      <a:pt x="959" y="69"/>
                      <a:pt x="592" y="2"/>
                    </a:cubicBezTo>
                    <a:cubicBezTo>
                      <a:pt x="579" y="1"/>
                      <a:pt x="565" y="0"/>
                      <a:pt x="552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69" name="Google Shape;45869;p86"/>
              <p:cNvSpPr/>
              <p:nvPr/>
            </p:nvSpPr>
            <p:spPr>
              <a:xfrm flipH="1" rot="5509765">
                <a:off x="1888568" y="612936"/>
                <a:ext cx="15693" cy="12846"/>
              </a:xfrm>
              <a:custGeom>
                <a:rect b="b" l="l" r="r" t="t"/>
                <a:pathLst>
                  <a:path extrusionOk="0" h="845" w="997">
                    <a:moveTo>
                      <a:pt x="482" y="1"/>
                    </a:moveTo>
                    <a:cubicBezTo>
                      <a:pt x="423" y="1"/>
                      <a:pt x="362" y="13"/>
                      <a:pt x="301" y="39"/>
                    </a:cubicBezTo>
                    <a:cubicBezTo>
                      <a:pt x="101" y="139"/>
                      <a:pt x="1" y="373"/>
                      <a:pt x="101" y="573"/>
                    </a:cubicBezTo>
                    <a:cubicBezTo>
                      <a:pt x="173" y="765"/>
                      <a:pt x="319" y="845"/>
                      <a:pt x="466" y="845"/>
                    </a:cubicBezTo>
                    <a:cubicBezTo>
                      <a:pt x="728" y="845"/>
                      <a:pt x="996" y="593"/>
                      <a:pt x="868" y="273"/>
                    </a:cubicBezTo>
                    <a:cubicBezTo>
                      <a:pt x="794" y="100"/>
                      <a:pt x="647" y="1"/>
                      <a:pt x="48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0" name="Google Shape;45870;p86"/>
              <p:cNvSpPr/>
              <p:nvPr/>
            </p:nvSpPr>
            <p:spPr>
              <a:xfrm flipH="1" rot="5509765">
                <a:off x="1975180" y="716152"/>
                <a:ext cx="15473" cy="12754"/>
              </a:xfrm>
              <a:custGeom>
                <a:rect b="b" l="l" r="r" t="t"/>
                <a:pathLst>
                  <a:path extrusionOk="0" h="839" w="983">
                    <a:moveTo>
                      <a:pt x="509" y="1"/>
                    </a:moveTo>
                    <a:cubicBezTo>
                      <a:pt x="261" y="1"/>
                      <a:pt x="0" y="214"/>
                      <a:pt x="81" y="536"/>
                    </a:cubicBezTo>
                    <a:cubicBezTo>
                      <a:pt x="147" y="747"/>
                      <a:pt x="312" y="838"/>
                      <a:pt x="477" y="838"/>
                    </a:cubicBezTo>
                    <a:cubicBezTo>
                      <a:pt x="729" y="838"/>
                      <a:pt x="982" y="626"/>
                      <a:pt x="881" y="303"/>
                    </a:cubicBezTo>
                    <a:cubicBezTo>
                      <a:pt x="828" y="92"/>
                      <a:pt x="671" y="1"/>
                      <a:pt x="509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1" name="Google Shape;45871;p86"/>
              <p:cNvSpPr/>
              <p:nvPr/>
            </p:nvSpPr>
            <p:spPr>
              <a:xfrm flipH="1" rot="5509765">
                <a:off x="1936072" y="685528"/>
                <a:ext cx="14717" cy="12739"/>
              </a:xfrm>
              <a:custGeom>
                <a:rect b="b" l="l" r="r" t="t"/>
                <a:pathLst>
                  <a:path extrusionOk="0" h="838" w="935">
                    <a:moveTo>
                      <a:pt x="483" y="1"/>
                    </a:moveTo>
                    <a:cubicBezTo>
                      <a:pt x="388" y="1"/>
                      <a:pt x="291" y="35"/>
                      <a:pt x="201" y="110"/>
                    </a:cubicBezTo>
                    <a:cubicBezTo>
                      <a:pt x="34" y="244"/>
                      <a:pt x="1" y="511"/>
                      <a:pt x="168" y="677"/>
                    </a:cubicBezTo>
                    <a:cubicBezTo>
                      <a:pt x="241" y="788"/>
                      <a:pt x="355" y="837"/>
                      <a:pt x="470" y="837"/>
                    </a:cubicBezTo>
                    <a:cubicBezTo>
                      <a:pt x="565" y="837"/>
                      <a:pt x="660" y="804"/>
                      <a:pt x="735" y="744"/>
                    </a:cubicBezTo>
                    <a:cubicBezTo>
                      <a:pt x="902" y="611"/>
                      <a:pt x="935" y="344"/>
                      <a:pt x="802" y="144"/>
                    </a:cubicBezTo>
                    <a:cubicBezTo>
                      <a:pt x="710" y="52"/>
                      <a:pt x="598" y="1"/>
                      <a:pt x="483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2" name="Google Shape;45872;p86"/>
              <p:cNvSpPr/>
              <p:nvPr/>
            </p:nvSpPr>
            <p:spPr>
              <a:xfrm flipH="1" rot="5509765">
                <a:off x="1958663" y="669535"/>
                <a:ext cx="26806" cy="23076"/>
              </a:xfrm>
              <a:custGeom>
                <a:rect b="b" l="l" r="r" t="t"/>
                <a:pathLst>
                  <a:path extrusionOk="0" h="1518" w="1703">
                    <a:moveTo>
                      <a:pt x="886" y="1"/>
                    </a:moveTo>
                    <a:cubicBezTo>
                      <a:pt x="803" y="1"/>
                      <a:pt x="718" y="14"/>
                      <a:pt x="635" y="42"/>
                    </a:cubicBezTo>
                    <a:cubicBezTo>
                      <a:pt x="234" y="175"/>
                      <a:pt x="1" y="609"/>
                      <a:pt x="134" y="1009"/>
                    </a:cubicBezTo>
                    <a:cubicBezTo>
                      <a:pt x="240" y="1326"/>
                      <a:pt x="533" y="1518"/>
                      <a:pt x="850" y="1518"/>
                    </a:cubicBezTo>
                    <a:cubicBezTo>
                      <a:pt x="933" y="1518"/>
                      <a:pt x="1018" y="1504"/>
                      <a:pt x="1102" y="1476"/>
                    </a:cubicBezTo>
                    <a:cubicBezTo>
                      <a:pt x="1502" y="1343"/>
                      <a:pt x="1702" y="909"/>
                      <a:pt x="1569" y="509"/>
                    </a:cubicBezTo>
                    <a:cubicBezTo>
                      <a:pt x="1489" y="192"/>
                      <a:pt x="1201" y="1"/>
                      <a:pt x="88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3" name="Google Shape;45873;p86"/>
              <p:cNvSpPr/>
              <p:nvPr/>
            </p:nvSpPr>
            <p:spPr>
              <a:xfrm flipH="1" rot="5509765">
                <a:off x="1502543" y="479603"/>
                <a:ext cx="28884" cy="23213"/>
              </a:xfrm>
              <a:custGeom>
                <a:rect b="b" l="l" r="r" t="t"/>
                <a:pathLst>
                  <a:path extrusionOk="0" h="1527" w="1835">
                    <a:moveTo>
                      <a:pt x="844" y="1"/>
                    </a:moveTo>
                    <a:cubicBezTo>
                      <a:pt x="400" y="1"/>
                      <a:pt x="0" y="386"/>
                      <a:pt x="99" y="883"/>
                    </a:cubicBezTo>
                    <a:cubicBezTo>
                      <a:pt x="159" y="1272"/>
                      <a:pt x="461" y="1527"/>
                      <a:pt x="836" y="1527"/>
                    </a:cubicBezTo>
                    <a:cubicBezTo>
                      <a:pt x="878" y="1527"/>
                      <a:pt x="922" y="1523"/>
                      <a:pt x="967" y="1516"/>
                    </a:cubicBezTo>
                    <a:cubicBezTo>
                      <a:pt x="1634" y="1416"/>
                      <a:pt x="1834" y="549"/>
                      <a:pt x="1300" y="149"/>
                    </a:cubicBezTo>
                    <a:cubicBezTo>
                      <a:pt x="1155" y="46"/>
                      <a:pt x="997" y="1"/>
                      <a:pt x="844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4" name="Google Shape;45874;p86"/>
              <p:cNvSpPr/>
              <p:nvPr/>
            </p:nvSpPr>
            <p:spPr>
              <a:xfrm flipH="1" rot="5509765">
                <a:off x="1077921" y="502537"/>
                <a:ext cx="28789" cy="23365"/>
              </a:xfrm>
              <a:custGeom>
                <a:rect b="b" l="l" r="r" t="t"/>
                <a:pathLst>
                  <a:path extrusionOk="0" h="1537" w="1829">
                    <a:moveTo>
                      <a:pt x="878" y="1"/>
                    </a:moveTo>
                    <a:cubicBezTo>
                      <a:pt x="563" y="1"/>
                      <a:pt x="244" y="188"/>
                      <a:pt x="134" y="534"/>
                    </a:cubicBezTo>
                    <a:cubicBezTo>
                      <a:pt x="1" y="935"/>
                      <a:pt x="234" y="1368"/>
                      <a:pt x="634" y="1502"/>
                    </a:cubicBezTo>
                    <a:cubicBezTo>
                      <a:pt x="710" y="1526"/>
                      <a:pt x="785" y="1537"/>
                      <a:pt x="858" y="1537"/>
                    </a:cubicBezTo>
                    <a:cubicBezTo>
                      <a:pt x="1398" y="1537"/>
                      <a:pt x="1829" y="930"/>
                      <a:pt x="1535" y="401"/>
                    </a:cubicBezTo>
                    <a:cubicBezTo>
                      <a:pt x="1399" y="129"/>
                      <a:pt x="1140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5" name="Google Shape;45875;p86"/>
              <p:cNvSpPr/>
              <p:nvPr/>
            </p:nvSpPr>
            <p:spPr>
              <a:xfrm flipH="1" rot="5509765">
                <a:off x="613894" y="804288"/>
                <a:ext cx="29797" cy="23107"/>
              </a:xfrm>
              <a:custGeom>
                <a:rect b="b" l="l" r="r" t="t"/>
                <a:pathLst>
                  <a:path extrusionOk="0" h="1520" w="1893">
                    <a:moveTo>
                      <a:pt x="942" y="1"/>
                    </a:moveTo>
                    <a:cubicBezTo>
                      <a:pt x="829" y="1"/>
                      <a:pt x="714" y="24"/>
                      <a:pt x="601" y="71"/>
                    </a:cubicBezTo>
                    <a:cubicBezTo>
                      <a:pt x="0" y="371"/>
                      <a:pt x="34" y="1239"/>
                      <a:pt x="667" y="1472"/>
                    </a:cubicBezTo>
                    <a:cubicBezTo>
                      <a:pt x="761" y="1505"/>
                      <a:pt x="853" y="1520"/>
                      <a:pt x="942" y="1520"/>
                    </a:cubicBezTo>
                    <a:cubicBezTo>
                      <a:pt x="1485" y="1520"/>
                      <a:pt x="1893" y="954"/>
                      <a:pt x="1635" y="438"/>
                    </a:cubicBezTo>
                    <a:cubicBezTo>
                      <a:pt x="1491" y="151"/>
                      <a:pt x="1227" y="1"/>
                      <a:pt x="942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6" name="Google Shape;45876;p86"/>
              <p:cNvSpPr/>
              <p:nvPr/>
            </p:nvSpPr>
            <p:spPr>
              <a:xfrm flipH="1" rot="5509765">
                <a:off x="549449" y="903123"/>
                <a:ext cx="27231" cy="23046"/>
              </a:xfrm>
              <a:custGeom>
                <a:rect b="b" l="l" r="r" t="t"/>
                <a:pathLst>
                  <a:path extrusionOk="0" h="1516" w="1730">
                    <a:moveTo>
                      <a:pt x="878" y="1"/>
                    </a:moveTo>
                    <a:cubicBezTo>
                      <a:pt x="741" y="1"/>
                      <a:pt x="600" y="39"/>
                      <a:pt x="467" y="125"/>
                    </a:cubicBezTo>
                    <a:cubicBezTo>
                      <a:pt x="100" y="325"/>
                      <a:pt x="0" y="825"/>
                      <a:pt x="234" y="1159"/>
                    </a:cubicBezTo>
                    <a:cubicBezTo>
                      <a:pt x="390" y="1401"/>
                      <a:pt x="638" y="1515"/>
                      <a:pt x="881" y="1515"/>
                    </a:cubicBezTo>
                    <a:cubicBezTo>
                      <a:pt x="1207" y="1515"/>
                      <a:pt x="1525" y="1308"/>
                      <a:pt x="1602" y="925"/>
                    </a:cubicBezTo>
                    <a:cubicBezTo>
                      <a:pt x="1729" y="414"/>
                      <a:pt x="1328" y="1"/>
                      <a:pt x="87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7" name="Google Shape;45877;p86"/>
              <p:cNvSpPr/>
              <p:nvPr/>
            </p:nvSpPr>
            <p:spPr>
              <a:xfrm flipH="1" rot="5509765">
                <a:off x="389634" y="1131702"/>
                <a:ext cx="28427" cy="23228"/>
              </a:xfrm>
              <a:custGeom>
                <a:rect b="b" l="l" r="r" t="t"/>
                <a:pathLst>
                  <a:path extrusionOk="0" h="1528" w="1806">
                    <a:moveTo>
                      <a:pt x="826" y="1"/>
                    </a:moveTo>
                    <a:cubicBezTo>
                      <a:pt x="775" y="1"/>
                      <a:pt x="722" y="6"/>
                      <a:pt x="668" y="16"/>
                    </a:cubicBezTo>
                    <a:cubicBezTo>
                      <a:pt x="268" y="117"/>
                      <a:pt x="1" y="517"/>
                      <a:pt x="67" y="917"/>
                    </a:cubicBezTo>
                    <a:cubicBezTo>
                      <a:pt x="165" y="1308"/>
                      <a:pt x="504" y="1527"/>
                      <a:pt x="841" y="1527"/>
                    </a:cubicBezTo>
                    <a:cubicBezTo>
                      <a:pt x="1079" y="1527"/>
                      <a:pt x="1317" y="1418"/>
                      <a:pt x="1468" y="1184"/>
                    </a:cubicBezTo>
                    <a:cubicBezTo>
                      <a:pt x="1806" y="663"/>
                      <a:pt x="1410" y="1"/>
                      <a:pt x="826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8" name="Google Shape;45878;p86"/>
              <p:cNvSpPr/>
              <p:nvPr/>
            </p:nvSpPr>
            <p:spPr>
              <a:xfrm flipH="1" rot="5509765">
                <a:off x="352571" y="1395141"/>
                <a:ext cx="28616" cy="23152"/>
              </a:xfrm>
              <a:custGeom>
                <a:rect b="b" l="l" r="r" t="t"/>
                <a:pathLst>
                  <a:path extrusionOk="0" h="1523" w="1818">
                    <a:moveTo>
                      <a:pt x="816" y="0"/>
                    </a:moveTo>
                    <a:cubicBezTo>
                      <a:pt x="789" y="0"/>
                      <a:pt x="762" y="2"/>
                      <a:pt x="735" y="4"/>
                    </a:cubicBezTo>
                    <a:cubicBezTo>
                      <a:pt x="334" y="38"/>
                      <a:pt x="1" y="405"/>
                      <a:pt x="67" y="838"/>
                    </a:cubicBezTo>
                    <a:cubicBezTo>
                      <a:pt x="110" y="1261"/>
                      <a:pt x="459" y="1523"/>
                      <a:pt x="820" y="1523"/>
                    </a:cubicBezTo>
                    <a:cubicBezTo>
                      <a:pt x="1030" y="1523"/>
                      <a:pt x="1243" y="1435"/>
                      <a:pt x="1402" y="1239"/>
                    </a:cubicBezTo>
                    <a:cubicBezTo>
                      <a:pt x="1818" y="727"/>
                      <a:pt x="1436" y="0"/>
                      <a:pt x="816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79" name="Google Shape;45879;p86"/>
              <p:cNvSpPr/>
              <p:nvPr/>
            </p:nvSpPr>
            <p:spPr>
              <a:xfrm flipH="1" rot="5509765">
                <a:off x="369021" y="1665298"/>
                <a:ext cx="32945" cy="23411"/>
              </a:xfrm>
              <a:custGeom>
                <a:rect b="b" l="l" r="r" t="t"/>
                <a:pathLst>
                  <a:path extrusionOk="0" h="1540" w="2093">
                    <a:moveTo>
                      <a:pt x="1047" y="1"/>
                    </a:moveTo>
                    <a:cubicBezTo>
                      <a:pt x="75" y="1"/>
                      <a:pt x="0" y="1440"/>
                      <a:pt x="979" y="1538"/>
                    </a:cubicBezTo>
                    <a:cubicBezTo>
                      <a:pt x="1001" y="1539"/>
                      <a:pt x="1022" y="1540"/>
                      <a:pt x="1042" y="1540"/>
                    </a:cubicBezTo>
                    <a:cubicBezTo>
                      <a:pt x="1985" y="1540"/>
                      <a:pt x="2092" y="68"/>
                      <a:pt x="1113" y="3"/>
                    </a:cubicBezTo>
                    <a:cubicBezTo>
                      <a:pt x="1090" y="2"/>
                      <a:pt x="1068" y="1"/>
                      <a:pt x="1047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0" name="Google Shape;45880;p86"/>
              <p:cNvSpPr/>
              <p:nvPr/>
            </p:nvSpPr>
            <p:spPr>
              <a:xfrm flipH="1" rot="5509765">
                <a:off x="387089" y="1760117"/>
                <a:ext cx="28821" cy="23456"/>
              </a:xfrm>
              <a:custGeom>
                <a:rect b="b" l="l" r="r" t="t"/>
                <a:pathLst>
                  <a:path extrusionOk="0" h="1543" w="1831">
                    <a:moveTo>
                      <a:pt x="858" y="1"/>
                    </a:moveTo>
                    <a:cubicBezTo>
                      <a:pt x="514" y="1"/>
                      <a:pt x="187" y="246"/>
                      <a:pt x="130" y="589"/>
                    </a:cubicBezTo>
                    <a:cubicBezTo>
                      <a:pt x="0" y="1106"/>
                      <a:pt x="412" y="1543"/>
                      <a:pt x="867" y="1543"/>
                    </a:cubicBezTo>
                    <a:cubicBezTo>
                      <a:pt x="1000" y="1543"/>
                      <a:pt x="1136" y="1506"/>
                      <a:pt x="1264" y="1423"/>
                    </a:cubicBezTo>
                    <a:cubicBezTo>
                      <a:pt x="1831" y="1056"/>
                      <a:pt x="1697" y="155"/>
                      <a:pt x="1030" y="22"/>
                    </a:cubicBezTo>
                    <a:cubicBezTo>
                      <a:pt x="973" y="8"/>
                      <a:pt x="915" y="1"/>
                      <a:pt x="858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1" name="Google Shape;45881;p86"/>
              <p:cNvSpPr/>
              <p:nvPr/>
            </p:nvSpPr>
            <p:spPr>
              <a:xfrm flipH="1" rot="5509765">
                <a:off x="430140" y="1863305"/>
                <a:ext cx="35164" cy="23669"/>
              </a:xfrm>
              <a:custGeom>
                <a:rect b="b" l="l" r="r" t="t"/>
                <a:pathLst>
                  <a:path extrusionOk="0" h="1557" w="2234">
                    <a:moveTo>
                      <a:pt x="1068" y="0"/>
                    </a:moveTo>
                    <a:cubicBezTo>
                      <a:pt x="350" y="0"/>
                      <a:pt x="0" y="1107"/>
                      <a:pt x="782" y="1484"/>
                    </a:cubicBezTo>
                    <a:cubicBezTo>
                      <a:pt x="899" y="1534"/>
                      <a:pt x="1012" y="1556"/>
                      <a:pt x="1117" y="1556"/>
                    </a:cubicBezTo>
                    <a:cubicBezTo>
                      <a:pt x="1850" y="1556"/>
                      <a:pt x="2233" y="462"/>
                      <a:pt x="1416" y="83"/>
                    </a:cubicBezTo>
                    <a:cubicBezTo>
                      <a:pt x="1293" y="26"/>
                      <a:pt x="1177" y="0"/>
                      <a:pt x="1068" y="0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82" name="Google Shape;45882;p86"/>
              <p:cNvSpPr/>
              <p:nvPr/>
            </p:nvSpPr>
            <p:spPr>
              <a:xfrm flipH="1" rot="5509765">
                <a:off x="476269" y="1974353"/>
                <a:ext cx="35794" cy="23882"/>
              </a:xfrm>
              <a:custGeom>
                <a:rect b="b" l="l" r="r" t="t"/>
                <a:pathLst>
                  <a:path extrusionOk="0" h="1571" w="2274">
                    <a:moveTo>
                      <a:pt x="1115" y="1"/>
                    </a:moveTo>
                    <a:cubicBezTo>
                      <a:pt x="448" y="1"/>
                      <a:pt x="0" y="973"/>
                      <a:pt x="718" y="1442"/>
                    </a:cubicBezTo>
                    <a:cubicBezTo>
                      <a:pt x="863" y="1531"/>
                      <a:pt x="1008" y="1570"/>
                      <a:pt x="1144" y="1570"/>
                    </a:cubicBezTo>
                    <a:cubicBezTo>
                      <a:pt x="1817" y="1570"/>
                      <a:pt x="2274" y="613"/>
                      <a:pt x="1552" y="141"/>
                    </a:cubicBezTo>
                    <a:cubicBezTo>
                      <a:pt x="1402" y="43"/>
                      <a:pt x="1254" y="1"/>
                      <a:pt x="1115" y="1"/>
                    </a:cubicBezTo>
                    <a:close/>
                  </a:path>
                </a:pathLst>
              </a:custGeom>
              <a:solidFill>
                <a:srgbClr val="E7A662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cxnSp>
        <p:nvCxnSpPr>
          <p:cNvPr id="45883" name="Google Shape;45883;p86"/>
          <p:cNvCxnSpPr/>
          <p:nvPr/>
        </p:nvCxnSpPr>
        <p:spPr>
          <a:xfrm>
            <a:off x="5261950" y="4937425"/>
            <a:ext cx="17460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45884" name="Google Shape;45884;p86"/>
          <p:cNvPicPr preferRelativeResize="0"/>
          <p:nvPr/>
        </p:nvPicPr>
        <p:blipFill rotWithShape="1">
          <a:blip r:embed="rId3">
            <a:alphaModFix/>
          </a:blip>
          <a:srcRect b="2052" l="0" r="0" t="2052"/>
          <a:stretch/>
        </p:blipFill>
        <p:spPr>
          <a:xfrm>
            <a:off x="5572450" y="1111000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5885" name="Google Shape;45885;p86"/>
          <p:cNvPicPr preferRelativeResize="0"/>
          <p:nvPr/>
        </p:nvPicPr>
        <p:blipFill rotWithShape="1">
          <a:blip r:embed="rId4">
            <a:alphaModFix/>
          </a:blip>
          <a:srcRect b="12495" l="0" r="0" t="12502"/>
          <a:stretch/>
        </p:blipFill>
        <p:spPr>
          <a:xfrm>
            <a:off x="5572453" y="3206100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5886" name="Google Shape;45886;p86"/>
          <p:cNvPicPr preferRelativeResize="0"/>
          <p:nvPr/>
        </p:nvPicPr>
        <p:blipFill rotWithShape="1">
          <a:blip r:embed="rId5">
            <a:alphaModFix/>
          </a:blip>
          <a:srcRect b="29" l="0" r="0" t="19"/>
          <a:stretch/>
        </p:blipFill>
        <p:spPr>
          <a:xfrm>
            <a:off x="2188438" y="3246700"/>
            <a:ext cx="1125000" cy="1125000"/>
          </a:xfrm>
          <a:prstGeom prst="ellipse">
            <a:avLst/>
          </a:prstGeom>
          <a:noFill/>
          <a:ln>
            <a:noFill/>
          </a:ln>
        </p:spPr>
      </p:pic>
      <p:pic>
        <p:nvPicPr>
          <p:cNvPr id="45887" name="Google Shape;45887;p86"/>
          <p:cNvPicPr preferRelativeResize="0"/>
          <p:nvPr/>
        </p:nvPicPr>
        <p:blipFill rotWithShape="1">
          <a:blip r:embed="rId6">
            <a:alphaModFix/>
          </a:blip>
          <a:srcRect b="592" l="0" r="0" t="583"/>
          <a:stretch/>
        </p:blipFill>
        <p:spPr>
          <a:xfrm>
            <a:off x="2154588" y="1203163"/>
            <a:ext cx="1125000" cy="1125000"/>
          </a:xfrm>
          <a:prstGeom prst="ellipse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87" name="Shape 466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88" name="Google Shape;46688;p122"/>
          <p:cNvSpPr txBox="1"/>
          <p:nvPr/>
        </p:nvSpPr>
        <p:spPr>
          <a:xfrm>
            <a:off x="2606750" y="219725"/>
            <a:ext cx="41439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3000">
                <a:solidFill>
                  <a:srgbClr val="708EC0"/>
                </a:solidFill>
                <a:latin typeface="Big Shoulders Text"/>
                <a:ea typeface="Big Shoulders Text"/>
                <a:cs typeface="Big Shoulders Text"/>
                <a:sym typeface="Big Shoulders Text"/>
              </a:rPr>
              <a:t>Updates to User Interface</a:t>
            </a:r>
            <a:endParaRPr/>
          </a:p>
        </p:txBody>
      </p:sp>
      <p:pic>
        <p:nvPicPr>
          <p:cNvPr id="46689" name="Google Shape;46689;p122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150625" y="1759050"/>
            <a:ext cx="3735301" cy="2361350"/>
          </a:xfrm>
          <a:prstGeom prst="rect">
            <a:avLst/>
          </a:prstGeom>
          <a:noFill/>
          <a:ln>
            <a:noFill/>
          </a:ln>
        </p:spPr>
      </p:pic>
      <p:pic>
        <p:nvPicPr>
          <p:cNvPr id="46690" name="Google Shape;46690;p122"/>
          <p:cNvPicPr preferRelativeResize="0"/>
          <p:nvPr/>
        </p:nvPicPr>
        <p:blipFill>
          <a:blip r:embed="rId4">
            <a:alphaModFix/>
          </a:blip>
          <a:stretch>
            <a:fillRect/>
          </a:stretch>
        </p:blipFill>
        <p:spPr>
          <a:xfrm>
            <a:off x="4105500" y="1759050"/>
            <a:ext cx="4023900" cy="2337650"/>
          </a:xfrm>
          <a:prstGeom prst="rect">
            <a:avLst/>
          </a:prstGeom>
          <a:noFill/>
          <a:ln>
            <a:noFill/>
          </a:ln>
        </p:spPr>
      </p:pic>
      <p:sp>
        <p:nvSpPr>
          <p:cNvPr id="46691" name="Google Shape;46691;p122"/>
          <p:cNvSpPr txBox="1"/>
          <p:nvPr/>
        </p:nvSpPr>
        <p:spPr>
          <a:xfrm>
            <a:off x="1752450" y="1361250"/>
            <a:ext cx="992400" cy="39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Before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sp>
        <p:nvSpPr>
          <p:cNvPr id="46692" name="Google Shape;46692;p122"/>
          <p:cNvSpPr txBox="1"/>
          <p:nvPr/>
        </p:nvSpPr>
        <p:spPr>
          <a:xfrm>
            <a:off x="5949244" y="1361250"/>
            <a:ext cx="852300" cy="39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After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696" name="Shape 466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7" name="Google Shape;46697;p123"/>
          <p:cNvSpPr txBox="1"/>
          <p:nvPr/>
        </p:nvSpPr>
        <p:spPr>
          <a:xfrm>
            <a:off x="2513200" y="430550"/>
            <a:ext cx="3558900" cy="641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 sz="3000">
                <a:solidFill>
                  <a:schemeClr val="accent2"/>
                </a:solidFill>
                <a:latin typeface="Big Shoulders Text"/>
                <a:ea typeface="Big Shoulders Text"/>
                <a:cs typeface="Big Shoulders Text"/>
                <a:sym typeface="Big Shoulders Text"/>
              </a:rPr>
              <a:t>Updates to User Interface</a:t>
            </a:r>
            <a:endParaRPr>
              <a:solidFill>
                <a:schemeClr val="dk1"/>
              </a:solidFill>
            </a:endParaRPr>
          </a:p>
        </p:txBody>
      </p:sp>
      <p:sp>
        <p:nvSpPr>
          <p:cNvPr id="46698" name="Google Shape;46698;p123"/>
          <p:cNvSpPr txBox="1"/>
          <p:nvPr/>
        </p:nvSpPr>
        <p:spPr>
          <a:xfrm>
            <a:off x="4648750" y="1231700"/>
            <a:ext cx="1490100" cy="397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rgbClr val="FFFFFF"/>
                </a:solidFill>
              </a:rPr>
              <a:t>Connect Page</a:t>
            </a:r>
            <a:endParaRPr>
              <a:solidFill>
                <a:srgbClr val="FFFFFF"/>
              </a:solidFill>
            </a:endParaRPr>
          </a:p>
        </p:txBody>
      </p:sp>
      <p:pic>
        <p:nvPicPr>
          <p:cNvPr id="46699" name="Google Shape;46699;p123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3244025" y="1671275"/>
            <a:ext cx="4139640" cy="3220249"/>
          </a:xfrm>
          <a:prstGeom prst="rect">
            <a:avLst/>
          </a:prstGeom>
          <a:noFill/>
          <a:ln>
            <a:noFill/>
          </a:ln>
        </p:spPr>
      </p:pic>
      <p:sp>
        <p:nvSpPr>
          <p:cNvPr id="46700" name="Google Shape;46700;p123"/>
          <p:cNvSpPr txBox="1"/>
          <p:nvPr/>
        </p:nvSpPr>
        <p:spPr>
          <a:xfrm>
            <a:off x="585600" y="1671275"/>
            <a:ext cx="2243700" cy="23172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New page created to connect to telescope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Takes screenshot of moon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175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Roboto"/>
              <a:buChar char="●"/>
            </a:pPr>
            <a:r>
              <a:rPr lang="en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Save screenshot locally to upload into Django server</a:t>
            </a:r>
            <a:endParaRPr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704" name="Shape 467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05" name="Google Shape;46705;p124"/>
          <p:cNvSpPr txBox="1"/>
          <p:nvPr>
            <p:ph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Problems We Faced</a:t>
            </a:r>
            <a:endParaRPr/>
          </a:p>
        </p:txBody>
      </p:sp>
      <p:sp>
        <p:nvSpPr>
          <p:cNvPr id="46706" name="Google Shape;46706;p124"/>
          <p:cNvSpPr txBox="1"/>
          <p:nvPr/>
        </p:nvSpPr>
        <p:spPr>
          <a:xfrm>
            <a:off x="713225" y="1528775"/>
            <a:ext cx="3207900" cy="1829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oboto"/>
              <a:buChar char="●"/>
            </a:pPr>
            <a:r>
              <a:rPr lang="en" sz="18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CSS</a:t>
            </a:r>
            <a:endParaRPr sz="18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oboto"/>
              <a:buChar char="●"/>
            </a:pPr>
            <a:r>
              <a:rPr lang="en" sz="18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Direct screenshot upload</a:t>
            </a:r>
            <a:endParaRPr sz="18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oboto"/>
              <a:buChar char="●"/>
            </a:pPr>
            <a:r>
              <a:rPr lang="en" sz="18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Understanding previous implementation of MoonTrek</a:t>
            </a:r>
            <a:endParaRPr sz="18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Roboto"/>
              <a:buChar char="●"/>
            </a:pPr>
            <a:r>
              <a:rPr lang="en" sz="1800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rPr>
              <a:t>Mobile implementation</a:t>
            </a:r>
            <a:endParaRPr sz="1800">
              <a:solidFill>
                <a:schemeClr val="lt1"/>
              </a:solidFill>
              <a:latin typeface="Roboto"/>
              <a:ea typeface="Roboto"/>
              <a:cs typeface="Roboto"/>
              <a:sym typeface="Roboto"/>
            </a:endParaRPr>
          </a:p>
        </p:txBody>
      </p:sp>
      <p:pic>
        <p:nvPicPr>
          <p:cNvPr id="46707" name="Google Shape;46707;p12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4866325" y="1528775"/>
            <a:ext cx="3159875" cy="263322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711" name="Shape 46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12" name="Google Shape;46712;p125"/>
          <p:cNvSpPr txBox="1"/>
          <p:nvPr>
            <p:ph type="title"/>
          </p:nvPr>
        </p:nvSpPr>
        <p:spPr>
          <a:xfrm>
            <a:off x="425400" y="1660800"/>
            <a:ext cx="8293200" cy="1363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/>
              <a:t>Thank You</a:t>
            </a:r>
            <a:endParaRPr sz="4800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891" name="Shape 458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92" name="Google Shape;45892;p87"/>
          <p:cNvSpPr txBox="1"/>
          <p:nvPr>
            <p:ph idx="21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 - Agenda</a:t>
            </a:r>
            <a:endParaRPr/>
          </a:p>
        </p:txBody>
      </p:sp>
      <p:sp>
        <p:nvSpPr>
          <p:cNvPr id="45893" name="Google Shape;45893;p87"/>
          <p:cNvSpPr txBox="1"/>
          <p:nvPr>
            <p:ph idx="1" type="subTitle"/>
          </p:nvPr>
        </p:nvSpPr>
        <p:spPr>
          <a:xfrm>
            <a:off x="2220275" y="1496200"/>
            <a:ext cx="17493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About MoonTrek</a:t>
            </a:r>
            <a:endParaRPr/>
          </a:p>
        </p:txBody>
      </p:sp>
      <p:sp>
        <p:nvSpPr>
          <p:cNvPr id="45894" name="Google Shape;45894;p87"/>
          <p:cNvSpPr txBox="1"/>
          <p:nvPr>
            <p:ph idx="2" type="subTitle"/>
          </p:nvPr>
        </p:nvSpPr>
        <p:spPr>
          <a:xfrm>
            <a:off x="1927975" y="1883311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Explaining the project</a:t>
            </a:r>
            <a:endParaRPr/>
          </a:p>
        </p:txBody>
      </p:sp>
      <p:sp>
        <p:nvSpPr>
          <p:cNvPr id="45895" name="Google Shape;45895;p87"/>
          <p:cNvSpPr txBox="1"/>
          <p:nvPr>
            <p:ph idx="3" type="subTitle"/>
          </p:nvPr>
        </p:nvSpPr>
        <p:spPr>
          <a:xfrm>
            <a:off x="5468252" y="2899825"/>
            <a:ext cx="20178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Problems Faced</a:t>
            </a:r>
            <a:endParaRPr/>
          </a:p>
        </p:txBody>
      </p:sp>
      <p:sp>
        <p:nvSpPr>
          <p:cNvPr id="45896" name="Google Shape;45896;p87"/>
          <p:cNvSpPr txBox="1"/>
          <p:nvPr>
            <p:ph idx="5" type="subTitle"/>
          </p:nvPr>
        </p:nvSpPr>
        <p:spPr>
          <a:xfrm>
            <a:off x="5517300" y="1496200"/>
            <a:ext cx="20178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Recap of Last Year </a:t>
            </a:r>
            <a:endParaRPr/>
          </a:p>
        </p:txBody>
      </p:sp>
      <p:sp>
        <p:nvSpPr>
          <p:cNvPr id="45897" name="Google Shape;45897;p87"/>
          <p:cNvSpPr txBox="1"/>
          <p:nvPr>
            <p:ph idx="6" type="subTitle"/>
          </p:nvPr>
        </p:nvSpPr>
        <p:spPr>
          <a:xfrm>
            <a:off x="5171050" y="1883300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Explaining where we picked up from</a:t>
            </a:r>
            <a:endParaRPr/>
          </a:p>
        </p:txBody>
      </p:sp>
      <p:sp>
        <p:nvSpPr>
          <p:cNvPr id="45898" name="Google Shape;45898;p87"/>
          <p:cNvSpPr txBox="1"/>
          <p:nvPr>
            <p:ph idx="8" type="subTitle"/>
          </p:nvPr>
        </p:nvSpPr>
        <p:spPr>
          <a:xfrm>
            <a:off x="5171045" y="3287203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The problems we have encountered</a:t>
            </a:r>
            <a:endParaRPr/>
          </a:p>
        </p:txBody>
      </p:sp>
      <p:sp>
        <p:nvSpPr>
          <p:cNvPr id="45899" name="Google Shape;45899;p87"/>
          <p:cNvSpPr txBox="1"/>
          <p:nvPr>
            <p:ph idx="13" type="subTitle"/>
          </p:nvPr>
        </p:nvSpPr>
        <p:spPr>
          <a:xfrm>
            <a:off x="1927966" y="3289536"/>
            <a:ext cx="1749300" cy="776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>
                <a:solidFill>
                  <a:schemeClr val="accent3"/>
                </a:solidFill>
              </a:rPr>
              <a:t>How we improved MoonTrek</a:t>
            </a:r>
            <a:endParaRPr>
              <a:solidFill>
                <a:schemeClr val="accent3"/>
              </a:solidFill>
            </a:endParaRPr>
          </a:p>
          <a:p>
            <a:pPr indent="0" lvl="0" marL="0" rtl="0" algn="l">
              <a:spcBef>
                <a:spcPts val="1600"/>
              </a:spcBef>
              <a:spcAft>
                <a:spcPts val="1600"/>
              </a:spcAft>
              <a:buNone/>
            </a:pPr>
            <a:r>
              <a:t/>
            </a:r>
            <a:endParaRPr/>
          </a:p>
        </p:txBody>
      </p:sp>
      <p:sp>
        <p:nvSpPr>
          <p:cNvPr id="45900" name="Google Shape;45900;p87"/>
          <p:cNvSpPr txBox="1"/>
          <p:nvPr>
            <p:ph idx="14" type="subTitle"/>
          </p:nvPr>
        </p:nvSpPr>
        <p:spPr>
          <a:xfrm>
            <a:off x="2209570" y="2899900"/>
            <a:ext cx="16890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MoonTrek’s Goals</a:t>
            </a:r>
            <a:endParaRPr/>
          </a:p>
        </p:txBody>
      </p:sp>
      <p:cxnSp>
        <p:nvCxnSpPr>
          <p:cNvPr id="45901" name="Google Shape;45901;p87"/>
          <p:cNvCxnSpPr/>
          <p:nvPr/>
        </p:nvCxnSpPr>
        <p:spPr>
          <a:xfrm>
            <a:off x="2034925" y="1895275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02" name="Google Shape;45902;p87"/>
          <p:cNvCxnSpPr/>
          <p:nvPr/>
        </p:nvCxnSpPr>
        <p:spPr>
          <a:xfrm>
            <a:off x="5278300" y="1895275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03" name="Google Shape;45903;p87"/>
          <p:cNvCxnSpPr/>
          <p:nvPr/>
        </p:nvCxnSpPr>
        <p:spPr>
          <a:xfrm>
            <a:off x="2035436" y="3301500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04" name="Google Shape;45904;p87"/>
          <p:cNvCxnSpPr/>
          <p:nvPr/>
        </p:nvCxnSpPr>
        <p:spPr>
          <a:xfrm>
            <a:off x="5278300" y="3299100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905" name="Google Shape;45905;p87"/>
          <p:cNvSpPr txBox="1"/>
          <p:nvPr>
            <p:ph type="title"/>
          </p:nvPr>
        </p:nvSpPr>
        <p:spPr>
          <a:xfrm>
            <a:off x="1972290" y="1493625"/>
            <a:ext cx="2625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45906" name="Google Shape;45906;p87"/>
          <p:cNvSpPr txBox="1"/>
          <p:nvPr>
            <p:ph idx="16" type="title"/>
          </p:nvPr>
        </p:nvSpPr>
        <p:spPr>
          <a:xfrm>
            <a:off x="5228531" y="1493625"/>
            <a:ext cx="2781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sp>
        <p:nvSpPr>
          <p:cNvPr id="45907" name="Google Shape;45907;p87"/>
          <p:cNvSpPr txBox="1"/>
          <p:nvPr>
            <p:ph idx="18" type="title"/>
          </p:nvPr>
        </p:nvSpPr>
        <p:spPr>
          <a:xfrm>
            <a:off x="5233213" y="2897198"/>
            <a:ext cx="2625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04</a:t>
            </a:r>
            <a:endParaRPr/>
          </a:p>
        </p:txBody>
      </p:sp>
      <p:sp>
        <p:nvSpPr>
          <p:cNvPr id="45908" name="Google Shape;45908;p87"/>
          <p:cNvSpPr txBox="1"/>
          <p:nvPr>
            <p:ph idx="20" type="title"/>
          </p:nvPr>
        </p:nvSpPr>
        <p:spPr>
          <a:xfrm>
            <a:off x="1927964" y="2899813"/>
            <a:ext cx="2787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03</a:t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912" name="Shape 459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13" name="Google Shape;45913;p88"/>
          <p:cNvSpPr txBox="1"/>
          <p:nvPr>
            <p:ph idx="21" type="title"/>
          </p:nvPr>
        </p:nvSpPr>
        <p:spPr>
          <a:xfrm>
            <a:off x="713225" y="5395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 - Agenda (cont’d)</a:t>
            </a:r>
            <a:endParaRPr/>
          </a:p>
        </p:txBody>
      </p:sp>
      <p:sp>
        <p:nvSpPr>
          <p:cNvPr id="45914" name="Google Shape;45914;p88"/>
          <p:cNvSpPr txBox="1"/>
          <p:nvPr>
            <p:ph idx="1" type="subTitle"/>
          </p:nvPr>
        </p:nvSpPr>
        <p:spPr>
          <a:xfrm>
            <a:off x="2042450" y="1806461"/>
            <a:ext cx="21591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Telescope Integration</a:t>
            </a:r>
            <a:endParaRPr/>
          </a:p>
        </p:txBody>
      </p:sp>
      <p:sp>
        <p:nvSpPr>
          <p:cNvPr id="45915" name="Google Shape;45915;p88"/>
          <p:cNvSpPr txBox="1"/>
          <p:nvPr>
            <p:ph idx="3" type="subTitle"/>
          </p:nvPr>
        </p:nvSpPr>
        <p:spPr>
          <a:xfrm>
            <a:off x="5184952" y="2899825"/>
            <a:ext cx="20178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User Interface</a:t>
            </a:r>
            <a:endParaRPr/>
          </a:p>
        </p:txBody>
      </p:sp>
      <p:sp>
        <p:nvSpPr>
          <p:cNvPr id="45916" name="Google Shape;45916;p88"/>
          <p:cNvSpPr txBox="1"/>
          <p:nvPr>
            <p:ph idx="5" type="subTitle"/>
          </p:nvPr>
        </p:nvSpPr>
        <p:spPr>
          <a:xfrm>
            <a:off x="5173175" y="1806461"/>
            <a:ext cx="20178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Image Registration</a:t>
            </a:r>
            <a:endParaRPr/>
          </a:p>
        </p:txBody>
      </p:sp>
      <p:sp>
        <p:nvSpPr>
          <p:cNvPr id="45917" name="Google Shape;45917;p88"/>
          <p:cNvSpPr txBox="1"/>
          <p:nvPr>
            <p:ph idx="9" type="subTitle"/>
          </p:nvPr>
        </p:nvSpPr>
        <p:spPr>
          <a:xfrm>
            <a:off x="2135375" y="2901550"/>
            <a:ext cx="2243400" cy="309300"/>
          </a:xfrm>
          <a:prstGeom prst="rect">
            <a:avLst/>
          </a:prstGeom>
        </p:spPr>
        <p:txBody>
          <a:bodyPr anchorCtr="0" anchor="t" bIns="0" lIns="91425" spcFirstLastPara="1" rIns="91425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3D Modeling</a:t>
            </a:r>
            <a:endParaRPr/>
          </a:p>
        </p:txBody>
      </p:sp>
      <p:cxnSp>
        <p:nvCxnSpPr>
          <p:cNvPr id="45918" name="Google Shape;45918;p88"/>
          <p:cNvCxnSpPr/>
          <p:nvPr/>
        </p:nvCxnSpPr>
        <p:spPr>
          <a:xfrm>
            <a:off x="1857100" y="2205536"/>
            <a:ext cx="21858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19" name="Google Shape;45919;p88"/>
          <p:cNvCxnSpPr/>
          <p:nvPr/>
        </p:nvCxnSpPr>
        <p:spPr>
          <a:xfrm>
            <a:off x="4934175" y="2205536"/>
            <a:ext cx="19011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20" name="Google Shape;45920;p88"/>
          <p:cNvCxnSpPr/>
          <p:nvPr/>
        </p:nvCxnSpPr>
        <p:spPr>
          <a:xfrm>
            <a:off x="1901936" y="3300625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45921" name="Google Shape;45921;p88"/>
          <p:cNvCxnSpPr/>
          <p:nvPr/>
        </p:nvCxnSpPr>
        <p:spPr>
          <a:xfrm>
            <a:off x="4991350" y="3299100"/>
            <a:ext cx="13575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45922" name="Google Shape;45922;p88"/>
          <p:cNvSpPr txBox="1"/>
          <p:nvPr>
            <p:ph type="title"/>
          </p:nvPr>
        </p:nvSpPr>
        <p:spPr>
          <a:xfrm>
            <a:off x="1794465" y="1803886"/>
            <a:ext cx="2625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05</a:t>
            </a:r>
            <a:endParaRPr/>
          </a:p>
        </p:txBody>
      </p:sp>
      <p:sp>
        <p:nvSpPr>
          <p:cNvPr id="45923" name="Google Shape;45923;p88"/>
          <p:cNvSpPr txBox="1"/>
          <p:nvPr>
            <p:ph idx="16" type="title"/>
          </p:nvPr>
        </p:nvSpPr>
        <p:spPr>
          <a:xfrm>
            <a:off x="4884406" y="1803886"/>
            <a:ext cx="2781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06</a:t>
            </a:r>
            <a:endParaRPr/>
          </a:p>
        </p:txBody>
      </p:sp>
      <p:sp>
        <p:nvSpPr>
          <p:cNvPr id="45924" name="Google Shape;45924;p88"/>
          <p:cNvSpPr txBox="1"/>
          <p:nvPr>
            <p:ph idx="17" type="title"/>
          </p:nvPr>
        </p:nvSpPr>
        <p:spPr>
          <a:xfrm>
            <a:off x="1852522" y="2897200"/>
            <a:ext cx="2787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07</a:t>
            </a:r>
            <a:endParaRPr/>
          </a:p>
        </p:txBody>
      </p:sp>
      <p:sp>
        <p:nvSpPr>
          <p:cNvPr id="45925" name="Google Shape;45925;p88"/>
          <p:cNvSpPr txBox="1"/>
          <p:nvPr>
            <p:ph idx="18" type="title"/>
          </p:nvPr>
        </p:nvSpPr>
        <p:spPr>
          <a:xfrm>
            <a:off x="4949913" y="2897198"/>
            <a:ext cx="262500" cy="309300"/>
          </a:xfrm>
          <a:prstGeom prst="rect">
            <a:avLst/>
          </a:prstGeom>
        </p:spPr>
        <p:txBody>
          <a:bodyPr anchorCtr="0" anchor="ctr" bIns="91425" lIns="0" spcFirstLastPara="1" rIns="0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08</a:t>
            </a:r>
            <a:endParaRPr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5929" name="Shape 459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30" name="Google Shape;45930;p89"/>
          <p:cNvSpPr txBox="1"/>
          <p:nvPr>
            <p:ph type="title"/>
          </p:nvPr>
        </p:nvSpPr>
        <p:spPr>
          <a:xfrm>
            <a:off x="5022700" y="2961525"/>
            <a:ext cx="30015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MoonTrek</a:t>
            </a:r>
            <a:endParaRPr/>
          </a:p>
        </p:txBody>
      </p:sp>
      <p:sp>
        <p:nvSpPr>
          <p:cNvPr id="45931" name="Google Shape;45931;p89"/>
          <p:cNvSpPr txBox="1"/>
          <p:nvPr>
            <p:ph idx="2" type="title"/>
          </p:nvPr>
        </p:nvSpPr>
        <p:spPr>
          <a:xfrm>
            <a:off x="543805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cxnSp>
        <p:nvCxnSpPr>
          <p:cNvPr id="45932" name="Google Shape;45932;p89"/>
          <p:cNvCxnSpPr/>
          <p:nvPr/>
        </p:nvCxnSpPr>
        <p:spPr>
          <a:xfrm>
            <a:off x="556257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  <p:grpSp>
        <p:nvGrpSpPr>
          <p:cNvPr id="45933" name="Google Shape;45933;p89"/>
          <p:cNvGrpSpPr/>
          <p:nvPr/>
        </p:nvGrpSpPr>
        <p:grpSpPr>
          <a:xfrm>
            <a:off x="-127795" y="281209"/>
            <a:ext cx="5275007" cy="4642595"/>
            <a:chOff x="-127795" y="281209"/>
            <a:chExt cx="5275007" cy="4642595"/>
          </a:xfrm>
        </p:grpSpPr>
        <p:grpSp>
          <p:nvGrpSpPr>
            <p:cNvPr id="45934" name="Google Shape;45934;p89"/>
            <p:cNvGrpSpPr/>
            <p:nvPr/>
          </p:nvGrpSpPr>
          <p:grpSpPr>
            <a:xfrm>
              <a:off x="-127795" y="2341431"/>
              <a:ext cx="3801027" cy="2582373"/>
              <a:chOff x="-127795" y="2341431"/>
              <a:chExt cx="3801027" cy="2582373"/>
            </a:xfrm>
          </p:grpSpPr>
          <p:grpSp>
            <p:nvGrpSpPr>
              <p:cNvPr id="45935" name="Google Shape;45935;p89"/>
              <p:cNvGrpSpPr/>
              <p:nvPr/>
            </p:nvGrpSpPr>
            <p:grpSpPr>
              <a:xfrm flipH="1" rot="344637">
                <a:off x="1871076" y="2421072"/>
                <a:ext cx="1699089" cy="2145056"/>
                <a:chOff x="146217" y="2712579"/>
                <a:chExt cx="1552966" cy="1960401"/>
              </a:xfrm>
            </p:grpSpPr>
            <p:grpSp>
              <p:nvGrpSpPr>
                <p:cNvPr id="45936" name="Google Shape;45936;p8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5937" name="Google Shape;45937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38" name="Google Shape;45938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39" name="Google Shape;45939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0" name="Google Shape;45940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1" name="Google Shape;45941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2" name="Google Shape;45942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3" name="Google Shape;45943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4" name="Google Shape;45944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5" name="Google Shape;45945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6" name="Google Shape;45946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7" name="Google Shape;45947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8" name="Google Shape;45948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49" name="Google Shape;45949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0" name="Google Shape;45950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951" name="Google Shape;45951;p8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5952" name="Google Shape;45952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3" name="Google Shape;45953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4" name="Google Shape;45954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5" name="Google Shape;45955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6" name="Google Shape;45956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7" name="Google Shape;45957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8" name="Google Shape;45958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59" name="Google Shape;45959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0" name="Google Shape;45960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1" name="Google Shape;45961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2" name="Google Shape;45962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3" name="Google Shape;45963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4" name="Google Shape;45964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5" name="Google Shape;45965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966" name="Google Shape;45966;p8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5967" name="Google Shape;45967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8" name="Google Shape;45968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69" name="Google Shape;45969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0" name="Google Shape;45970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1" name="Google Shape;45971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2" name="Google Shape;45972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3" name="Google Shape;45973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4" name="Google Shape;45974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5" name="Google Shape;45975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6" name="Google Shape;45976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7" name="Google Shape;45977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8" name="Google Shape;45978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79" name="Google Shape;45979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0" name="Google Shape;45980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  <p:grpSp>
            <p:nvGrpSpPr>
              <p:cNvPr id="45981" name="Google Shape;45981;p89"/>
              <p:cNvGrpSpPr/>
              <p:nvPr/>
            </p:nvGrpSpPr>
            <p:grpSpPr>
              <a:xfrm flipH="1" rot="-3764223">
                <a:off x="365235" y="2604752"/>
                <a:ext cx="1699169" cy="2145136"/>
                <a:chOff x="146217" y="2712579"/>
                <a:chExt cx="1552966" cy="1960401"/>
              </a:xfrm>
            </p:grpSpPr>
            <p:grpSp>
              <p:nvGrpSpPr>
                <p:cNvPr id="45982" name="Google Shape;45982;p89"/>
                <p:cNvGrpSpPr/>
                <p:nvPr/>
              </p:nvGrpSpPr>
              <p:grpSpPr>
                <a:xfrm>
                  <a:off x="146217" y="2712579"/>
                  <a:ext cx="1134008" cy="607901"/>
                  <a:chOff x="5206900" y="826150"/>
                  <a:chExt cx="599275" cy="321250"/>
                </a:xfrm>
              </p:grpSpPr>
              <p:sp>
                <p:nvSpPr>
                  <p:cNvPr id="45983" name="Google Shape;45983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4" name="Google Shape;45984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5" name="Google Shape;45985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6" name="Google Shape;45986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7" name="Google Shape;45987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8" name="Google Shape;45988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89" name="Google Shape;45989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0" name="Google Shape;45990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1" name="Google Shape;45991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2" name="Google Shape;45992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3" name="Google Shape;45993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4" name="Google Shape;45994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5" name="Google Shape;45995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6" name="Google Shape;45996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5997" name="Google Shape;45997;p89"/>
                <p:cNvGrpSpPr/>
                <p:nvPr/>
              </p:nvGrpSpPr>
              <p:grpSpPr>
                <a:xfrm rot="-9256633">
                  <a:off x="489429" y="3110262"/>
                  <a:ext cx="1134020" cy="607908"/>
                  <a:chOff x="5206900" y="826150"/>
                  <a:chExt cx="599275" cy="321250"/>
                </a:xfrm>
              </p:grpSpPr>
              <p:sp>
                <p:nvSpPr>
                  <p:cNvPr id="45998" name="Google Shape;45998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5999" name="Google Shape;45999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0" name="Google Shape;46000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1" name="Google Shape;46001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2" name="Google Shape;46002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3" name="Google Shape;46003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4" name="Google Shape;46004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5" name="Google Shape;46005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6" name="Google Shape;46006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7" name="Google Shape;46007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8" name="Google Shape;46008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09" name="Google Shape;46009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0" name="Google Shape;46010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1" name="Google Shape;46011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46012" name="Google Shape;46012;p89"/>
                <p:cNvGrpSpPr/>
                <p:nvPr/>
              </p:nvGrpSpPr>
              <p:grpSpPr>
                <a:xfrm flipH="1" rot="7120513">
                  <a:off x="538618" y="3725726"/>
                  <a:ext cx="1133997" cy="607895"/>
                  <a:chOff x="5206900" y="826150"/>
                  <a:chExt cx="599275" cy="321250"/>
                </a:xfrm>
              </p:grpSpPr>
              <p:sp>
                <p:nvSpPr>
                  <p:cNvPr id="46013" name="Google Shape;46013;p89"/>
                  <p:cNvSpPr/>
                  <p:nvPr/>
                </p:nvSpPr>
                <p:spPr>
                  <a:xfrm>
                    <a:off x="5206900" y="828950"/>
                    <a:ext cx="25225" cy="25625"/>
                  </a:xfrm>
                  <a:custGeom>
                    <a:rect b="b" l="l" r="r" t="t"/>
                    <a:pathLst>
                      <a:path extrusionOk="0" h="1025" w="1009">
                        <a:moveTo>
                          <a:pt x="1008" y="448"/>
                        </a:moveTo>
                        <a:cubicBezTo>
                          <a:pt x="1008" y="832"/>
                          <a:pt x="544" y="1024"/>
                          <a:pt x="272" y="752"/>
                        </a:cubicBezTo>
                        <a:cubicBezTo>
                          <a:pt x="0" y="480"/>
                          <a:pt x="192" y="0"/>
                          <a:pt x="576" y="0"/>
                        </a:cubicBezTo>
                        <a:cubicBezTo>
                          <a:pt x="816" y="0"/>
                          <a:pt x="1008" y="208"/>
                          <a:pt x="1008" y="44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4" name="Google Shape;46014;p89"/>
                  <p:cNvSpPr/>
                  <p:nvPr/>
                </p:nvSpPr>
                <p:spPr>
                  <a:xfrm>
                    <a:off x="5468125" y="1067750"/>
                    <a:ext cx="25625" cy="25225"/>
                  </a:xfrm>
                  <a:custGeom>
                    <a:rect b="b" l="l" r="r" t="t"/>
                    <a:pathLst>
                      <a:path extrusionOk="0" h="1009" w="1025">
                        <a:moveTo>
                          <a:pt x="1024" y="433"/>
                        </a:moveTo>
                        <a:cubicBezTo>
                          <a:pt x="1024" y="817"/>
                          <a:pt x="560" y="1009"/>
                          <a:pt x="288" y="737"/>
                        </a:cubicBezTo>
                        <a:cubicBezTo>
                          <a:pt x="0" y="465"/>
                          <a:pt x="208" y="1"/>
                          <a:pt x="592" y="1"/>
                        </a:cubicBezTo>
                        <a:cubicBezTo>
                          <a:pt x="832" y="1"/>
                          <a:pt x="1024" y="193"/>
                          <a:pt x="1024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5" name="Google Shape;46015;p89"/>
                  <p:cNvSpPr/>
                  <p:nvPr/>
                </p:nvSpPr>
                <p:spPr>
                  <a:xfrm>
                    <a:off x="5679325" y="1085750"/>
                    <a:ext cx="25625" cy="25650"/>
                  </a:xfrm>
                  <a:custGeom>
                    <a:rect b="b" l="l" r="r" t="t"/>
                    <a:pathLst>
                      <a:path extrusionOk="0" h="1026" w="1025">
                        <a:moveTo>
                          <a:pt x="1025" y="433"/>
                        </a:moveTo>
                        <a:cubicBezTo>
                          <a:pt x="1025" y="833"/>
                          <a:pt x="545" y="1025"/>
                          <a:pt x="273" y="753"/>
                        </a:cubicBezTo>
                        <a:cubicBezTo>
                          <a:pt x="1" y="481"/>
                          <a:pt x="193" y="1"/>
                          <a:pt x="577" y="1"/>
                        </a:cubicBezTo>
                        <a:cubicBezTo>
                          <a:pt x="817" y="1"/>
                          <a:pt x="1025" y="193"/>
                          <a:pt x="1025" y="43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6" name="Google Shape;46016;p89"/>
                  <p:cNvSpPr/>
                  <p:nvPr/>
                </p:nvSpPr>
                <p:spPr>
                  <a:xfrm>
                    <a:off x="5318900" y="877350"/>
                    <a:ext cx="4425" cy="4425"/>
                  </a:xfrm>
                  <a:custGeom>
                    <a:rect b="b" l="l" r="r" t="t"/>
                    <a:pathLst>
                      <a:path extrusionOk="0" h="177" w="177">
                        <a:moveTo>
                          <a:pt x="177" y="80"/>
                        </a:moveTo>
                        <a:cubicBezTo>
                          <a:pt x="177" y="128"/>
                          <a:pt x="145" y="176"/>
                          <a:pt x="97" y="176"/>
                        </a:cubicBezTo>
                        <a:cubicBezTo>
                          <a:pt x="49" y="176"/>
                          <a:pt x="1" y="128"/>
                          <a:pt x="1" y="80"/>
                        </a:cubicBezTo>
                        <a:cubicBezTo>
                          <a:pt x="1" y="32"/>
                          <a:pt x="49" y="0"/>
                          <a:pt x="97" y="0"/>
                        </a:cubicBezTo>
                        <a:cubicBezTo>
                          <a:pt x="145" y="0"/>
                          <a:pt x="177" y="32"/>
                          <a:pt x="177" y="80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7" name="Google Shape;46017;p89"/>
                  <p:cNvSpPr/>
                  <p:nvPr/>
                </p:nvSpPr>
                <p:spPr>
                  <a:xfrm>
                    <a:off x="5749725" y="10213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1" y="97"/>
                        </a:moveTo>
                        <a:cubicBezTo>
                          <a:pt x="241" y="241"/>
                          <a:pt x="1" y="1"/>
                          <a:pt x="145" y="1"/>
                        </a:cubicBezTo>
                        <a:cubicBezTo>
                          <a:pt x="193" y="1"/>
                          <a:pt x="225" y="49"/>
                          <a:pt x="241" y="97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8" name="Google Shape;46018;p89"/>
                  <p:cNvSpPr/>
                  <p:nvPr/>
                </p:nvSpPr>
                <p:spPr>
                  <a:xfrm>
                    <a:off x="5527725" y="874950"/>
                    <a:ext cx="6025" cy="6025"/>
                  </a:xfrm>
                  <a:custGeom>
                    <a:rect b="b" l="l" r="r" t="t"/>
                    <a:pathLst>
                      <a:path extrusionOk="0" h="241" w="241">
                        <a:moveTo>
                          <a:pt x="240" y="96"/>
                        </a:moveTo>
                        <a:cubicBezTo>
                          <a:pt x="240" y="240"/>
                          <a:pt x="0" y="0"/>
                          <a:pt x="144" y="0"/>
                        </a:cubicBezTo>
                        <a:cubicBezTo>
                          <a:pt x="192" y="0"/>
                          <a:pt x="240" y="48"/>
                          <a:pt x="240" y="96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19" name="Google Shape;46019;p89"/>
                  <p:cNvSpPr/>
                  <p:nvPr/>
                </p:nvSpPr>
                <p:spPr>
                  <a:xfrm>
                    <a:off x="5418900" y="861350"/>
                    <a:ext cx="6025" cy="5625"/>
                  </a:xfrm>
                  <a:custGeom>
                    <a:rect b="b" l="l" r="r" t="t"/>
                    <a:pathLst>
                      <a:path extrusionOk="0" h="225" w="241">
                        <a:moveTo>
                          <a:pt x="241" y="64"/>
                        </a:moveTo>
                        <a:cubicBezTo>
                          <a:pt x="241" y="112"/>
                          <a:pt x="225" y="160"/>
                          <a:pt x="177" y="176"/>
                        </a:cubicBezTo>
                        <a:cubicBezTo>
                          <a:pt x="49" y="224"/>
                          <a:pt x="1" y="32"/>
                          <a:pt x="129" y="16"/>
                        </a:cubicBezTo>
                        <a:cubicBezTo>
                          <a:pt x="177" y="0"/>
                          <a:pt x="225" y="16"/>
                          <a:pt x="241" y="64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0" name="Google Shape;46020;p89"/>
                  <p:cNvSpPr/>
                  <p:nvPr/>
                </p:nvSpPr>
                <p:spPr>
                  <a:xfrm>
                    <a:off x="5634925" y="98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1" y="209"/>
                        </a:moveTo>
                        <a:cubicBezTo>
                          <a:pt x="481" y="385"/>
                          <a:pt x="257" y="481"/>
                          <a:pt x="129" y="353"/>
                        </a:cubicBezTo>
                        <a:cubicBezTo>
                          <a:pt x="1" y="225"/>
                          <a:pt x="97" y="1"/>
                          <a:pt x="273" y="1"/>
                        </a:cubicBezTo>
                        <a:cubicBezTo>
                          <a:pt x="385" y="1"/>
                          <a:pt x="481" y="97"/>
                          <a:pt x="481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1" name="Google Shape;46021;p89"/>
                  <p:cNvSpPr/>
                  <p:nvPr/>
                </p:nvSpPr>
                <p:spPr>
                  <a:xfrm>
                    <a:off x="5717725" y="1135775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2"/>
                        </a:moveTo>
                        <a:cubicBezTo>
                          <a:pt x="465" y="368"/>
                          <a:pt x="257" y="464"/>
                          <a:pt x="129" y="336"/>
                        </a:cubicBezTo>
                        <a:cubicBezTo>
                          <a:pt x="1" y="208"/>
                          <a:pt x="81" y="0"/>
                          <a:pt x="273" y="0"/>
                        </a:cubicBezTo>
                        <a:cubicBezTo>
                          <a:pt x="385" y="0"/>
                          <a:pt x="465" y="80"/>
                          <a:pt x="465" y="192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2" name="Google Shape;46022;p89"/>
                  <p:cNvSpPr/>
                  <p:nvPr/>
                </p:nvSpPr>
                <p:spPr>
                  <a:xfrm>
                    <a:off x="5316900" y="997350"/>
                    <a:ext cx="11625" cy="12025"/>
                  </a:xfrm>
                  <a:custGeom>
                    <a:rect b="b" l="l" r="r" t="t"/>
                    <a:pathLst>
                      <a:path extrusionOk="0" h="481" w="465">
                        <a:moveTo>
                          <a:pt x="465" y="209"/>
                        </a:moveTo>
                        <a:cubicBezTo>
                          <a:pt x="465" y="385"/>
                          <a:pt x="257" y="481"/>
                          <a:pt x="129" y="353"/>
                        </a:cubicBezTo>
                        <a:cubicBezTo>
                          <a:pt x="1" y="225"/>
                          <a:pt x="81" y="1"/>
                          <a:pt x="273" y="1"/>
                        </a:cubicBezTo>
                        <a:cubicBezTo>
                          <a:pt x="369" y="1"/>
                          <a:pt x="465" y="97"/>
                          <a:pt x="465" y="209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3" name="Google Shape;46023;p89"/>
                  <p:cNvSpPr/>
                  <p:nvPr/>
                </p:nvSpPr>
                <p:spPr>
                  <a:xfrm>
                    <a:off x="5331700" y="1124575"/>
                    <a:ext cx="12025" cy="11625"/>
                  </a:xfrm>
                  <a:custGeom>
                    <a:rect b="b" l="l" r="r" t="t"/>
                    <a:pathLst>
                      <a:path extrusionOk="0" h="465" w="481">
                        <a:moveTo>
                          <a:pt x="481" y="208"/>
                        </a:moveTo>
                        <a:cubicBezTo>
                          <a:pt x="481" y="384"/>
                          <a:pt x="257" y="464"/>
                          <a:pt x="129" y="352"/>
                        </a:cubicBezTo>
                        <a:cubicBezTo>
                          <a:pt x="1" y="224"/>
                          <a:pt x="97" y="0"/>
                          <a:pt x="273" y="0"/>
                        </a:cubicBezTo>
                        <a:cubicBezTo>
                          <a:pt x="385" y="0"/>
                          <a:pt x="481" y="96"/>
                          <a:pt x="481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4" name="Google Shape;46024;p89"/>
                  <p:cNvSpPr/>
                  <p:nvPr/>
                </p:nvSpPr>
                <p:spPr>
                  <a:xfrm>
                    <a:off x="5794150" y="906150"/>
                    <a:ext cx="12025" cy="12025"/>
                  </a:xfrm>
                  <a:custGeom>
                    <a:rect b="b" l="l" r="r" t="t"/>
                    <a:pathLst>
                      <a:path extrusionOk="0" h="481" w="481">
                        <a:moveTo>
                          <a:pt x="480" y="208"/>
                        </a:moveTo>
                        <a:cubicBezTo>
                          <a:pt x="480" y="384"/>
                          <a:pt x="256" y="480"/>
                          <a:pt x="128" y="352"/>
                        </a:cubicBezTo>
                        <a:cubicBezTo>
                          <a:pt x="0" y="224"/>
                          <a:pt x="96" y="0"/>
                          <a:pt x="272" y="0"/>
                        </a:cubicBezTo>
                        <a:cubicBezTo>
                          <a:pt x="384" y="0"/>
                          <a:pt x="480" y="96"/>
                          <a:pt x="480" y="20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5" name="Google Shape;46025;p89"/>
                  <p:cNvSpPr/>
                  <p:nvPr/>
                </p:nvSpPr>
                <p:spPr>
                  <a:xfrm>
                    <a:off x="5290500" y="924950"/>
                    <a:ext cx="11625" cy="11625"/>
                  </a:xfrm>
                  <a:custGeom>
                    <a:rect b="b" l="l" r="r" t="t"/>
                    <a:pathLst>
                      <a:path extrusionOk="0" h="465" w="465">
                        <a:moveTo>
                          <a:pt x="465" y="193"/>
                        </a:moveTo>
                        <a:cubicBezTo>
                          <a:pt x="465" y="369"/>
                          <a:pt x="257" y="465"/>
                          <a:pt x="129" y="337"/>
                        </a:cubicBezTo>
                        <a:cubicBezTo>
                          <a:pt x="1" y="209"/>
                          <a:pt x="97" y="0"/>
                          <a:pt x="273" y="0"/>
                        </a:cubicBezTo>
                        <a:cubicBezTo>
                          <a:pt x="385" y="0"/>
                          <a:pt x="465" y="81"/>
                          <a:pt x="465" y="193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46026" name="Google Shape;46026;p89"/>
                  <p:cNvSpPr/>
                  <p:nvPr/>
                </p:nvSpPr>
                <p:spPr>
                  <a:xfrm>
                    <a:off x="5680925" y="826150"/>
                    <a:ext cx="43225" cy="43225"/>
                  </a:xfrm>
                  <a:custGeom>
                    <a:rect b="b" l="l" r="r" t="t"/>
                    <a:pathLst>
                      <a:path extrusionOk="0" h="1729" w="1729">
                        <a:moveTo>
                          <a:pt x="865" y="1728"/>
                        </a:moveTo>
                        <a:lnTo>
                          <a:pt x="865" y="1728"/>
                        </a:lnTo>
                        <a:cubicBezTo>
                          <a:pt x="865" y="1248"/>
                          <a:pt x="481" y="864"/>
                          <a:pt x="1" y="864"/>
                        </a:cubicBezTo>
                        <a:lnTo>
                          <a:pt x="1" y="864"/>
                        </a:lnTo>
                        <a:cubicBezTo>
                          <a:pt x="481" y="864"/>
                          <a:pt x="865" y="480"/>
                          <a:pt x="865" y="0"/>
                        </a:cubicBezTo>
                        <a:lnTo>
                          <a:pt x="865" y="0"/>
                        </a:lnTo>
                        <a:cubicBezTo>
                          <a:pt x="865" y="480"/>
                          <a:pt x="1265" y="864"/>
                          <a:pt x="1729" y="864"/>
                        </a:cubicBezTo>
                        <a:lnTo>
                          <a:pt x="1729" y="864"/>
                        </a:lnTo>
                        <a:cubicBezTo>
                          <a:pt x="1265" y="864"/>
                          <a:pt x="865" y="1248"/>
                          <a:pt x="865" y="1728"/>
                        </a:cubicBezTo>
                        <a:close/>
                      </a:path>
                    </a:pathLst>
                  </a:custGeom>
                  <a:solidFill>
                    <a:srgbClr val="E7A662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</p:grpSp>
        </p:grpSp>
        <p:grpSp>
          <p:nvGrpSpPr>
            <p:cNvPr id="46027" name="Google Shape;46027;p89"/>
            <p:cNvGrpSpPr/>
            <p:nvPr/>
          </p:nvGrpSpPr>
          <p:grpSpPr>
            <a:xfrm>
              <a:off x="170191" y="281209"/>
              <a:ext cx="4977020" cy="3781607"/>
              <a:chOff x="103591" y="148009"/>
              <a:chExt cx="4977020" cy="3781607"/>
            </a:xfrm>
          </p:grpSpPr>
          <p:sp>
            <p:nvSpPr>
              <p:cNvPr id="46028" name="Google Shape;46028;p89"/>
              <p:cNvSpPr/>
              <p:nvPr/>
            </p:nvSpPr>
            <p:spPr>
              <a:xfrm>
                <a:off x="482056" y="1976701"/>
                <a:ext cx="3895680" cy="1547326"/>
              </a:xfrm>
              <a:custGeom>
                <a:rect b="b" l="l" r="r" t="t"/>
                <a:pathLst>
                  <a:path extrusionOk="0" h="44672" w="112470">
                    <a:moveTo>
                      <a:pt x="25394" y="0"/>
                    </a:moveTo>
                    <a:cubicBezTo>
                      <a:pt x="27142" y="2914"/>
                      <a:pt x="29553" y="6939"/>
                      <a:pt x="27867" y="9889"/>
                    </a:cubicBezTo>
                    <a:cubicBezTo>
                      <a:pt x="23714" y="17156"/>
                      <a:pt x="12388" y="16926"/>
                      <a:pt x="6166" y="22525"/>
                    </a:cubicBezTo>
                    <a:cubicBezTo>
                      <a:pt x="1174" y="27017"/>
                      <a:pt x="-2579" y="37709"/>
                      <a:pt x="2321" y="42302"/>
                    </a:cubicBezTo>
                    <a:cubicBezTo>
                      <a:pt x="8046" y="47669"/>
                      <a:pt x="19489" y="42800"/>
                      <a:pt x="25394" y="37632"/>
                    </a:cubicBezTo>
                    <a:cubicBezTo>
                      <a:pt x="31485" y="32302"/>
                      <a:pt x="34871" y="23231"/>
                      <a:pt x="42425" y="20327"/>
                    </a:cubicBezTo>
                    <a:cubicBezTo>
                      <a:pt x="48121" y="18137"/>
                      <a:pt x="53603" y="25385"/>
                      <a:pt x="58631" y="28843"/>
                    </a:cubicBezTo>
                    <a:cubicBezTo>
                      <a:pt x="62109" y="31234"/>
                      <a:pt x="66778" y="31823"/>
                      <a:pt x="70992" y="31589"/>
                    </a:cubicBezTo>
                    <a:cubicBezTo>
                      <a:pt x="80337" y="31071"/>
                      <a:pt x="85933" y="18844"/>
                      <a:pt x="95165" y="17306"/>
                    </a:cubicBezTo>
                    <a:cubicBezTo>
                      <a:pt x="101905" y="16183"/>
                      <a:pt x="107639" y="23462"/>
                      <a:pt x="112470" y="28293"/>
                    </a:cubicBezTo>
                  </a:path>
                </a:pathLst>
              </a:custGeom>
              <a:noFill/>
              <a:ln cap="flat" cmpd="sng" w="19050">
                <a:solidFill>
                  <a:srgbClr val="FFD69C"/>
                </a:solidFill>
                <a:prstDash val="solid"/>
                <a:round/>
                <a:headEnd len="med" w="med" type="none"/>
                <a:tailEnd len="med" w="med" type="none"/>
              </a:ln>
            </p:spPr>
          </p:sp>
          <p:grpSp>
            <p:nvGrpSpPr>
              <p:cNvPr id="46029" name="Google Shape;46029;p89"/>
              <p:cNvGrpSpPr/>
              <p:nvPr/>
            </p:nvGrpSpPr>
            <p:grpSpPr>
              <a:xfrm flipH="1" rot="2225965">
                <a:off x="3715870" y="2338854"/>
                <a:ext cx="1041820" cy="1420290"/>
                <a:chOff x="1062200" y="1206225"/>
                <a:chExt cx="640075" cy="872600"/>
              </a:xfrm>
            </p:grpSpPr>
            <p:sp>
              <p:nvSpPr>
                <p:cNvPr id="46030" name="Google Shape;46030;p89"/>
                <p:cNvSpPr/>
                <p:nvPr/>
              </p:nvSpPr>
              <p:spPr>
                <a:xfrm>
                  <a:off x="1599050" y="1404525"/>
                  <a:ext cx="103225" cy="177400"/>
                </a:xfrm>
                <a:custGeom>
                  <a:rect b="b" l="l" r="r" t="t"/>
                  <a:pathLst>
                    <a:path extrusionOk="0" h="7096" w="4129">
                      <a:moveTo>
                        <a:pt x="1067" y="0"/>
                      </a:moveTo>
                      <a:cubicBezTo>
                        <a:pt x="1054" y="0"/>
                        <a:pt x="1047" y="1"/>
                        <a:pt x="1047" y="1"/>
                      </a:cubicBezTo>
                      <a:lnTo>
                        <a:pt x="1" y="1104"/>
                      </a:lnTo>
                      <a:lnTo>
                        <a:pt x="1503" y="7095"/>
                      </a:lnTo>
                      <a:cubicBezTo>
                        <a:pt x="1503" y="7095"/>
                        <a:pt x="4128" y="2587"/>
                        <a:pt x="3748" y="1275"/>
                      </a:cubicBezTo>
                      <a:cubicBezTo>
                        <a:pt x="3388" y="34"/>
                        <a:pt x="1295" y="0"/>
                        <a:pt x="1067" y="0"/>
                      </a:cubicBezTo>
                      <a:close/>
                    </a:path>
                  </a:pathLst>
                </a:custGeom>
                <a:solidFill>
                  <a:srgbClr val="708EC0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1" name="Google Shape;46031;p89"/>
                <p:cNvSpPr/>
                <p:nvPr/>
              </p:nvSpPr>
              <p:spPr>
                <a:xfrm>
                  <a:off x="1128300" y="1376475"/>
                  <a:ext cx="299600" cy="120325"/>
                </a:xfrm>
                <a:custGeom>
                  <a:rect b="b" l="l" r="r" t="t"/>
                  <a:pathLst>
                    <a:path extrusionOk="0" h="4813" w="11984">
                      <a:moveTo>
                        <a:pt x="11108" y="856"/>
                      </a:moveTo>
                      <a:cubicBezTo>
                        <a:pt x="11108" y="856"/>
                        <a:pt x="7951" y="0"/>
                        <a:pt x="6543" y="0"/>
                      </a:cubicBezTo>
                      <a:cubicBezTo>
                        <a:pt x="5155" y="0"/>
                        <a:pt x="2244" y="723"/>
                        <a:pt x="1027" y="1104"/>
                      </a:cubicBezTo>
                      <a:cubicBezTo>
                        <a:pt x="1027" y="1104"/>
                        <a:pt x="0" y="2910"/>
                        <a:pt x="1408" y="3938"/>
                      </a:cubicBezTo>
                      <a:cubicBezTo>
                        <a:pt x="1408" y="3938"/>
                        <a:pt x="5497" y="3557"/>
                        <a:pt x="6600" y="3938"/>
                      </a:cubicBezTo>
                      <a:cubicBezTo>
                        <a:pt x="7684" y="4299"/>
                        <a:pt x="9301" y="4813"/>
                        <a:pt x="9301" y="4813"/>
                      </a:cubicBezTo>
                      <a:lnTo>
                        <a:pt x="11983" y="1769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2" name="Google Shape;46032;p89"/>
                <p:cNvSpPr/>
                <p:nvPr/>
              </p:nvSpPr>
              <p:spPr>
                <a:xfrm>
                  <a:off x="1062200" y="1389775"/>
                  <a:ext cx="101300" cy="114150"/>
                </a:xfrm>
                <a:custGeom>
                  <a:rect b="b" l="l" r="r" t="t"/>
                  <a:pathLst>
                    <a:path extrusionOk="0" h="4566" w="4052">
                      <a:moveTo>
                        <a:pt x="3671" y="553"/>
                      </a:moveTo>
                      <a:cubicBezTo>
                        <a:pt x="3671" y="553"/>
                        <a:pt x="1636" y="1"/>
                        <a:pt x="1046" y="267"/>
                      </a:cubicBezTo>
                      <a:cubicBezTo>
                        <a:pt x="457" y="514"/>
                        <a:pt x="2073" y="857"/>
                        <a:pt x="2073" y="857"/>
                      </a:cubicBezTo>
                      <a:cubicBezTo>
                        <a:pt x="2073" y="857"/>
                        <a:pt x="0" y="971"/>
                        <a:pt x="0" y="1351"/>
                      </a:cubicBezTo>
                      <a:cubicBezTo>
                        <a:pt x="0" y="1732"/>
                        <a:pt x="2111" y="1561"/>
                        <a:pt x="2111" y="1561"/>
                      </a:cubicBezTo>
                      <a:cubicBezTo>
                        <a:pt x="2111" y="1561"/>
                        <a:pt x="0" y="1599"/>
                        <a:pt x="0" y="1998"/>
                      </a:cubicBezTo>
                      <a:cubicBezTo>
                        <a:pt x="0" y="2378"/>
                        <a:pt x="2016" y="2245"/>
                        <a:pt x="2016" y="2245"/>
                      </a:cubicBezTo>
                      <a:cubicBezTo>
                        <a:pt x="2016" y="2245"/>
                        <a:pt x="419" y="2683"/>
                        <a:pt x="381" y="3044"/>
                      </a:cubicBezTo>
                      <a:cubicBezTo>
                        <a:pt x="323" y="3387"/>
                        <a:pt x="2283" y="3044"/>
                        <a:pt x="2283" y="3044"/>
                      </a:cubicBezTo>
                      <a:cubicBezTo>
                        <a:pt x="2149" y="3387"/>
                        <a:pt x="2016" y="3729"/>
                        <a:pt x="1826" y="4052"/>
                      </a:cubicBezTo>
                      <a:cubicBezTo>
                        <a:pt x="1560" y="4566"/>
                        <a:pt x="2739" y="4490"/>
                        <a:pt x="4052" y="3387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3" name="Google Shape;46033;p89"/>
                <p:cNvSpPr/>
                <p:nvPr/>
              </p:nvSpPr>
              <p:spPr>
                <a:xfrm>
                  <a:off x="1133525" y="1394750"/>
                  <a:ext cx="39950" cy="88725"/>
                </a:xfrm>
                <a:custGeom>
                  <a:rect b="b" l="l" r="r" t="t"/>
                  <a:pathLst>
                    <a:path extrusionOk="0" h="3549" w="1598">
                      <a:moveTo>
                        <a:pt x="793" y="0"/>
                      </a:moveTo>
                      <a:cubicBezTo>
                        <a:pt x="681" y="0"/>
                        <a:pt x="568" y="54"/>
                        <a:pt x="495" y="182"/>
                      </a:cubicBezTo>
                      <a:cubicBezTo>
                        <a:pt x="0" y="1247"/>
                        <a:pt x="152" y="2503"/>
                        <a:pt x="894" y="3397"/>
                      </a:cubicBezTo>
                      <a:cubicBezTo>
                        <a:pt x="970" y="3492"/>
                        <a:pt x="1084" y="3549"/>
                        <a:pt x="1199" y="3549"/>
                      </a:cubicBezTo>
                      <a:cubicBezTo>
                        <a:pt x="1275" y="3549"/>
                        <a:pt x="1351" y="3530"/>
                        <a:pt x="1408" y="3492"/>
                      </a:cubicBezTo>
                      <a:cubicBezTo>
                        <a:pt x="1579" y="3359"/>
                        <a:pt x="1598" y="3131"/>
                        <a:pt x="1484" y="2978"/>
                      </a:cubicBezTo>
                      <a:cubicBezTo>
                        <a:pt x="913" y="2275"/>
                        <a:pt x="780" y="1343"/>
                        <a:pt x="1141" y="525"/>
                      </a:cubicBezTo>
                      <a:cubicBezTo>
                        <a:pt x="1271" y="241"/>
                        <a:pt x="1032" y="0"/>
                        <a:pt x="79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4" name="Google Shape;46034;p89"/>
                <p:cNvSpPr/>
                <p:nvPr/>
              </p:nvSpPr>
              <p:spPr>
                <a:xfrm>
                  <a:off x="1267625" y="1371250"/>
                  <a:ext cx="51375" cy="108900"/>
                </a:xfrm>
                <a:custGeom>
                  <a:rect b="b" l="l" r="r" t="t"/>
                  <a:pathLst>
                    <a:path extrusionOk="0" h="4356" w="2055">
                      <a:moveTo>
                        <a:pt x="190" y="247"/>
                      </a:moveTo>
                      <a:cubicBezTo>
                        <a:pt x="190" y="247"/>
                        <a:pt x="0" y="2720"/>
                        <a:pt x="190" y="3994"/>
                      </a:cubicBezTo>
                      <a:cubicBezTo>
                        <a:pt x="190" y="3994"/>
                        <a:pt x="362" y="4356"/>
                        <a:pt x="1027" y="4128"/>
                      </a:cubicBezTo>
                      <a:cubicBezTo>
                        <a:pt x="1027" y="4128"/>
                        <a:pt x="2054" y="2226"/>
                        <a:pt x="1921" y="285"/>
                      </a:cubicBezTo>
                      <a:cubicBezTo>
                        <a:pt x="1370" y="19"/>
                        <a:pt x="742" y="0"/>
                        <a:pt x="190" y="24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5" name="Google Shape;46035;p89"/>
                <p:cNvSpPr/>
                <p:nvPr/>
              </p:nvSpPr>
              <p:spPr>
                <a:xfrm>
                  <a:off x="1125425" y="1418325"/>
                  <a:ext cx="447500" cy="660500"/>
                </a:xfrm>
                <a:custGeom>
                  <a:rect b="b" l="l" r="r" t="t"/>
                  <a:pathLst>
                    <a:path extrusionOk="0" h="26420" w="17900">
                      <a:moveTo>
                        <a:pt x="11775" y="0"/>
                      </a:moveTo>
                      <a:cubicBezTo>
                        <a:pt x="11775" y="0"/>
                        <a:pt x="7590" y="3139"/>
                        <a:pt x="8827" y="8997"/>
                      </a:cubicBezTo>
                      <a:cubicBezTo>
                        <a:pt x="8827" y="8997"/>
                        <a:pt x="5232" y="10785"/>
                        <a:pt x="4300" y="11755"/>
                      </a:cubicBezTo>
                      <a:cubicBezTo>
                        <a:pt x="3368" y="12706"/>
                        <a:pt x="2321" y="16738"/>
                        <a:pt x="2321" y="16738"/>
                      </a:cubicBezTo>
                      <a:cubicBezTo>
                        <a:pt x="2321" y="16738"/>
                        <a:pt x="324" y="17499"/>
                        <a:pt x="172" y="18774"/>
                      </a:cubicBezTo>
                      <a:cubicBezTo>
                        <a:pt x="1" y="20029"/>
                        <a:pt x="3672" y="20067"/>
                        <a:pt x="5650" y="18774"/>
                      </a:cubicBezTo>
                      <a:cubicBezTo>
                        <a:pt x="5650" y="18774"/>
                        <a:pt x="6886" y="15559"/>
                        <a:pt x="7134" y="14494"/>
                      </a:cubicBezTo>
                      <a:lnTo>
                        <a:pt x="10386" y="13790"/>
                      </a:lnTo>
                      <a:lnTo>
                        <a:pt x="10329" y="14152"/>
                      </a:lnTo>
                      <a:cubicBezTo>
                        <a:pt x="10215" y="14779"/>
                        <a:pt x="10158" y="15426"/>
                        <a:pt x="10139" y="16073"/>
                      </a:cubicBezTo>
                      <a:cubicBezTo>
                        <a:pt x="10196" y="17670"/>
                        <a:pt x="10653" y="19249"/>
                        <a:pt x="11489" y="20638"/>
                      </a:cubicBezTo>
                      <a:cubicBezTo>
                        <a:pt x="11489" y="20638"/>
                        <a:pt x="10595" y="23795"/>
                        <a:pt x="11775" y="25108"/>
                      </a:cubicBezTo>
                      <a:cubicBezTo>
                        <a:pt x="12954" y="26420"/>
                        <a:pt x="15446" y="23339"/>
                        <a:pt x="15160" y="20105"/>
                      </a:cubicBezTo>
                      <a:cubicBezTo>
                        <a:pt x="15160" y="20105"/>
                        <a:pt x="14095" y="17708"/>
                        <a:pt x="14190" y="16643"/>
                      </a:cubicBezTo>
                      <a:lnTo>
                        <a:pt x="16473" y="11793"/>
                      </a:lnTo>
                      <a:cubicBezTo>
                        <a:pt x="16473" y="11793"/>
                        <a:pt x="17671" y="10899"/>
                        <a:pt x="17652" y="8198"/>
                      </a:cubicBezTo>
                      <a:lnTo>
                        <a:pt x="17899" y="1446"/>
                      </a:ln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6" name="Google Shape;46036;p89"/>
                <p:cNvSpPr/>
                <p:nvPr/>
              </p:nvSpPr>
              <p:spPr>
                <a:xfrm>
                  <a:off x="1364150" y="1505325"/>
                  <a:ext cx="48050" cy="48075"/>
                </a:xfrm>
                <a:custGeom>
                  <a:rect b="b" l="l" r="r" t="t"/>
                  <a:pathLst>
                    <a:path extrusionOk="0" h="1923" w="1922">
                      <a:moveTo>
                        <a:pt x="1921" y="819"/>
                      </a:moveTo>
                      <a:cubicBezTo>
                        <a:pt x="1921" y="1542"/>
                        <a:pt x="1046" y="1922"/>
                        <a:pt x="533" y="1389"/>
                      </a:cubicBezTo>
                      <a:cubicBezTo>
                        <a:pt x="0" y="876"/>
                        <a:pt x="381" y="1"/>
                        <a:pt x="1104" y="1"/>
                      </a:cubicBezTo>
                      <a:cubicBezTo>
                        <a:pt x="1560" y="1"/>
                        <a:pt x="1921" y="362"/>
                        <a:pt x="1921" y="819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7" name="Google Shape;46037;p89"/>
                <p:cNvSpPr/>
                <p:nvPr/>
              </p:nvSpPr>
              <p:spPr>
                <a:xfrm>
                  <a:off x="1173650" y="1827450"/>
                  <a:ext cx="104925" cy="69275"/>
                </a:xfrm>
                <a:custGeom>
                  <a:rect b="b" l="l" r="r" t="t"/>
                  <a:pathLst>
                    <a:path extrusionOk="0" h="2771" w="4197">
                      <a:moveTo>
                        <a:pt x="399" y="0"/>
                      </a:moveTo>
                      <a:cubicBezTo>
                        <a:pt x="201" y="0"/>
                        <a:pt x="0" y="145"/>
                        <a:pt x="31" y="411"/>
                      </a:cubicBezTo>
                      <a:cubicBezTo>
                        <a:pt x="31" y="564"/>
                        <a:pt x="221" y="1914"/>
                        <a:pt x="3645" y="2751"/>
                      </a:cubicBezTo>
                      <a:cubicBezTo>
                        <a:pt x="3654" y="2761"/>
                        <a:pt x="3669" y="2765"/>
                        <a:pt x="3683" y="2765"/>
                      </a:cubicBezTo>
                      <a:cubicBezTo>
                        <a:pt x="3697" y="2765"/>
                        <a:pt x="3712" y="2761"/>
                        <a:pt x="3721" y="2751"/>
                      </a:cubicBezTo>
                      <a:lnTo>
                        <a:pt x="3721" y="2770"/>
                      </a:lnTo>
                      <a:cubicBezTo>
                        <a:pt x="4121" y="2732"/>
                        <a:pt x="4197" y="2180"/>
                        <a:pt x="3816" y="2047"/>
                      </a:cubicBezTo>
                      <a:cubicBezTo>
                        <a:pt x="1001" y="1363"/>
                        <a:pt x="754" y="392"/>
                        <a:pt x="754" y="335"/>
                      </a:cubicBezTo>
                      <a:cubicBezTo>
                        <a:pt x="736" y="107"/>
                        <a:pt x="569" y="0"/>
                        <a:pt x="399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8" name="Google Shape;46038;p89"/>
                <p:cNvSpPr/>
                <p:nvPr/>
              </p:nvSpPr>
              <p:spPr>
                <a:xfrm>
                  <a:off x="1216725" y="1696500"/>
                  <a:ext cx="91325" cy="118900"/>
                </a:xfrm>
                <a:custGeom>
                  <a:rect b="b" l="l" r="r" t="t"/>
                  <a:pathLst>
                    <a:path extrusionOk="0" h="4756" w="3653">
                      <a:moveTo>
                        <a:pt x="1427" y="0"/>
                      </a:moveTo>
                      <a:cubicBezTo>
                        <a:pt x="1427" y="0"/>
                        <a:pt x="3311" y="1978"/>
                        <a:pt x="3482" y="3367"/>
                      </a:cubicBezTo>
                      <a:cubicBezTo>
                        <a:pt x="3653" y="4755"/>
                        <a:pt x="1" y="1674"/>
                        <a:pt x="1" y="1674"/>
                      </a:cubicBezTo>
                      <a:cubicBezTo>
                        <a:pt x="1" y="1674"/>
                        <a:pt x="1" y="438"/>
                        <a:pt x="1427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39" name="Google Shape;46039;p89"/>
                <p:cNvSpPr/>
                <p:nvPr/>
              </p:nvSpPr>
              <p:spPr>
                <a:xfrm>
                  <a:off x="1332800" y="1633800"/>
                  <a:ext cx="77500" cy="81275"/>
                </a:xfrm>
                <a:custGeom>
                  <a:rect b="b" l="l" r="r" t="t"/>
                  <a:pathLst>
                    <a:path extrusionOk="0" h="3251" w="3100">
                      <a:moveTo>
                        <a:pt x="513" y="0"/>
                      </a:moveTo>
                      <a:cubicBezTo>
                        <a:pt x="124" y="0"/>
                        <a:pt x="1" y="617"/>
                        <a:pt x="436" y="739"/>
                      </a:cubicBezTo>
                      <a:cubicBezTo>
                        <a:pt x="474" y="758"/>
                        <a:pt x="1768" y="1158"/>
                        <a:pt x="2339" y="2984"/>
                      </a:cubicBezTo>
                      <a:cubicBezTo>
                        <a:pt x="2377" y="3136"/>
                        <a:pt x="2510" y="3250"/>
                        <a:pt x="2681" y="3250"/>
                      </a:cubicBezTo>
                      <a:cubicBezTo>
                        <a:pt x="2719" y="3250"/>
                        <a:pt x="2757" y="3231"/>
                        <a:pt x="2795" y="3212"/>
                      </a:cubicBezTo>
                      <a:cubicBezTo>
                        <a:pt x="2985" y="3155"/>
                        <a:pt x="3099" y="2946"/>
                        <a:pt x="3042" y="2756"/>
                      </a:cubicBezTo>
                      <a:cubicBezTo>
                        <a:pt x="2358" y="530"/>
                        <a:pt x="703" y="36"/>
                        <a:pt x="627" y="17"/>
                      </a:cubicBezTo>
                      <a:cubicBezTo>
                        <a:pt x="587" y="5"/>
                        <a:pt x="549" y="0"/>
                        <a:pt x="513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0" name="Google Shape;46040;p89"/>
                <p:cNvSpPr/>
                <p:nvPr/>
              </p:nvSpPr>
              <p:spPr>
                <a:xfrm>
                  <a:off x="1398775" y="1912200"/>
                  <a:ext cx="117800" cy="40150"/>
                </a:xfrm>
                <a:custGeom>
                  <a:rect b="b" l="l" r="r" t="t"/>
                  <a:pathLst>
                    <a:path extrusionOk="0" h="1606" w="4712">
                      <a:moveTo>
                        <a:pt x="4203" y="1"/>
                      </a:moveTo>
                      <a:cubicBezTo>
                        <a:pt x="4130" y="1"/>
                        <a:pt x="4053" y="25"/>
                        <a:pt x="3979" y="84"/>
                      </a:cubicBezTo>
                      <a:cubicBezTo>
                        <a:pt x="3260" y="704"/>
                        <a:pt x="2566" y="882"/>
                        <a:pt x="2006" y="882"/>
                      </a:cubicBezTo>
                      <a:cubicBezTo>
                        <a:pt x="1278" y="882"/>
                        <a:pt x="778" y="581"/>
                        <a:pt x="746" y="559"/>
                      </a:cubicBezTo>
                      <a:cubicBezTo>
                        <a:pt x="673" y="513"/>
                        <a:pt x="601" y="493"/>
                        <a:pt x="534" y="493"/>
                      </a:cubicBezTo>
                      <a:cubicBezTo>
                        <a:pt x="213" y="493"/>
                        <a:pt x="0" y="948"/>
                        <a:pt x="346" y="1168"/>
                      </a:cubicBezTo>
                      <a:cubicBezTo>
                        <a:pt x="746" y="1396"/>
                        <a:pt x="1183" y="1529"/>
                        <a:pt x="1621" y="1586"/>
                      </a:cubicBezTo>
                      <a:cubicBezTo>
                        <a:pt x="1754" y="1605"/>
                        <a:pt x="1887" y="1605"/>
                        <a:pt x="2020" y="1605"/>
                      </a:cubicBezTo>
                      <a:cubicBezTo>
                        <a:pt x="2914" y="1586"/>
                        <a:pt x="3789" y="1244"/>
                        <a:pt x="4455" y="635"/>
                      </a:cubicBezTo>
                      <a:cubicBezTo>
                        <a:pt x="4712" y="378"/>
                        <a:pt x="4488" y="1"/>
                        <a:pt x="4203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1" name="Google Shape;46041;p89"/>
                <p:cNvSpPr/>
                <p:nvPr/>
              </p:nvSpPr>
              <p:spPr>
                <a:xfrm>
                  <a:off x="1377450" y="1801575"/>
                  <a:ext cx="106075" cy="69925"/>
                </a:xfrm>
                <a:custGeom>
                  <a:rect b="b" l="l" r="r" t="t"/>
                  <a:pathLst>
                    <a:path extrusionOk="0" h="2797" w="4243">
                      <a:moveTo>
                        <a:pt x="4166" y="1732"/>
                      </a:moveTo>
                      <a:cubicBezTo>
                        <a:pt x="2949" y="2797"/>
                        <a:pt x="267" y="2797"/>
                        <a:pt x="153" y="2188"/>
                      </a:cubicBezTo>
                      <a:cubicBezTo>
                        <a:pt x="39" y="1846"/>
                        <a:pt x="1" y="1485"/>
                        <a:pt x="20" y="1104"/>
                      </a:cubicBezTo>
                      <a:cubicBezTo>
                        <a:pt x="1922" y="1"/>
                        <a:pt x="4128" y="1085"/>
                        <a:pt x="4128" y="1085"/>
                      </a:cubicBezTo>
                      <a:cubicBezTo>
                        <a:pt x="4224" y="1294"/>
                        <a:pt x="4243" y="1523"/>
                        <a:pt x="4166" y="1732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2" name="Google Shape;46042;p89"/>
                <p:cNvSpPr/>
                <p:nvPr/>
              </p:nvSpPr>
              <p:spPr>
                <a:xfrm>
                  <a:off x="1381275" y="1679375"/>
                  <a:ext cx="168350" cy="42825"/>
                </a:xfrm>
                <a:custGeom>
                  <a:rect b="b" l="l" r="r" t="t"/>
                  <a:pathLst>
                    <a:path extrusionOk="0" h="1713" w="6734">
                      <a:moveTo>
                        <a:pt x="3104" y="1"/>
                      </a:moveTo>
                      <a:cubicBezTo>
                        <a:pt x="2238" y="1"/>
                        <a:pt x="1284" y="224"/>
                        <a:pt x="342" y="876"/>
                      </a:cubicBezTo>
                      <a:cubicBezTo>
                        <a:pt x="0" y="1109"/>
                        <a:pt x="218" y="1558"/>
                        <a:pt x="537" y="1558"/>
                      </a:cubicBezTo>
                      <a:cubicBezTo>
                        <a:pt x="608" y="1558"/>
                        <a:pt x="685" y="1536"/>
                        <a:pt x="761" y="1484"/>
                      </a:cubicBezTo>
                      <a:cubicBezTo>
                        <a:pt x="1575" y="921"/>
                        <a:pt x="2397" y="728"/>
                        <a:pt x="3141" y="728"/>
                      </a:cubicBezTo>
                      <a:cubicBezTo>
                        <a:pt x="4710" y="728"/>
                        <a:pt x="5933" y="1585"/>
                        <a:pt x="6011" y="1636"/>
                      </a:cubicBezTo>
                      <a:cubicBezTo>
                        <a:pt x="6087" y="1693"/>
                        <a:pt x="6144" y="1712"/>
                        <a:pt x="6239" y="1712"/>
                      </a:cubicBezTo>
                      <a:cubicBezTo>
                        <a:pt x="6581" y="1712"/>
                        <a:pt x="6733" y="1256"/>
                        <a:pt x="6448" y="1047"/>
                      </a:cubicBezTo>
                      <a:cubicBezTo>
                        <a:pt x="6422" y="1034"/>
                        <a:pt x="4969" y="1"/>
                        <a:pt x="3104" y="1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3" name="Google Shape;46043;p89"/>
                <p:cNvSpPr/>
                <p:nvPr/>
              </p:nvSpPr>
              <p:spPr>
                <a:xfrm>
                  <a:off x="1384600" y="1206225"/>
                  <a:ext cx="271075" cy="267275"/>
                </a:xfrm>
                <a:custGeom>
                  <a:rect b="b" l="l" r="r" t="t"/>
                  <a:pathLst>
                    <a:path extrusionOk="0" h="10691" w="10843">
                      <a:moveTo>
                        <a:pt x="5421" y="1"/>
                      </a:moveTo>
                      <a:cubicBezTo>
                        <a:pt x="2435" y="1"/>
                        <a:pt x="0" y="2397"/>
                        <a:pt x="0" y="5346"/>
                      </a:cubicBezTo>
                      <a:cubicBezTo>
                        <a:pt x="0" y="8294"/>
                        <a:pt x="2435" y="10691"/>
                        <a:pt x="5421" y="10691"/>
                      </a:cubicBezTo>
                      <a:cubicBezTo>
                        <a:pt x="8407" y="10691"/>
                        <a:pt x="10842" y="8294"/>
                        <a:pt x="10842" y="5346"/>
                      </a:cubicBezTo>
                      <a:cubicBezTo>
                        <a:pt x="10842" y="2397"/>
                        <a:pt x="8407" y="1"/>
                        <a:pt x="542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4" name="Google Shape;46044;p89"/>
                <p:cNvSpPr/>
                <p:nvPr/>
              </p:nvSpPr>
              <p:spPr>
                <a:xfrm>
                  <a:off x="1384600" y="1255700"/>
                  <a:ext cx="214950" cy="225400"/>
                </a:xfrm>
                <a:custGeom>
                  <a:rect b="b" l="l" r="r" t="t"/>
                  <a:pathLst>
                    <a:path extrusionOk="0" h="9016" w="8598">
                      <a:moveTo>
                        <a:pt x="6182" y="8293"/>
                      </a:moveTo>
                      <a:cubicBezTo>
                        <a:pt x="3044" y="9016"/>
                        <a:pt x="57" y="6657"/>
                        <a:pt x="0" y="3443"/>
                      </a:cubicBezTo>
                      <a:cubicBezTo>
                        <a:pt x="0" y="2244"/>
                        <a:pt x="457" y="1065"/>
                        <a:pt x="1256" y="171"/>
                      </a:cubicBezTo>
                      <a:lnTo>
                        <a:pt x="1294" y="114"/>
                      </a:lnTo>
                      <a:cubicBezTo>
                        <a:pt x="1427" y="0"/>
                        <a:pt x="1655" y="19"/>
                        <a:pt x="1731" y="190"/>
                      </a:cubicBezTo>
                      <a:cubicBezTo>
                        <a:pt x="2112" y="856"/>
                        <a:pt x="3443" y="2206"/>
                        <a:pt x="7894" y="1655"/>
                      </a:cubicBezTo>
                      <a:cubicBezTo>
                        <a:pt x="8160" y="1617"/>
                        <a:pt x="8407" y="1826"/>
                        <a:pt x="8426" y="2092"/>
                      </a:cubicBezTo>
                      <a:cubicBezTo>
                        <a:pt x="8541" y="3310"/>
                        <a:pt x="8598" y="6524"/>
                        <a:pt x="6429" y="8236"/>
                      </a:cubicBezTo>
                      <a:close/>
                    </a:path>
                  </a:pathLst>
                </a:custGeom>
                <a:solidFill>
                  <a:srgbClr val="141A2A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5" name="Google Shape;46045;p89"/>
                <p:cNvSpPr/>
                <p:nvPr/>
              </p:nvSpPr>
              <p:spPr>
                <a:xfrm>
                  <a:off x="1514400" y="1754975"/>
                  <a:ext cx="121300" cy="112250"/>
                </a:xfrm>
                <a:custGeom>
                  <a:rect b="b" l="l" r="r" t="t"/>
                  <a:pathLst>
                    <a:path extrusionOk="0" h="4490" w="4852">
                      <a:moveTo>
                        <a:pt x="4851" y="229"/>
                      </a:moveTo>
                      <a:cubicBezTo>
                        <a:pt x="4851" y="229"/>
                        <a:pt x="4452" y="3120"/>
                        <a:pt x="4052" y="3634"/>
                      </a:cubicBezTo>
                      <a:cubicBezTo>
                        <a:pt x="3672" y="4147"/>
                        <a:pt x="3729" y="2512"/>
                        <a:pt x="3729" y="2512"/>
                      </a:cubicBezTo>
                      <a:cubicBezTo>
                        <a:pt x="3729" y="2512"/>
                        <a:pt x="3120" y="4490"/>
                        <a:pt x="2740" y="4414"/>
                      </a:cubicBezTo>
                      <a:cubicBezTo>
                        <a:pt x="2379" y="4338"/>
                        <a:pt x="3025" y="2321"/>
                        <a:pt x="3025" y="2321"/>
                      </a:cubicBezTo>
                      <a:cubicBezTo>
                        <a:pt x="3025" y="2321"/>
                        <a:pt x="2493" y="4357"/>
                        <a:pt x="2131" y="4262"/>
                      </a:cubicBezTo>
                      <a:cubicBezTo>
                        <a:pt x="1751" y="4185"/>
                        <a:pt x="2360" y="2245"/>
                        <a:pt x="2360" y="2245"/>
                      </a:cubicBezTo>
                      <a:cubicBezTo>
                        <a:pt x="2360" y="2245"/>
                        <a:pt x="1561" y="3691"/>
                        <a:pt x="1199" y="3653"/>
                      </a:cubicBezTo>
                      <a:cubicBezTo>
                        <a:pt x="857" y="3615"/>
                        <a:pt x="1656" y="1808"/>
                        <a:pt x="1656" y="1808"/>
                      </a:cubicBezTo>
                      <a:cubicBezTo>
                        <a:pt x="1275" y="1846"/>
                        <a:pt x="914" y="1903"/>
                        <a:pt x="553" y="1998"/>
                      </a:cubicBezTo>
                      <a:cubicBezTo>
                        <a:pt x="1" y="2150"/>
                        <a:pt x="362" y="1009"/>
                        <a:pt x="1751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6" name="Google Shape;46046;p89"/>
                <p:cNvSpPr/>
                <p:nvPr/>
              </p:nvSpPr>
              <p:spPr>
                <a:xfrm>
                  <a:off x="1520125" y="1449225"/>
                  <a:ext cx="151225" cy="327650"/>
                </a:xfrm>
                <a:custGeom>
                  <a:rect b="b" l="l" r="r" t="t"/>
                  <a:pathLst>
                    <a:path extrusionOk="0" h="13106" w="6049">
                      <a:moveTo>
                        <a:pt x="3291" y="210"/>
                      </a:moveTo>
                      <a:cubicBezTo>
                        <a:pt x="3291" y="210"/>
                        <a:pt x="590" y="0"/>
                        <a:pt x="0" y="2188"/>
                      </a:cubicBezTo>
                      <a:cubicBezTo>
                        <a:pt x="381" y="3862"/>
                        <a:pt x="1008" y="5478"/>
                        <a:pt x="1864" y="6981"/>
                      </a:cubicBezTo>
                      <a:cubicBezTo>
                        <a:pt x="2035" y="7647"/>
                        <a:pt x="2054" y="8351"/>
                        <a:pt x="1940" y="9035"/>
                      </a:cubicBezTo>
                      <a:cubicBezTo>
                        <a:pt x="1769" y="10348"/>
                        <a:pt x="1389" y="12174"/>
                        <a:pt x="1389" y="12174"/>
                      </a:cubicBezTo>
                      <a:cubicBezTo>
                        <a:pt x="1389" y="12174"/>
                        <a:pt x="2473" y="13106"/>
                        <a:pt x="4622" y="12459"/>
                      </a:cubicBezTo>
                      <a:cubicBezTo>
                        <a:pt x="4622" y="12459"/>
                        <a:pt x="6049" y="9473"/>
                        <a:pt x="5783" y="6677"/>
                      </a:cubicBezTo>
                      <a:cubicBezTo>
                        <a:pt x="5535" y="3881"/>
                        <a:pt x="3291" y="210"/>
                        <a:pt x="3291" y="210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7" name="Google Shape;46047;p89"/>
                <p:cNvSpPr/>
                <p:nvPr/>
              </p:nvSpPr>
              <p:spPr>
                <a:xfrm>
                  <a:off x="1545200" y="1745650"/>
                  <a:ext cx="104075" cy="34575"/>
                </a:xfrm>
                <a:custGeom>
                  <a:rect b="b" l="l" r="r" t="t"/>
                  <a:pathLst>
                    <a:path extrusionOk="0" h="1383" w="4163">
                      <a:moveTo>
                        <a:pt x="521" y="0"/>
                      </a:moveTo>
                      <a:cubicBezTo>
                        <a:pt x="247" y="0"/>
                        <a:pt x="0" y="344"/>
                        <a:pt x="234" y="621"/>
                      </a:cubicBezTo>
                      <a:cubicBezTo>
                        <a:pt x="713" y="1100"/>
                        <a:pt x="1370" y="1383"/>
                        <a:pt x="2068" y="1383"/>
                      </a:cubicBezTo>
                      <a:cubicBezTo>
                        <a:pt x="2090" y="1383"/>
                        <a:pt x="2113" y="1383"/>
                        <a:pt x="2136" y="1382"/>
                      </a:cubicBezTo>
                      <a:cubicBezTo>
                        <a:pt x="2725" y="1382"/>
                        <a:pt x="3296" y="1211"/>
                        <a:pt x="3809" y="906"/>
                      </a:cubicBezTo>
                      <a:cubicBezTo>
                        <a:pt x="4163" y="714"/>
                        <a:pt x="3960" y="223"/>
                        <a:pt x="3637" y="223"/>
                      </a:cubicBezTo>
                      <a:cubicBezTo>
                        <a:pt x="3577" y="223"/>
                        <a:pt x="3513" y="240"/>
                        <a:pt x="3448" y="279"/>
                      </a:cubicBezTo>
                      <a:cubicBezTo>
                        <a:pt x="2949" y="557"/>
                        <a:pt x="2508" y="655"/>
                        <a:pt x="2136" y="655"/>
                      </a:cubicBezTo>
                      <a:cubicBezTo>
                        <a:pt x="1287" y="655"/>
                        <a:pt x="793" y="147"/>
                        <a:pt x="766" y="108"/>
                      </a:cubicBezTo>
                      <a:cubicBezTo>
                        <a:pt x="691" y="32"/>
                        <a:pt x="605" y="0"/>
                        <a:pt x="521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8" name="Google Shape;46048;p89"/>
                <p:cNvSpPr/>
                <p:nvPr/>
              </p:nvSpPr>
              <p:spPr>
                <a:xfrm>
                  <a:off x="1566250" y="1616125"/>
                  <a:ext cx="103675" cy="62800"/>
                </a:xfrm>
                <a:custGeom>
                  <a:rect b="b" l="l" r="r" t="t"/>
                  <a:pathLst>
                    <a:path extrusionOk="0" h="2512" w="4147">
                      <a:moveTo>
                        <a:pt x="152" y="1237"/>
                      </a:moveTo>
                      <a:cubicBezTo>
                        <a:pt x="152" y="1237"/>
                        <a:pt x="3557" y="1180"/>
                        <a:pt x="3957" y="1"/>
                      </a:cubicBezTo>
                      <a:cubicBezTo>
                        <a:pt x="3957" y="1"/>
                        <a:pt x="4147" y="571"/>
                        <a:pt x="3899" y="1846"/>
                      </a:cubicBezTo>
                      <a:cubicBezTo>
                        <a:pt x="3899" y="1846"/>
                        <a:pt x="2016" y="2512"/>
                        <a:pt x="171" y="1751"/>
                      </a:cubicBezTo>
                      <a:cubicBezTo>
                        <a:pt x="152" y="1751"/>
                        <a:pt x="0" y="1713"/>
                        <a:pt x="152" y="1237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49" name="Google Shape;46049;p89"/>
                <p:cNvSpPr/>
                <p:nvPr/>
              </p:nvSpPr>
              <p:spPr>
                <a:xfrm>
                  <a:off x="1508700" y="1441825"/>
                  <a:ext cx="110525" cy="82075"/>
                </a:xfrm>
                <a:custGeom>
                  <a:rect b="b" l="l" r="r" t="t"/>
                  <a:pathLst>
                    <a:path extrusionOk="0" h="3283" w="4421">
                      <a:moveTo>
                        <a:pt x="3360" y="0"/>
                      </a:moveTo>
                      <a:cubicBezTo>
                        <a:pt x="2177" y="0"/>
                        <a:pt x="424" y="546"/>
                        <a:pt x="58" y="2712"/>
                      </a:cubicBezTo>
                      <a:cubicBezTo>
                        <a:pt x="1" y="2978"/>
                        <a:pt x="191" y="3226"/>
                        <a:pt x="457" y="3283"/>
                      </a:cubicBezTo>
                      <a:lnTo>
                        <a:pt x="533" y="3283"/>
                      </a:lnTo>
                      <a:cubicBezTo>
                        <a:pt x="762" y="3283"/>
                        <a:pt x="971" y="3112"/>
                        <a:pt x="1009" y="2883"/>
                      </a:cubicBezTo>
                      <a:cubicBezTo>
                        <a:pt x="1310" y="1198"/>
                        <a:pt x="2670" y="977"/>
                        <a:pt x="3338" y="977"/>
                      </a:cubicBezTo>
                      <a:cubicBezTo>
                        <a:pt x="3515" y="977"/>
                        <a:pt x="3643" y="992"/>
                        <a:pt x="3691" y="1000"/>
                      </a:cubicBezTo>
                      <a:cubicBezTo>
                        <a:pt x="3704" y="1001"/>
                        <a:pt x="3716" y="1001"/>
                        <a:pt x="3728" y="1001"/>
                      </a:cubicBezTo>
                      <a:cubicBezTo>
                        <a:pt x="4323" y="1001"/>
                        <a:pt x="4420" y="123"/>
                        <a:pt x="3824" y="30"/>
                      </a:cubicBezTo>
                      <a:cubicBezTo>
                        <a:pt x="3685" y="11"/>
                        <a:pt x="3528" y="0"/>
                        <a:pt x="3360" y="0"/>
                      </a:cubicBezTo>
                      <a:close/>
                    </a:path>
                  </a:pathLst>
                </a:custGeom>
                <a:solidFill>
                  <a:srgbClr val="EFEFE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6050" name="Google Shape;46050;p89"/>
              <p:cNvGrpSpPr/>
              <p:nvPr/>
            </p:nvGrpSpPr>
            <p:grpSpPr>
              <a:xfrm>
                <a:off x="103591" y="148009"/>
                <a:ext cx="3114248" cy="1983396"/>
                <a:chOff x="961902" y="999722"/>
                <a:chExt cx="1680561" cy="1070313"/>
              </a:xfrm>
            </p:grpSpPr>
            <p:sp>
              <p:nvSpPr>
                <p:cNvPr id="46051" name="Google Shape;46051;p89"/>
                <p:cNvSpPr/>
                <p:nvPr/>
              </p:nvSpPr>
              <p:spPr>
                <a:xfrm>
                  <a:off x="1258302" y="999722"/>
                  <a:ext cx="1066864" cy="1070313"/>
                </a:xfrm>
                <a:custGeom>
                  <a:rect b="b" l="l" r="r" t="t"/>
                  <a:pathLst>
                    <a:path extrusionOk="0" h="10241" w="10208">
                      <a:moveTo>
                        <a:pt x="5151" y="1"/>
                      </a:moveTo>
                      <a:cubicBezTo>
                        <a:pt x="2707" y="1"/>
                        <a:pt x="297" y="1732"/>
                        <a:pt x="34" y="4666"/>
                      </a:cubicBezTo>
                      <a:cubicBezTo>
                        <a:pt x="0" y="4732"/>
                        <a:pt x="0" y="4832"/>
                        <a:pt x="0" y="4932"/>
                      </a:cubicBezTo>
                      <a:lnTo>
                        <a:pt x="0" y="5133"/>
                      </a:lnTo>
                      <a:cubicBezTo>
                        <a:pt x="0" y="5433"/>
                        <a:pt x="34" y="5733"/>
                        <a:pt x="67" y="6033"/>
                      </a:cubicBezTo>
                      <a:cubicBezTo>
                        <a:pt x="167" y="6500"/>
                        <a:pt x="301" y="6967"/>
                        <a:pt x="534" y="7401"/>
                      </a:cubicBezTo>
                      <a:cubicBezTo>
                        <a:pt x="701" y="7734"/>
                        <a:pt x="901" y="8068"/>
                        <a:pt x="1168" y="8368"/>
                      </a:cubicBezTo>
                      <a:cubicBezTo>
                        <a:pt x="2223" y="9656"/>
                        <a:pt x="3657" y="10241"/>
                        <a:pt x="5071" y="10241"/>
                      </a:cubicBezTo>
                      <a:cubicBezTo>
                        <a:pt x="7504" y="10241"/>
                        <a:pt x="9879" y="8513"/>
                        <a:pt x="10174" y="5666"/>
                      </a:cubicBezTo>
                      <a:cubicBezTo>
                        <a:pt x="10208" y="5466"/>
                        <a:pt x="10208" y="5299"/>
                        <a:pt x="10208" y="5133"/>
                      </a:cubicBezTo>
                      <a:cubicBezTo>
                        <a:pt x="10208" y="5032"/>
                        <a:pt x="10208" y="4966"/>
                        <a:pt x="10208" y="4832"/>
                      </a:cubicBezTo>
                      <a:cubicBezTo>
                        <a:pt x="10208" y="4732"/>
                        <a:pt x="10208" y="4632"/>
                        <a:pt x="10174" y="4499"/>
                      </a:cubicBezTo>
                      <a:cubicBezTo>
                        <a:pt x="10174" y="4332"/>
                        <a:pt x="10141" y="4199"/>
                        <a:pt x="10108" y="4032"/>
                      </a:cubicBezTo>
                      <a:cubicBezTo>
                        <a:pt x="9974" y="3431"/>
                        <a:pt x="9707" y="2831"/>
                        <a:pt x="9374" y="2331"/>
                      </a:cubicBezTo>
                      <a:cubicBezTo>
                        <a:pt x="8337" y="729"/>
                        <a:pt x="6737" y="1"/>
                        <a:pt x="5151" y="1"/>
                      </a:cubicBezTo>
                      <a:close/>
                    </a:path>
                  </a:pathLst>
                </a:custGeom>
                <a:solidFill>
                  <a:srgbClr val="2E5789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2" name="Google Shape;46052;p89"/>
                <p:cNvSpPr/>
                <p:nvPr/>
              </p:nvSpPr>
              <p:spPr>
                <a:xfrm>
                  <a:off x="1345466" y="1002648"/>
                  <a:ext cx="892537" cy="240692"/>
                </a:xfrm>
                <a:custGeom>
                  <a:rect b="b" l="l" r="r" t="t"/>
                  <a:pathLst>
                    <a:path extrusionOk="0" h="2303" w="8540">
                      <a:moveTo>
                        <a:pt x="4270" y="1"/>
                      </a:moveTo>
                      <a:cubicBezTo>
                        <a:pt x="2635" y="1"/>
                        <a:pt x="1001" y="768"/>
                        <a:pt x="0" y="2303"/>
                      </a:cubicBezTo>
                      <a:cubicBezTo>
                        <a:pt x="167" y="2303"/>
                        <a:pt x="334" y="2303"/>
                        <a:pt x="501" y="2269"/>
                      </a:cubicBezTo>
                      <a:cubicBezTo>
                        <a:pt x="734" y="2169"/>
                        <a:pt x="968" y="2102"/>
                        <a:pt x="1234" y="2069"/>
                      </a:cubicBezTo>
                      <a:cubicBezTo>
                        <a:pt x="1735" y="1969"/>
                        <a:pt x="1802" y="1936"/>
                        <a:pt x="2335" y="1869"/>
                      </a:cubicBezTo>
                      <a:cubicBezTo>
                        <a:pt x="2869" y="1802"/>
                        <a:pt x="3203" y="1735"/>
                        <a:pt x="3703" y="1702"/>
                      </a:cubicBezTo>
                      <a:cubicBezTo>
                        <a:pt x="3870" y="1669"/>
                        <a:pt x="4045" y="1652"/>
                        <a:pt x="4220" y="1652"/>
                      </a:cubicBezTo>
                      <a:cubicBezTo>
                        <a:pt x="4395" y="1652"/>
                        <a:pt x="4570" y="1669"/>
                        <a:pt x="4737" y="1702"/>
                      </a:cubicBezTo>
                      <a:cubicBezTo>
                        <a:pt x="5104" y="1802"/>
                        <a:pt x="5404" y="1769"/>
                        <a:pt x="5738" y="1869"/>
                      </a:cubicBezTo>
                      <a:cubicBezTo>
                        <a:pt x="6005" y="2002"/>
                        <a:pt x="6271" y="2069"/>
                        <a:pt x="6538" y="2136"/>
                      </a:cubicBezTo>
                      <a:cubicBezTo>
                        <a:pt x="6972" y="2202"/>
                        <a:pt x="7406" y="2269"/>
                        <a:pt x="7839" y="2303"/>
                      </a:cubicBezTo>
                      <a:lnTo>
                        <a:pt x="8540" y="2303"/>
                      </a:lnTo>
                      <a:cubicBezTo>
                        <a:pt x="7539" y="768"/>
                        <a:pt x="5904" y="1"/>
                        <a:pt x="42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3" name="Google Shape;46053;p89"/>
                <p:cNvSpPr/>
                <p:nvPr/>
              </p:nvSpPr>
              <p:spPr>
                <a:xfrm>
                  <a:off x="1258302" y="1421017"/>
                  <a:ext cx="1063415" cy="94270"/>
                </a:xfrm>
                <a:custGeom>
                  <a:rect b="b" l="l" r="r" t="t"/>
                  <a:pathLst>
                    <a:path extrusionOk="0" h="902" w="10175">
                      <a:moveTo>
                        <a:pt x="10108" y="1"/>
                      </a:moveTo>
                      <a:lnTo>
                        <a:pt x="8773" y="134"/>
                      </a:lnTo>
                      <a:cubicBezTo>
                        <a:pt x="8206" y="201"/>
                        <a:pt x="7572" y="234"/>
                        <a:pt x="6605" y="268"/>
                      </a:cubicBezTo>
                      <a:cubicBezTo>
                        <a:pt x="6105" y="268"/>
                        <a:pt x="5604" y="268"/>
                        <a:pt x="5104" y="201"/>
                      </a:cubicBezTo>
                      <a:cubicBezTo>
                        <a:pt x="4618" y="137"/>
                        <a:pt x="4118" y="114"/>
                        <a:pt x="3622" y="114"/>
                      </a:cubicBezTo>
                      <a:cubicBezTo>
                        <a:pt x="3335" y="114"/>
                        <a:pt x="3050" y="122"/>
                        <a:pt x="2769" y="134"/>
                      </a:cubicBezTo>
                      <a:cubicBezTo>
                        <a:pt x="2169" y="201"/>
                        <a:pt x="868" y="468"/>
                        <a:pt x="34" y="635"/>
                      </a:cubicBezTo>
                      <a:cubicBezTo>
                        <a:pt x="0" y="735"/>
                        <a:pt x="0" y="801"/>
                        <a:pt x="0" y="901"/>
                      </a:cubicBezTo>
                      <a:cubicBezTo>
                        <a:pt x="1068" y="768"/>
                        <a:pt x="3670" y="401"/>
                        <a:pt x="4137" y="401"/>
                      </a:cubicBezTo>
                      <a:cubicBezTo>
                        <a:pt x="4704" y="434"/>
                        <a:pt x="4804" y="468"/>
                        <a:pt x="5304" y="501"/>
                      </a:cubicBezTo>
                      <a:cubicBezTo>
                        <a:pt x="5638" y="534"/>
                        <a:pt x="6005" y="568"/>
                        <a:pt x="6372" y="568"/>
                      </a:cubicBezTo>
                      <a:cubicBezTo>
                        <a:pt x="6738" y="534"/>
                        <a:pt x="7706" y="568"/>
                        <a:pt x="8373" y="501"/>
                      </a:cubicBezTo>
                      <a:cubicBezTo>
                        <a:pt x="8707" y="468"/>
                        <a:pt x="9507" y="468"/>
                        <a:pt x="10174" y="468"/>
                      </a:cubicBezTo>
                      <a:cubicBezTo>
                        <a:pt x="10174" y="301"/>
                        <a:pt x="10141" y="168"/>
                        <a:pt x="10108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4" name="Google Shape;46054;p89"/>
                <p:cNvSpPr/>
                <p:nvPr/>
              </p:nvSpPr>
              <p:spPr>
                <a:xfrm>
                  <a:off x="1258302" y="1480276"/>
                  <a:ext cx="1066864" cy="163980"/>
                </a:xfrm>
                <a:custGeom>
                  <a:rect b="b" l="l" r="r" t="t"/>
                  <a:pathLst>
                    <a:path extrusionOk="0" h="1569" w="10208">
                      <a:moveTo>
                        <a:pt x="4070" y="1"/>
                      </a:moveTo>
                      <a:cubicBezTo>
                        <a:pt x="3870" y="1"/>
                        <a:pt x="3670" y="1"/>
                        <a:pt x="3469" y="34"/>
                      </a:cubicBezTo>
                      <a:cubicBezTo>
                        <a:pt x="3169" y="101"/>
                        <a:pt x="2969" y="101"/>
                        <a:pt x="2836" y="134"/>
                      </a:cubicBezTo>
                      <a:cubicBezTo>
                        <a:pt x="2669" y="168"/>
                        <a:pt x="2369" y="168"/>
                        <a:pt x="2135" y="201"/>
                      </a:cubicBezTo>
                      <a:cubicBezTo>
                        <a:pt x="1902" y="234"/>
                        <a:pt x="1735" y="234"/>
                        <a:pt x="1535" y="268"/>
                      </a:cubicBezTo>
                      <a:cubicBezTo>
                        <a:pt x="1368" y="301"/>
                        <a:pt x="1401" y="301"/>
                        <a:pt x="1134" y="368"/>
                      </a:cubicBezTo>
                      <a:cubicBezTo>
                        <a:pt x="868" y="468"/>
                        <a:pt x="634" y="501"/>
                        <a:pt x="367" y="501"/>
                      </a:cubicBezTo>
                      <a:cubicBezTo>
                        <a:pt x="100" y="501"/>
                        <a:pt x="34" y="501"/>
                        <a:pt x="0" y="535"/>
                      </a:cubicBezTo>
                      <a:cubicBezTo>
                        <a:pt x="0" y="835"/>
                        <a:pt x="34" y="1135"/>
                        <a:pt x="67" y="1435"/>
                      </a:cubicBezTo>
                      <a:cubicBezTo>
                        <a:pt x="634" y="1235"/>
                        <a:pt x="1201" y="1102"/>
                        <a:pt x="1768" y="968"/>
                      </a:cubicBezTo>
                      <a:cubicBezTo>
                        <a:pt x="1935" y="952"/>
                        <a:pt x="2102" y="943"/>
                        <a:pt x="2269" y="943"/>
                      </a:cubicBezTo>
                      <a:cubicBezTo>
                        <a:pt x="2435" y="943"/>
                        <a:pt x="2602" y="952"/>
                        <a:pt x="2769" y="968"/>
                      </a:cubicBezTo>
                      <a:cubicBezTo>
                        <a:pt x="3069" y="1002"/>
                        <a:pt x="3369" y="1068"/>
                        <a:pt x="3670" y="1135"/>
                      </a:cubicBezTo>
                      <a:cubicBezTo>
                        <a:pt x="4070" y="1268"/>
                        <a:pt x="4470" y="1368"/>
                        <a:pt x="4904" y="1368"/>
                      </a:cubicBezTo>
                      <a:cubicBezTo>
                        <a:pt x="5771" y="1469"/>
                        <a:pt x="6071" y="1569"/>
                        <a:pt x="6672" y="1569"/>
                      </a:cubicBezTo>
                      <a:lnTo>
                        <a:pt x="7973" y="1569"/>
                      </a:lnTo>
                      <a:cubicBezTo>
                        <a:pt x="8133" y="1562"/>
                        <a:pt x="8267" y="1561"/>
                        <a:pt x="8382" y="1561"/>
                      </a:cubicBezTo>
                      <a:cubicBezTo>
                        <a:pt x="8509" y="1561"/>
                        <a:pt x="8613" y="1563"/>
                        <a:pt x="8704" y="1563"/>
                      </a:cubicBezTo>
                      <a:cubicBezTo>
                        <a:pt x="8982" y="1563"/>
                        <a:pt x="9146" y="1545"/>
                        <a:pt x="9474" y="1402"/>
                      </a:cubicBezTo>
                      <a:cubicBezTo>
                        <a:pt x="9807" y="1235"/>
                        <a:pt x="10041" y="1135"/>
                        <a:pt x="10174" y="1068"/>
                      </a:cubicBezTo>
                      <a:cubicBezTo>
                        <a:pt x="10208" y="868"/>
                        <a:pt x="10208" y="701"/>
                        <a:pt x="10208" y="535"/>
                      </a:cubicBezTo>
                      <a:cubicBezTo>
                        <a:pt x="10208" y="434"/>
                        <a:pt x="10208" y="368"/>
                        <a:pt x="10174" y="234"/>
                      </a:cubicBezTo>
                      <a:cubicBezTo>
                        <a:pt x="9774" y="334"/>
                        <a:pt x="9340" y="368"/>
                        <a:pt x="8907" y="368"/>
                      </a:cubicBezTo>
                      <a:cubicBezTo>
                        <a:pt x="8873" y="346"/>
                        <a:pt x="8829" y="338"/>
                        <a:pt x="8765" y="338"/>
                      </a:cubicBezTo>
                      <a:cubicBezTo>
                        <a:pt x="8636" y="338"/>
                        <a:pt x="8429" y="368"/>
                        <a:pt x="8073" y="368"/>
                      </a:cubicBezTo>
                      <a:cubicBezTo>
                        <a:pt x="7906" y="379"/>
                        <a:pt x="7728" y="383"/>
                        <a:pt x="7565" y="383"/>
                      </a:cubicBezTo>
                      <a:cubicBezTo>
                        <a:pt x="7239" y="383"/>
                        <a:pt x="6972" y="368"/>
                        <a:pt x="6972" y="368"/>
                      </a:cubicBezTo>
                      <a:cubicBezTo>
                        <a:pt x="6972" y="368"/>
                        <a:pt x="6271" y="301"/>
                        <a:pt x="6038" y="268"/>
                      </a:cubicBezTo>
                      <a:cubicBezTo>
                        <a:pt x="5771" y="268"/>
                        <a:pt x="4303" y="1"/>
                        <a:pt x="407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5" name="Google Shape;46055;p89"/>
                <p:cNvSpPr/>
                <p:nvPr/>
              </p:nvSpPr>
              <p:spPr>
                <a:xfrm>
                  <a:off x="1314112" y="1773123"/>
                  <a:ext cx="857630" cy="153529"/>
                </a:xfrm>
                <a:custGeom>
                  <a:rect b="b" l="l" r="r" t="t"/>
                  <a:pathLst>
                    <a:path extrusionOk="0" h="1469" w="8206">
                      <a:moveTo>
                        <a:pt x="0" y="1"/>
                      </a:moveTo>
                      <a:cubicBezTo>
                        <a:pt x="167" y="334"/>
                        <a:pt x="400" y="668"/>
                        <a:pt x="634" y="968"/>
                      </a:cubicBezTo>
                      <a:cubicBezTo>
                        <a:pt x="1001" y="1002"/>
                        <a:pt x="1801" y="1135"/>
                        <a:pt x="2302" y="1202"/>
                      </a:cubicBezTo>
                      <a:cubicBezTo>
                        <a:pt x="2835" y="1302"/>
                        <a:pt x="3069" y="1369"/>
                        <a:pt x="3503" y="1435"/>
                      </a:cubicBezTo>
                      <a:cubicBezTo>
                        <a:pt x="3658" y="1457"/>
                        <a:pt x="3795" y="1469"/>
                        <a:pt x="3962" y="1469"/>
                      </a:cubicBezTo>
                      <a:cubicBezTo>
                        <a:pt x="4296" y="1469"/>
                        <a:pt x="4748" y="1424"/>
                        <a:pt x="5704" y="1335"/>
                      </a:cubicBezTo>
                      <a:cubicBezTo>
                        <a:pt x="6605" y="1235"/>
                        <a:pt x="7472" y="902"/>
                        <a:pt x="8206" y="368"/>
                      </a:cubicBezTo>
                      <a:lnTo>
                        <a:pt x="8206" y="368"/>
                      </a:lnTo>
                      <a:cubicBezTo>
                        <a:pt x="7447" y="874"/>
                        <a:pt x="6475" y="977"/>
                        <a:pt x="5669" y="977"/>
                      </a:cubicBezTo>
                      <a:cubicBezTo>
                        <a:pt x="5518" y="977"/>
                        <a:pt x="5374" y="973"/>
                        <a:pt x="5237" y="968"/>
                      </a:cubicBezTo>
                      <a:cubicBezTo>
                        <a:pt x="4603" y="935"/>
                        <a:pt x="3970" y="801"/>
                        <a:pt x="3402" y="568"/>
                      </a:cubicBezTo>
                      <a:cubicBezTo>
                        <a:pt x="2602" y="368"/>
                        <a:pt x="1801" y="201"/>
                        <a:pt x="1001" y="101"/>
                      </a:cubicBezTo>
                      <a:cubicBezTo>
                        <a:pt x="667" y="34"/>
                        <a:pt x="334" y="1"/>
                        <a:pt x="0" y="1"/>
                      </a:cubicBezTo>
                      <a:close/>
                    </a:path>
                  </a:pathLst>
                </a:custGeom>
                <a:solidFill>
                  <a:srgbClr val="D4DCFF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6056" name="Google Shape;46056;p89"/>
                <p:cNvSpPr/>
                <p:nvPr/>
              </p:nvSpPr>
              <p:spPr>
                <a:xfrm>
                  <a:off x="961902" y="1042468"/>
                  <a:ext cx="1680561" cy="992451"/>
                </a:xfrm>
                <a:custGeom>
                  <a:rect b="b" l="l" r="r" t="t"/>
                  <a:pathLst>
                    <a:path extrusionOk="0" h="9496" w="16080">
                      <a:moveTo>
                        <a:pt x="14796" y="0"/>
                      </a:moveTo>
                      <a:cubicBezTo>
                        <a:pt x="14054" y="0"/>
                        <a:pt x="12845" y="340"/>
                        <a:pt x="11376" y="954"/>
                      </a:cubicBezTo>
                      <a:lnTo>
                        <a:pt x="11476" y="1054"/>
                      </a:lnTo>
                      <a:cubicBezTo>
                        <a:pt x="12860" y="478"/>
                        <a:pt x="13989" y="156"/>
                        <a:pt x="14631" y="156"/>
                      </a:cubicBezTo>
                      <a:cubicBezTo>
                        <a:pt x="14917" y="156"/>
                        <a:pt x="15106" y="220"/>
                        <a:pt x="15178" y="354"/>
                      </a:cubicBezTo>
                      <a:cubicBezTo>
                        <a:pt x="15612" y="1088"/>
                        <a:pt x="12677" y="3589"/>
                        <a:pt x="8640" y="5958"/>
                      </a:cubicBezTo>
                      <a:cubicBezTo>
                        <a:pt x="5382" y="7885"/>
                        <a:pt x="2368" y="9128"/>
                        <a:pt x="1124" y="9128"/>
                      </a:cubicBezTo>
                      <a:cubicBezTo>
                        <a:pt x="840" y="9128"/>
                        <a:pt x="649" y="9063"/>
                        <a:pt x="568" y="8927"/>
                      </a:cubicBezTo>
                      <a:cubicBezTo>
                        <a:pt x="301" y="8460"/>
                        <a:pt x="1302" y="7359"/>
                        <a:pt x="3003" y="6024"/>
                      </a:cubicBezTo>
                      <a:lnTo>
                        <a:pt x="2970" y="5891"/>
                      </a:lnTo>
                      <a:cubicBezTo>
                        <a:pt x="1068" y="7359"/>
                        <a:pt x="1" y="8660"/>
                        <a:pt x="335" y="9227"/>
                      </a:cubicBezTo>
                      <a:cubicBezTo>
                        <a:pt x="440" y="9409"/>
                        <a:pt x="692" y="9496"/>
                        <a:pt x="1065" y="9496"/>
                      </a:cubicBezTo>
                      <a:cubicBezTo>
                        <a:pt x="2464" y="9496"/>
                        <a:pt x="5554" y="8274"/>
                        <a:pt x="8874" y="6325"/>
                      </a:cubicBezTo>
                      <a:cubicBezTo>
                        <a:pt x="13077" y="3890"/>
                        <a:pt x="16079" y="1188"/>
                        <a:pt x="15545" y="287"/>
                      </a:cubicBezTo>
                      <a:cubicBezTo>
                        <a:pt x="15443" y="93"/>
                        <a:pt x="15183" y="0"/>
                        <a:pt x="14796" y="0"/>
                      </a:cubicBezTo>
                      <a:close/>
                    </a:path>
                  </a:pathLst>
                </a:custGeom>
                <a:solidFill>
                  <a:srgbClr val="708EC0">
                    <a:alpha val="27230"/>
                  </a:srgbClr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60" name="Shape 460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61" name="Google Shape;46061;p90"/>
          <p:cNvSpPr txBox="1"/>
          <p:nvPr>
            <p:ph idx="1" type="body"/>
          </p:nvPr>
        </p:nvSpPr>
        <p:spPr>
          <a:xfrm>
            <a:off x="434475" y="1225800"/>
            <a:ext cx="5349000" cy="3451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300"/>
              <a:buChar char="●"/>
            </a:pPr>
            <a:r>
              <a:rPr lang="en" sz="1300">
                <a:solidFill>
                  <a:srgbClr val="D4DCFF"/>
                </a:solidFill>
              </a:rPr>
              <a:t>User capture an image of the Moon from their own telescope / upload a corresponding image of the Moon into the web application.</a:t>
            </a:r>
            <a:endParaRPr sz="1300">
              <a:solidFill>
                <a:srgbClr val="D4DCFF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300"/>
              <a:buChar char="●"/>
            </a:pPr>
            <a:r>
              <a:rPr lang="en" sz="1300">
                <a:solidFill>
                  <a:srgbClr val="D4DCFF"/>
                </a:solidFill>
              </a:rPr>
              <a:t>User uploads image to the web application, then web application provides point of interests on the Moon such as craters, </a:t>
            </a:r>
            <a:r>
              <a:rPr lang="en" sz="1300">
                <a:solidFill>
                  <a:srgbClr val="D4DCFF"/>
                </a:solidFill>
              </a:rPr>
              <a:t>mar</a:t>
            </a:r>
            <a:r>
              <a:rPr lang="en" sz="1300"/>
              <a:t>ia (sea of tranquility) </a:t>
            </a:r>
            <a:r>
              <a:rPr lang="en" sz="1300">
                <a:solidFill>
                  <a:srgbClr val="D4DCFF"/>
                </a:solidFill>
              </a:rPr>
              <a:t>, and landing sites.</a:t>
            </a:r>
            <a:endParaRPr sz="1300">
              <a:solidFill>
                <a:srgbClr val="D4DCFF"/>
              </a:solidFill>
            </a:endParaRPr>
          </a:p>
          <a:p>
            <a:pPr indent="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300"/>
          </a:p>
          <a:p>
            <a:pPr indent="-311150" lvl="0" marL="45720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4DCFF"/>
              </a:buClr>
              <a:buSzPts val="1300"/>
              <a:buChar char="●"/>
            </a:pPr>
            <a:r>
              <a:rPr lang="en" sz="1300">
                <a:solidFill>
                  <a:srgbClr val="D4DCFF"/>
                </a:solidFill>
              </a:rPr>
              <a:t>The </a:t>
            </a:r>
            <a:r>
              <a:rPr lang="en" sz="1300"/>
              <a:t>a</a:t>
            </a:r>
            <a:r>
              <a:rPr lang="en" sz="1300">
                <a:solidFill>
                  <a:srgbClr val="D4DCFF"/>
                </a:solidFill>
              </a:rPr>
              <a:t>ugmented </a:t>
            </a:r>
            <a:r>
              <a:rPr lang="en" sz="1300"/>
              <a:t>r</a:t>
            </a:r>
            <a:r>
              <a:rPr lang="en" sz="1300">
                <a:solidFill>
                  <a:srgbClr val="D4DCFF"/>
                </a:solidFill>
              </a:rPr>
              <a:t>eality portion of the project lies in improving the data overlays and creating a 3D model of the </a:t>
            </a:r>
            <a:r>
              <a:rPr lang="en" sz="1300"/>
              <a:t>M</a:t>
            </a:r>
            <a:r>
              <a:rPr lang="en" sz="1300">
                <a:solidFill>
                  <a:srgbClr val="D4DCFF"/>
                </a:solidFill>
              </a:rPr>
              <a:t>oon, </a:t>
            </a:r>
            <a:r>
              <a:rPr lang="en" sz="1300"/>
              <a:t>E</a:t>
            </a:r>
            <a:r>
              <a:rPr lang="en" sz="1300">
                <a:solidFill>
                  <a:srgbClr val="D4DCFF"/>
                </a:solidFill>
              </a:rPr>
              <a:t>arth</a:t>
            </a:r>
            <a:r>
              <a:rPr lang="en" sz="1300"/>
              <a:t>, and Sun with their respective location</a:t>
            </a:r>
            <a:endParaRPr sz="1300">
              <a:solidFill>
                <a:srgbClr val="D4DCFF"/>
              </a:solidFill>
            </a:endParaRPr>
          </a:p>
          <a:p>
            <a:pPr indent="0" lvl="0" marL="0" rtl="0" algn="l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 sz="1700">
              <a:solidFill>
                <a:srgbClr val="D4DCFF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1600"/>
              </a:spcAft>
              <a:buNone/>
            </a:pPr>
            <a:r>
              <a:t/>
            </a:r>
            <a:endParaRPr sz="1000"/>
          </a:p>
        </p:txBody>
      </p:sp>
      <p:sp>
        <p:nvSpPr>
          <p:cNvPr id="46062" name="Google Shape;46062;p90"/>
          <p:cNvSpPr txBox="1"/>
          <p:nvPr>
            <p:ph type="title"/>
          </p:nvPr>
        </p:nvSpPr>
        <p:spPr>
          <a:xfrm>
            <a:off x="713225" y="387100"/>
            <a:ext cx="7717500" cy="57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About MoonTrek</a:t>
            </a:r>
            <a:endParaRPr/>
          </a:p>
        </p:txBody>
      </p:sp>
      <p:pic>
        <p:nvPicPr>
          <p:cNvPr id="46063" name="Google Shape;46063;p9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243075" y="1286714"/>
            <a:ext cx="2570100" cy="25700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6067" name="Shape 4606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68" name="Google Shape;46068;p91"/>
          <p:cNvSpPr txBox="1"/>
          <p:nvPr>
            <p:ph type="title"/>
          </p:nvPr>
        </p:nvSpPr>
        <p:spPr>
          <a:xfrm>
            <a:off x="1299500" y="2903913"/>
            <a:ext cx="2809200" cy="534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Recap of Last Year</a:t>
            </a:r>
            <a:endParaRPr/>
          </a:p>
        </p:txBody>
      </p:sp>
      <p:sp>
        <p:nvSpPr>
          <p:cNvPr id="46069" name="Google Shape;46069;p91"/>
          <p:cNvSpPr txBox="1"/>
          <p:nvPr>
            <p:ph idx="1" type="subTitle"/>
          </p:nvPr>
        </p:nvSpPr>
        <p:spPr>
          <a:xfrm>
            <a:off x="1618700" y="3514842"/>
            <a:ext cx="2170800" cy="581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Matthew</a:t>
            </a:r>
            <a:endParaRPr/>
          </a:p>
        </p:txBody>
      </p:sp>
      <p:sp>
        <p:nvSpPr>
          <p:cNvPr id="46070" name="Google Shape;46070;p91"/>
          <p:cNvSpPr txBox="1"/>
          <p:nvPr>
            <p:ph idx="2" type="title"/>
          </p:nvPr>
        </p:nvSpPr>
        <p:spPr>
          <a:xfrm>
            <a:off x="1618700" y="1047550"/>
            <a:ext cx="2170800" cy="1651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02</a:t>
            </a:r>
            <a:endParaRPr/>
          </a:p>
        </p:txBody>
      </p:sp>
      <p:cxnSp>
        <p:nvCxnSpPr>
          <p:cNvPr id="46071" name="Google Shape;46071;p91"/>
          <p:cNvCxnSpPr/>
          <p:nvPr/>
        </p:nvCxnSpPr>
        <p:spPr>
          <a:xfrm>
            <a:off x="1743225" y="2826975"/>
            <a:ext cx="1928400" cy="0"/>
          </a:xfrm>
          <a:prstGeom prst="straightConnector1">
            <a:avLst/>
          </a:prstGeom>
          <a:noFill/>
          <a:ln cap="flat" cmpd="sng" w="19050">
            <a:solidFill>
              <a:srgbClr val="708EC0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Outer Space and Galaxie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141A2A"/>
      </a:accent1>
      <a:accent2>
        <a:srgbClr val="708EC0"/>
      </a:accent2>
      <a:accent3>
        <a:srgbClr val="D4DCFF"/>
      </a:accent3>
      <a:accent4>
        <a:srgbClr val="E7A662"/>
      </a:accent4>
      <a:accent5>
        <a:srgbClr val="FFD69C"/>
      </a:accent5>
      <a:accent6>
        <a:srgbClr val="F1C98B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Outer Space and Galaxies by Slidesgo">
  <a:themeElements>
    <a:clrScheme name="Simple Light">
      <a:dk1>
        <a:srgbClr val="000000"/>
      </a:dk1>
      <a:lt1>
        <a:srgbClr val="FFFFFF"/>
      </a:lt1>
      <a:dk2>
        <a:srgbClr val="595959"/>
      </a:dk2>
      <a:lt2>
        <a:srgbClr val="EEEEEE"/>
      </a:lt2>
      <a:accent1>
        <a:srgbClr val="141A2A"/>
      </a:accent1>
      <a:accent2>
        <a:srgbClr val="708EC0"/>
      </a:accent2>
      <a:accent3>
        <a:srgbClr val="D4DCFF"/>
      </a:accent3>
      <a:accent4>
        <a:srgbClr val="E7A662"/>
      </a:accent4>
      <a:accent5>
        <a:srgbClr val="FFD69C"/>
      </a:accent5>
      <a:accent6>
        <a:srgbClr val="F1C98B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3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