
<file path=[Content_Types].xml><?xml version="1.0" encoding="utf-8"?>
<Types xmlns="http://schemas.openxmlformats.org/package/2006/content-types">
  <Default Extension="jpg" ContentType="image/jpeg"/>
  <Default Extension="rels" ContentType="application/vnd.openxmlformats-package.relationships+xml"/>
  <Default Extension="png" ContentType="image/png"/>
  <Default Extension="xml" ContentType="application/xml"/>
  <Default Extension="gif" ContentType="image/gif"/>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notesSlides/notesSlide17.xml" ContentType="application/vnd.openxmlformats-officedocument.presentationml.notesSlide+xml"/>
  <Override PartName="/ppt/notesSlides/notesSlide25.xml" ContentType="application/vnd.openxmlformats-officedocument.presentationml.notesSlide+xml"/>
  <Override PartName="/ppt/notesSlides/notesSlide14.xml" ContentType="application/vnd.openxmlformats-officedocument.presentationml.notesSlide+xml"/>
  <Override PartName="/ppt/notesSlides/notesSlide7.xml" ContentType="application/vnd.openxmlformats-officedocument.presentationml.notesSlide+xml"/>
  <Override PartName="/ppt/notesSlides/notesSlide2.xml" ContentType="application/vnd.openxmlformats-officedocument.presentationml.notesSlide+xml"/>
  <Override PartName="/ppt/notesSlides/notesSlide31.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27.xml" ContentType="application/vnd.openxmlformats-officedocument.presentationml.notesSlide+xml"/>
  <Override PartName="/ppt/notesSlides/notesSlide16.xml" ContentType="application/vnd.openxmlformats-officedocument.presentationml.notesSlide+xml"/>
  <Override PartName="/ppt/notesSlides/notesSlide1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28.xml" ContentType="application/vnd.openxmlformats-officedocument.presentationml.notesSlide+xml"/>
  <Override PartName="/ppt/notesSlides/notesSlide26.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3.xml" ContentType="application/vnd.openxmlformats-officedocument.presentationml.notesSlide+xml"/>
  <Override PartName="/ppt/notesSlides/notesSlide29.xml" ContentType="application/vnd.openxmlformats-officedocument.presentationml.notesSlide+xml"/>
  <Override PartName="/ppt/notesSlides/notesSlide19.xml" ContentType="application/vnd.openxmlformats-officedocument.presentationml.notesSlide+xml"/>
  <Override PartName="/ppt/notesSlides/notesSlide30.xml" ContentType="application/vnd.openxmlformats-officedocument.presentationml.notesSlide+xml"/>
  <Override PartName="/ppt/notesSlides/notesSlide21.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presentation.xml" ContentType="application/vnd.openxmlformats-officedocument.presentationml.presentation.main+xml"/>
  <Override PartName="/ppt/presProps.xml" ContentType="application/vnd.openxmlformats-officedocument.presentationml.presProps+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slideMaster1.xml" ContentType="application/vnd.openxmlformats-officedocument.presentationml.slideMaster+xml"/>
  <Override PartName="/ppt/slides/slide16.xml" ContentType="application/vnd.openxmlformats-officedocument.presentationml.slide+xml"/>
  <Override PartName="/ppt/slides/slide21.xml" ContentType="application/vnd.openxmlformats-officedocument.presentationml.slide+xml"/>
  <Override PartName="/ppt/slides/slide2.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31.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9.xml" ContentType="application/vnd.openxmlformats-officedocument.presentationml.slide+xml"/>
  <Override PartName="/ppt/slides/slide9.xml" ContentType="application/vnd.openxmlformats-officedocument.presentationml.slide+xml"/>
  <Override PartName="/ppt/slides/slide18.xml" ContentType="application/vnd.openxmlformats-officedocument.presentationml.slide+xml"/>
  <Override PartName="/ppt/slides/slide15.xml" ContentType="application/vnd.openxmlformats-officedocument.presentationml.slide+xml"/>
  <Override PartName="/ppt/slides/slide7.xml" ContentType="application/vnd.openxmlformats-officedocument.presentationml.slide+xml"/>
  <Override PartName="/ppt/slides/slide30.xml" ContentType="application/vnd.openxmlformats-officedocument.presentationml.slide+xml"/>
  <Override PartName="/ppt/slides/slide8.xml" ContentType="application/vnd.openxmlformats-officedocument.presentationml.slide+xml"/>
  <Override PartName="/ppt/slides/slide27.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4.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Types>
</file>

<file path=_rels/.rels><?xml version="1.0" encoding="UTF-8" standalone="yes"?><Relationships xmlns="http://schemas.openxmlformats.org/package/2006/relationships"><Relationship Target="ppt/presentation.xml" Type="http://schemas.openxmlformats.org/officeDocument/2006/relationships/officeDocument" Id="rId1"/></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aveSubsetFonts="1" autoCompressPictures="0" strictFirstAndLastChars="0">
  <p:sldMasterIdLst>
    <p:sldMasterId id="214748365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12192000"/>
  <p:notesSz cy="9144000" cx="6858000"/>
  <p:defaultText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tableStyles.xml><?xml version="1.0" encoding="utf-8"?>
<a:tblStyleLst xmlns:a="http://schemas.openxmlformats.org/drawingml/2006/main" xmlns:r="http://schemas.openxmlformats.org/officeDocument/2006/relationships" def="{90651C3A-4460-11DB-9652-00E08161165F}"/>
</file>

<file path=ppt/_rels/presentation.xml.rels><?xml version="1.0" encoding="UTF-8" standalone="yes"?><Relationships xmlns="http://schemas.openxmlformats.org/package/2006/relationships"><Relationship Target="slides/slide14.xml" Type="http://schemas.openxmlformats.org/officeDocument/2006/relationships/slide" Id="rId19"/><Relationship Target="slides/slide31.xml" Type="http://schemas.openxmlformats.org/officeDocument/2006/relationships/slide" Id="rId36"/><Relationship Target="slides/slide13.xml" Type="http://schemas.openxmlformats.org/officeDocument/2006/relationships/slide" Id="rId18"/><Relationship Target="slides/slide12.xml" Type="http://schemas.openxmlformats.org/officeDocument/2006/relationships/slide" Id="rId17"/><Relationship Target="slides/slide11.xml" Type="http://schemas.openxmlformats.org/officeDocument/2006/relationships/slide" Id="rId16"/><Relationship Target="slides/slide10.xml" Type="http://schemas.openxmlformats.org/officeDocument/2006/relationships/slide" Id="rId15"/><Relationship Target="slides/slide9.xml" Type="http://schemas.openxmlformats.org/officeDocument/2006/relationships/slide" Id="rId14"/><Relationship Target="slides/slide25.xml" Type="http://schemas.openxmlformats.org/officeDocument/2006/relationships/slide" Id="rId30"/><Relationship Target="slides/slide7.xml" Type="http://schemas.openxmlformats.org/officeDocument/2006/relationships/slide" Id="rId12"/><Relationship Target="slides/slide26.xml" Type="http://schemas.openxmlformats.org/officeDocument/2006/relationships/slide" Id="rId31"/><Relationship Target="slides/slide8.xml" Type="http://schemas.openxmlformats.org/officeDocument/2006/relationships/slide" Id="rId13"/><Relationship Target="slides/slide5.xml" Type="http://schemas.openxmlformats.org/officeDocument/2006/relationships/slide" Id="rId10"/><Relationship Target="slides/slide6.xml" Type="http://schemas.openxmlformats.org/officeDocument/2006/relationships/slide" Id="rId11"/><Relationship Target="slides/slide29.xml" Type="http://schemas.openxmlformats.org/officeDocument/2006/relationships/slide" Id="rId34"/><Relationship Target="slides/slide30.xml" Type="http://schemas.openxmlformats.org/officeDocument/2006/relationships/slide" Id="rId35"/><Relationship Target="slides/slide27.xml" Type="http://schemas.openxmlformats.org/officeDocument/2006/relationships/slide" Id="rId32"/><Relationship Target="slides/slide28.xml" Type="http://schemas.openxmlformats.org/officeDocument/2006/relationships/slide" Id="rId33"/><Relationship Target="slides/slide24.xml" Type="http://schemas.openxmlformats.org/officeDocument/2006/relationships/slide" Id="rId29"/><Relationship Target="slides/slide21.xml" Type="http://schemas.openxmlformats.org/officeDocument/2006/relationships/slide" Id="rId26"/><Relationship Target="slides/slide20.xml" Type="http://schemas.openxmlformats.org/officeDocument/2006/relationships/slide" Id="rId25"/><Relationship Target="slides/slide23.xml" Type="http://schemas.openxmlformats.org/officeDocument/2006/relationships/slide" Id="rId28"/><Relationship Target="slides/slide22.xml" Type="http://schemas.openxmlformats.org/officeDocument/2006/relationships/slide" Id="rId27"/><Relationship Target="presProps.xml" Type="http://schemas.openxmlformats.org/officeDocument/2006/relationships/presProps" Id="rId2"/><Relationship Target="slides/slide16.xml" Type="http://schemas.openxmlformats.org/officeDocument/2006/relationships/slide" Id="rId21"/><Relationship Target="theme/theme2.xml" Type="http://schemas.openxmlformats.org/officeDocument/2006/relationships/theme" Id="rId1"/><Relationship Target="slides/slide17.xml" Type="http://schemas.openxmlformats.org/officeDocument/2006/relationships/slide" Id="rId22"/><Relationship Target="slideMasters/slideMaster1.xml" Type="http://schemas.openxmlformats.org/officeDocument/2006/relationships/slideMaster" Id="rId4"/><Relationship Target="slides/slide18.xml" Type="http://schemas.openxmlformats.org/officeDocument/2006/relationships/slide" Id="rId23"/><Relationship Target="tableStyles.xml" Type="http://schemas.openxmlformats.org/officeDocument/2006/relationships/tableStyles" Id="rId3"/><Relationship Target="slides/slide19.xml" Type="http://schemas.openxmlformats.org/officeDocument/2006/relationships/slide" Id="rId24"/><Relationship Target="slides/slide15.xml" Type="http://schemas.openxmlformats.org/officeDocument/2006/relationships/slide" Id="rId20"/><Relationship Target="slides/slide4.xml" Type="http://schemas.openxmlformats.org/officeDocument/2006/relationships/slide" Id="rId9"/><Relationship Target="slides/slide1.xml" Type="http://schemas.openxmlformats.org/officeDocument/2006/relationships/slide" Id="rId6"/><Relationship Target="notesMasters/notesMaster1.xml" Type="http://schemas.openxmlformats.org/officeDocument/2006/relationships/notesMaster" Id="rId5"/><Relationship Target="slides/slide3.xml" Type="http://schemas.openxmlformats.org/officeDocument/2006/relationships/slide" Id="rId8"/><Relationship Target="slides/slide2.xml" Type="http://schemas.openxmlformats.org/officeDocument/2006/relationships/slide" Id="rId7"/></Relationships>
</file>

<file path=ppt/notesMasters/_rels/notesMaster1.xml.rels><?xml version="1.0" encoding="UTF-8" standalone="yes"?><Relationships xmlns="http://schemas.openxmlformats.org/package/2006/relationships"><Relationship Target="../theme/theme3.xml" Type="http://schemas.openxmlformats.org/officeDocument/2006/relationships/theme" Id="rId1"/></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1" name="Shape 1"/>
        <p:cNvGrpSpPr/>
        <p:nvPr/>
      </p:nvGrpSpPr>
      <p:grpSpPr>
        <a:xfrm>
          <a:off y="0" x="0"/>
          <a:ext cy="0" cx="0"/>
          <a:chOff y="0" x="0"/>
          <a:chExt cy="0" cx="0"/>
        </a:xfrm>
      </p:grpSpPr>
      <p:sp>
        <p:nvSpPr>
          <p:cNvPr id="2" name="Shape 2"/>
          <p:cNvSpPr txBox="1"/>
          <p:nvPr>
            <p:ph idx="2" type="hdr"/>
          </p:nvPr>
        </p:nvSpPr>
        <p:spPr>
          <a:xfrm>
            <a:off y="0" x="0"/>
            <a:ext cy="457200" cx="2971799"/>
          </a:xfrm>
          <a:prstGeom prst="rect">
            <a:avLst/>
          </a:prstGeom>
          <a:noFill/>
          <a:ln>
            <a:noFill/>
          </a:ln>
        </p:spPr>
        <p:txBody>
          <a:bodyPr bIns="91425" rIns="91425" lIns="91425" tIns="91425" anchor="t" anchorCtr="0"/>
          <a:lstStyle>
            <a:lvl1pPr algn="l"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3" name="Shape 3"/>
          <p:cNvSpPr txBox="1"/>
          <p:nvPr>
            <p:ph idx="10" type="dt"/>
          </p:nvPr>
        </p:nvSpPr>
        <p:spPr>
          <a:xfrm>
            <a:off y="0" x="3884612"/>
            <a:ext cy="457200" cx="2971799"/>
          </a:xfrm>
          <a:prstGeom prst="rect">
            <a:avLst/>
          </a:prstGeom>
          <a:noFill/>
          <a:ln>
            <a:noFill/>
          </a:ln>
        </p:spPr>
        <p:txBody>
          <a:bodyPr bIns="91425" rIns="91425" lIns="91425" tIns="91425" anchor="t" anchorCtr="0"/>
          <a:lstStyle>
            <a:lvl1pPr algn="r"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4" name="Shape 4"/>
          <p:cNvSpPr/>
          <p:nvPr>
            <p:ph idx="3"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12700" cap="flat">
            <a:solidFill>
              <a:srgbClr val="000000"/>
            </a:solidFill>
            <a:prstDash val="solid"/>
            <a:round/>
            <a:headEnd w="med" len="med" type="none"/>
            <a:tailEnd w="med" len="med" type="none"/>
          </a:ln>
        </p:spPr>
      </p:sp>
      <p:sp>
        <p:nvSpPr>
          <p:cNvPr id="5" name="Shape 5"/>
          <p:cNvSpPr txBox="1"/>
          <p:nvPr>
            <p:ph idx="1" type="body"/>
          </p:nvPr>
        </p:nvSpPr>
        <p:spPr>
          <a:xfrm>
            <a:off y="4343400" x="685800"/>
            <a:ext cy="4114800" cx="5486399"/>
          </a:xfrm>
          <a:prstGeom prst="rect">
            <a:avLst/>
          </a:prstGeom>
          <a:noFill/>
          <a:ln>
            <a:noFill/>
          </a:ln>
        </p:spPr>
        <p:txBody>
          <a:bodyPr bIns="91425" rIns="91425" lIns="91425" tIns="91425" anchor="t" anchorCtr="0"/>
          <a:lstStyle>
            <a:lvl1pPr algn="l" rtl="0" marR="0" indent="0" marL="0">
              <a:spcBef>
                <a:spcPts val="0"/>
              </a:spcBef>
              <a:defRPr/>
            </a:lvl1pPr>
            <a:lvl2pPr algn="l" rtl="0" marR="0" indent="0" marL="457200">
              <a:spcBef>
                <a:spcPts val="0"/>
              </a:spcBef>
              <a:defRPr/>
            </a:lvl2pPr>
            <a:lvl3pPr algn="l" rtl="0" marR="0" indent="0" marL="914400">
              <a:spcBef>
                <a:spcPts val="0"/>
              </a:spcBef>
              <a:defRPr/>
            </a:lvl3pPr>
            <a:lvl4pPr algn="l" rtl="0" marR="0" indent="0" marL="1371600">
              <a:spcBef>
                <a:spcPts val="0"/>
              </a:spcBef>
              <a:defRPr/>
            </a:lvl4pPr>
            <a:lvl5pPr algn="l" rtl="0" marR="0" indent="0" marL="1828800">
              <a:spcBef>
                <a:spcPts val="0"/>
              </a:spcBef>
              <a:defRPr/>
            </a:lvl5pPr>
            <a:lvl6pPr algn="l" rtl="0" marR="0" indent="0" marL="2286000">
              <a:spcBef>
                <a:spcPts val="0"/>
              </a:spcBef>
              <a:defRPr/>
            </a:lvl6pPr>
            <a:lvl7pPr algn="l" rtl="0" marR="0" indent="0" marL="2743200">
              <a:spcBef>
                <a:spcPts val="0"/>
              </a:spcBef>
              <a:defRPr/>
            </a:lvl7pPr>
            <a:lvl8pPr algn="l" rtl="0" marR="0" indent="0" marL="3200400">
              <a:spcBef>
                <a:spcPts val="0"/>
              </a:spcBef>
              <a:defRPr/>
            </a:lvl8pPr>
            <a:lvl9pPr algn="l" rtl="0" marR="0" indent="0" marL="3657600">
              <a:spcBef>
                <a:spcPts val="0"/>
              </a:spcBef>
              <a:defRPr/>
            </a:lvl9pPr>
          </a:lstStyle>
          <a:p/>
        </p:txBody>
      </p:sp>
      <p:sp>
        <p:nvSpPr>
          <p:cNvPr id="6" name="Shape 6"/>
          <p:cNvSpPr txBox="1"/>
          <p:nvPr>
            <p:ph idx="11" type="ftr"/>
          </p:nvPr>
        </p:nvSpPr>
        <p:spPr>
          <a:xfrm>
            <a:off y="8685213" x="0"/>
            <a:ext cy="457200" cx="2971799"/>
          </a:xfrm>
          <a:prstGeom prst="rect">
            <a:avLst/>
          </a:prstGeom>
          <a:noFill/>
          <a:ln>
            <a:noFill/>
          </a:ln>
        </p:spPr>
        <p:txBody>
          <a:bodyPr bIns="91425" rIns="91425" lIns="91425" tIns="91425" anchor="b" anchorCtr="0"/>
          <a:lstStyle>
            <a:lvl1pPr algn="l"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7" name="Shape 7"/>
          <p:cNvSpPr txBox="1"/>
          <p:nvPr>
            <p:ph idx="12" type="sldNum"/>
          </p:nvPr>
        </p:nvSpPr>
        <p:spPr>
          <a:xfrm>
            <a:off y="8685213" x="3884612"/>
            <a:ext cy="457200" cx="2971799"/>
          </a:xfrm>
          <a:prstGeom prst="rect">
            <a:avLst/>
          </a:prstGeom>
          <a:noFill/>
          <a:ln>
            <a:noFill/>
          </a:ln>
        </p:spPr>
        <p:txBody>
          <a:bodyPr bIns="91425" rIns="91425" lIns="91425" tIns="91425" anchor="b" anchorCtr="0">
            <a:noAutofit/>
          </a:bodyPr>
          <a:lstStyle/>
          <a:p>
            <a:pPr lvl="0" indent="0" marL="0">
              <a:spcBef>
                <a:spcPts val="0"/>
              </a:spcBef>
              <a:buClr>
                <a:srgbClr val="000000"/>
              </a:buClr>
              <a:buFont typeface="Arial"/>
              <a:buNone/>
            </a:pPr>
            <a:r>
              <a:t/>
            </a:r>
            <a:endParaRPr/>
          </a:p>
          <a:p>
            <a:pPr lvl="1" indent="0" marL="0">
              <a:spcBef>
                <a:spcPts val="0"/>
              </a:spcBef>
              <a:buClr>
                <a:srgbClr val="000000"/>
              </a:buClr>
              <a:buFont typeface="Arial"/>
              <a:buNone/>
            </a:pPr>
            <a:r>
              <a:t/>
            </a:r>
            <a:endParaRPr/>
          </a:p>
          <a:p>
            <a:pPr lvl="2" indent="0" marL="0">
              <a:spcBef>
                <a:spcPts val="0"/>
              </a:spcBef>
              <a:buClr>
                <a:srgbClr val="000000"/>
              </a:buClr>
              <a:buFont typeface="Arial"/>
              <a:buNone/>
            </a:pPr>
            <a:r>
              <a:t/>
            </a:r>
            <a:endParaRPr/>
          </a:p>
          <a:p>
            <a:pPr lvl="3" indent="0" marL="0">
              <a:spcBef>
                <a:spcPts val="0"/>
              </a:spcBef>
              <a:buClr>
                <a:srgbClr val="000000"/>
              </a:buClr>
              <a:buFont typeface="Arial"/>
              <a:buNone/>
            </a:pPr>
            <a:r>
              <a:t/>
            </a:r>
            <a:endParaRPr/>
          </a:p>
          <a:p>
            <a:pPr lvl="4" indent="0" marL="0">
              <a:spcBef>
                <a:spcPts val="0"/>
              </a:spcBef>
              <a:buClr>
                <a:srgbClr val="000000"/>
              </a:buClr>
              <a:buFont typeface="Arial"/>
              <a:buNone/>
            </a:pPr>
            <a:r>
              <a:t/>
            </a:r>
            <a:endParaRPr/>
          </a:p>
          <a:p>
            <a:pPr lvl="5" indent="0" marL="0">
              <a:spcBef>
                <a:spcPts val="0"/>
              </a:spcBef>
              <a:buClr>
                <a:srgbClr val="000000"/>
              </a:buClr>
              <a:buFont typeface="Arial"/>
              <a:buNone/>
            </a:pPr>
            <a:r>
              <a:t/>
            </a:r>
            <a:endParaRPr/>
          </a:p>
          <a:p>
            <a:pPr lvl="6" indent="0" marL="0">
              <a:spcBef>
                <a:spcPts val="0"/>
              </a:spcBef>
              <a:buClr>
                <a:srgbClr val="000000"/>
              </a:buClr>
              <a:buFont typeface="Arial"/>
              <a:buNone/>
            </a:pPr>
            <a:r>
              <a:t/>
            </a:r>
            <a:endParaRPr/>
          </a:p>
          <a:p>
            <a:pPr lvl="7" indent="0" marL="0">
              <a:spcBef>
                <a:spcPts val="0"/>
              </a:spcBef>
              <a:buClr>
                <a:srgbClr val="000000"/>
              </a:buClr>
              <a:buFont typeface="Arial"/>
              <a:buNone/>
            </a:pPr>
            <a:r>
              <a:t/>
            </a:r>
            <a:endParaRPr/>
          </a:p>
          <a:p>
            <a:pPr lvl="8" indent="0" marL="0">
              <a:spcBef>
                <a:spcPts val="0"/>
              </a:spcBef>
              <a:buClr>
                <a:srgbClr val="000000"/>
              </a:buClr>
              <a:buFont typeface="Arial"/>
              <a:buNone/>
            </a:pPr>
            <a:r>
              <a:t/>
            </a:r>
            <a:endParaRPr/>
          </a:p>
        </p:txBody>
      </p:sp>
    </p:spTree>
  </p:cSld>
  <p:clrMap accent2="accent2" accent3="accent3" accent4="accent4" accent5="accent5" accent6="accent6" hlink="hlink" tx2="lt2" tx1="dk1" bg2="dk2" bg1="lt1" folHlink="folHlink" accent1="accent1"/>
</p:notesMaster>
</file>

<file path=ppt/notesSlides/_rels/notesSlide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1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2.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3.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4.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5.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6.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7.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8.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29.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0.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_rels/notesSlide31.xml.rels><?xml version="1.0" encoding="UTF-8" standalone="yes"?><Relationships xmlns="http://schemas.openxmlformats.org/package/2006/relationships"><Relationship Target="../notesMasters/notesMaster1.xml" Type="http://schemas.openxmlformats.org/officeDocument/2006/relationships/notesMaster" Id="rId1"/></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0" name="Shape 60"/>
        <p:cNvGrpSpPr/>
        <p:nvPr/>
      </p:nvGrpSpPr>
      <p:grpSpPr>
        <a:xfrm>
          <a:off y="0" x="0"/>
          <a:ext cy="0" cx="0"/>
          <a:chOff y="0" x="0"/>
          <a:chExt cy="0" cx="0"/>
        </a:xfrm>
      </p:grpSpPr>
      <p:sp>
        <p:nvSpPr>
          <p:cNvPr id="61" name="Shape 61"/>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62" name="Shape 62"/>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67" name="Shape 67"/>
        <p:cNvGrpSpPr/>
        <p:nvPr/>
      </p:nvGrpSpPr>
      <p:grpSpPr>
        <a:xfrm>
          <a:off y="0" x="0"/>
          <a:ext cy="0" cx="0"/>
          <a:chOff y="0" x="0"/>
          <a:chExt cy="0" cx="0"/>
        </a:xfrm>
      </p:grpSpPr>
      <p:sp>
        <p:nvSpPr>
          <p:cNvPr id="68" name="Shape 68"/>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69" name="Shape 69"/>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73" name="Shape 73"/>
        <p:cNvGrpSpPr/>
        <p:nvPr/>
      </p:nvGrpSpPr>
      <p:grpSpPr>
        <a:xfrm>
          <a:off y="0" x="0"/>
          <a:ext cy="0" cx="0"/>
          <a:chOff y="0" x="0"/>
          <a:chExt cy="0" cx="0"/>
        </a:xfrm>
      </p:grpSpPr>
      <p:sp>
        <p:nvSpPr>
          <p:cNvPr id="74" name="Shape 74"/>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75" name="Shape 75"/>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83" name="Shape 83"/>
        <p:cNvGrpSpPr/>
        <p:nvPr/>
      </p:nvGrpSpPr>
      <p:grpSpPr>
        <a:xfrm>
          <a:off y="0" x="0"/>
          <a:ext cy="0" cx="0"/>
          <a:chOff y="0" x="0"/>
          <a:chExt cy="0" cx="0"/>
        </a:xfrm>
      </p:grpSpPr>
      <p:sp>
        <p:nvSpPr>
          <p:cNvPr id="84" name="Shape 84"/>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85" name="Shape 85"/>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86" name="Shape 86"/>
          <p:cNvSpPr txBox="1"/>
          <p:nvPr>
            <p:ph idx="12" type="sldNum"/>
          </p:nvPr>
        </p:nvSpPr>
        <p:spPr>
          <a:xfrm>
            <a:off y="8685213" x="3884612"/>
            <a:ext cy="457200" cx="2971799"/>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1"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2"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3"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4"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5"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6"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7"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8"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0" name="Shape 90"/>
        <p:cNvGrpSpPr/>
        <p:nvPr/>
      </p:nvGrpSpPr>
      <p:grpSpPr>
        <a:xfrm>
          <a:off y="0" x="0"/>
          <a:ext cy="0" cx="0"/>
          <a:chOff y="0" x="0"/>
          <a:chExt cy="0" cx="0"/>
        </a:xfrm>
      </p:grpSpPr>
      <p:sp>
        <p:nvSpPr>
          <p:cNvPr id="91" name="Shape 91"/>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92" name="Shape 92"/>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96" name="Shape 96"/>
        <p:cNvGrpSpPr/>
        <p:nvPr/>
      </p:nvGrpSpPr>
      <p:grpSpPr>
        <a:xfrm>
          <a:off y="0" x="0"/>
          <a:ext cy="0" cx="0"/>
          <a:chOff y="0" x="0"/>
          <a:chExt cy="0" cx="0"/>
        </a:xfrm>
      </p:grpSpPr>
      <p:sp>
        <p:nvSpPr>
          <p:cNvPr id="97" name="Shape 97"/>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98" name="Shape 98"/>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05" name="Shape 105"/>
        <p:cNvGrpSpPr/>
        <p:nvPr/>
      </p:nvGrpSpPr>
      <p:grpSpPr>
        <a:xfrm>
          <a:off y="0" x="0"/>
          <a:ext cy="0" cx="0"/>
          <a:chOff y="0" x="0"/>
          <a:chExt cy="0" cx="0"/>
        </a:xfrm>
      </p:grpSpPr>
      <p:sp>
        <p:nvSpPr>
          <p:cNvPr id="106" name="Shape 106"/>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07" name="Shape 107"/>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108" name="Shape 108"/>
          <p:cNvSpPr txBox="1"/>
          <p:nvPr>
            <p:ph idx="12" type="sldNum"/>
          </p:nvPr>
        </p:nvSpPr>
        <p:spPr>
          <a:xfrm>
            <a:off y="8685213" x="3884612"/>
            <a:ext cy="457200" cx="2971799"/>
          </a:xfrm>
          <a:prstGeom prst="rect">
            <a:avLst/>
          </a:prstGeom>
          <a:noFill/>
          <a:ln>
            <a:noFill/>
          </a:ln>
        </p:spPr>
        <p:txBody>
          <a:bodyPr bIns="91425" rIns="91425" lIns="91425" tIns="91425" anchor="b" anchorCtr="0">
            <a:noAutofit/>
          </a:bodyPr>
          <a:lstStyle/>
          <a:p>
            <a:pPr algn="l" rtl="0" lvl="0"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1"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2"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3"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4"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5"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6"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7"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8" marR="0" indent="0" marL="0">
              <a:lnSpc>
                <a:spcPct val="100000"/>
              </a:lnSpc>
              <a:spcBef>
                <a:spcPts val="0"/>
              </a:spcBef>
              <a:spcAft>
                <a:spcPts val="0"/>
              </a:spcAft>
              <a:buClr>
                <a:srgbClr val="000000"/>
              </a:buClr>
              <a:buFont typeface="Arial"/>
              <a:buNone/>
            </a:pPr>
            <a:r>
              <a:t/>
            </a:r>
            <a:endParaRPr strike="noStrike" u="none" b="0" cap="none" baseline="0" sz="1400" i="0">
              <a:solidFill>
                <a:srgbClr val="000000"/>
              </a:solidFill>
              <a:latin typeface="Arial"/>
              <a:ea typeface="Arial"/>
              <a:cs typeface="Arial"/>
              <a:sym typeface="Arial"/>
              <a:rtl val="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39" name="Shape 139"/>
        <p:cNvGrpSpPr/>
        <p:nvPr/>
      </p:nvGrpSpPr>
      <p:grpSpPr>
        <a:xfrm>
          <a:off y="0" x="0"/>
          <a:ext cy="0" cx="0"/>
          <a:chOff y="0" x="0"/>
          <a:chExt cy="0" cx="0"/>
        </a:xfrm>
      </p:grpSpPr>
      <p:sp>
        <p:nvSpPr>
          <p:cNvPr id="140" name="Shape 140"/>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41" name="Shape 141"/>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Calibri"/>
              <a:buNone/>
            </a:pPr>
            <a:r>
              <a:t/>
            </a:r>
            <a:endParaRPr strike="noStrike" u="none" b="0" cap="none" baseline="0" sz="1200" i="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2" name="Shape 152"/>
        <p:cNvGrpSpPr/>
        <p:nvPr/>
      </p:nvGrpSpPr>
      <p:grpSpPr>
        <a:xfrm>
          <a:off y="0" x="0"/>
          <a:ext cy="0" cx="0"/>
          <a:chOff y="0" x="0"/>
          <a:chExt cy="0" cx="0"/>
        </a:xfrm>
      </p:grpSpPr>
      <p:sp>
        <p:nvSpPr>
          <p:cNvPr id="153" name="Shape 153"/>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54" name="Shape 154"/>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Calibri"/>
              <a:buNone/>
            </a:pPr>
            <a:r>
              <a:t/>
            </a:r>
            <a:endParaRPr strike="noStrike" u="none" b="0" cap="none" baseline="0" sz="1200" i="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59" name="Shape 159"/>
        <p:cNvGrpSpPr/>
        <p:nvPr/>
      </p:nvGrpSpPr>
      <p:grpSpPr>
        <a:xfrm>
          <a:off y="0" x="0"/>
          <a:ext cy="0" cx="0"/>
          <a:chOff y="0" x="0"/>
          <a:chExt cy="0" cx="0"/>
        </a:xfrm>
      </p:grpSpPr>
      <p:sp>
        <p:nvSpPr>
          <p:cNvPr id="160" name="Shape 160"/>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1" name="Shape 161"/>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Calibri"/>
              <a:buNone/>
            </a:pPr>
            <a:r>
              <a:t/>
            </a:r>
            <a:endParaRPr strike="noStrike" u="none" b="0" cap="none" baseline="0" sz="1200" i="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66" name="Shape 166"/>
        <p:cNvGrpSpPr/>
        <p:nvPr/>
      </p:nvGrpSpPr>
      <p:grpSpPr>
        <a:xfrm>
          <a:off y="0" x="0"/>
          <a:ext cy="0" cx="0"/>
          <a:chOff y="0" x="0"/>
          <a:chExt cy="0" cx="0"/>
        </a:xfrm>
      </p:grpSpPr>
      <p:sp>
        <p:nvSpPr>
          <p:cNvPr id="167" name="Shape 167"/>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
        <p:nvSpPr>
          <p:cNvPr id="168" name="Shape 168"/>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Calibri"/>
              <a:buNone/>
            </a:pPr>
            <a:r>
              <a:t/>
            </a:r>
            <a:endParaRPr strike="noStrike" u="none" b="0" cap="none" baseline="0" sz="1200" i="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2" name="Shape 172"/>
        <p:cNvGrpSpPr/>
        <p:nvPr/>
      </p:nvGrpSpPr>
      <p:grpSpPr>
        <a:xfrm>
          <a:off y="0" x="0"/>
          <a:ext cy="0" cx="0"/>
          <a:chOff y="0" x="0"/>
          <a:chExt cy="0" cx="0"/>
        </a:xfrm>
      </p:grpSpPr>
      <p:sp>
        <p:nvSpPr>
          <p:cNvPr id="173" name="Shape 173"/>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174" name="Shape 174"/>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179" name="Shape 179"/>
        <p:cNvGrpSpPr/>
        <p:nvPr/>
      </p:nvGrpSpPr>
      <p:grpSpPr>
        <a:xfrm>
          <a:off y="0" x="0"/>
          <a:ext cy="0" cx="0"/>
          <a:chOff y="0" x="0"/>
          <a:chExt cy="0" cx="0"/>
        </a:xfrm>
      </p:grpSpPr>
      <p:sp>
        <p:nvSpPr>
          <p:cNvPr id="180" name="Shape 180"/>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181" name="Shape 181"/>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0" name="Shape 200"/>
        <p:cNvGrpSpPr/>
        <p:nvPr/>
      </p:nvGrpSpPr>
      <p:grpSpPr>
        <a:xfrm>
          <a:off y="0" x="0"/>
          <a:ext cy="0" cx="0"/>
          <a:chOff y="0" x="0"/>
          <a:chExt cy="0" cx="0"/>
        </a:xfrm>
      </p:grpSpPr>
      <p:sp>
        <p:nvSpPr>
          <p:cNvPr id="201" name="Shape 201"/>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02" name="Shape 202"/>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09" name="Shape 209"/>
        <p:cNvGrpSpPr/>
        <p:nvPr/>
      </p:nvGrpSpPr>
      <p:grpSpPr>
        <a:xfrm>
          <a:off y="0" x="0"/>
          <a:ext cy="0" cx="0"/>
          <a:chOff y="0" x="0"/>
          <a:chExt cy="0" cx="0"/>
        </a:xfrm>
      </p:grpSpPr>
      <p:sp>
        <p:nvSpPr>
          <p:cNvPr id="210" name="Shape 210"/>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rgbClr val="FF0000"/>
              </a:buClr>
              <a:buFont typeface="Arial"/>
              <a:buNone/>
            </a:pPr>
            <a:r>
              <a:t/>
            </a:r>
            <a:endParaRPr strike="noStrike" u="none" b="0" cap="none" baseline="0" sz="1200" i="0">
              <a:solidFill>
                <a:srgbClr val="FF0000"/>
              </a:solidFill>
              <a:latin typeface="Arial"/>
              <a:ea typeface="Arial"/>
              <a:cs typeface="Arial"/>
              <a:sym typeface="Arial"/>
            </a:endParaRPr>
          </a:p>
        </p:txBody>
      </p:sp>
      <p:sp>
        <p:nvSpPr>
          <p:cNvPr id="211" name="Shape 211"/>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15" name="Shape 215"/>
        <p:cNvGrpSpPr/>
        <p:nvPr/>
      </p:nvGrpSpPr>
      <p:grpSpPr>
        <a:xfrm>
          <a:off y="0" x="0"/>
          <a:ext cy="0" cx="0"/>
          <a:chOff y="0" x="0"/>
          <a:chExt cy="0" cx="0"/>
        </a:xfrm>
      </p:grpSpPr>
      <p:sp>
        <p:nvSpPr>
          <p:cNvPr id="216" name="Shape 216"/>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17" name="Shape 217"/>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1" name="Shape 221"/>
        <p:cNvGrpSpPr/>
        <p:nvPr/>
      </p:nvGrpSpPr>
      <p:grpSpPr>
        <a:xfrm>
          <a:off y="0" x="0"/>
          <a:ext cy="0" cx="0"/>
          <a:chOff y="0" x="0"/>
          <a:chExt cy="0" cx="0"/>
        </a:xfrm>
      </p:grpSpPr>
      <p:sp>
        <p:nvSpPr>
          <p:cNvPr id="222" name="Shape 222"/>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23" name="Shape 223"/>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28" name="Shape 228"/>
        <p:cNvGrpSpPr/>
        <p:nvPr/>
      </p:nvGrpSpPr>
      <p:grpSpPr>
        <a:xfrm>
          <a:off y="0" x="0"/>
          <a:ext cy="0" cx="0"/>
          <a:chOff y="0" x="0"/>
          <a:chExt cy="0" cx="0"/>
        </a:xfrm>
      </p:grpSpPr>
      <p:sp>
        <p:nvSpPr>
          <p:cNvPr id="229" name="Shape 229"/>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30" name="Shape 230"/>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39" name="Shape 239"/>
        <p:cNvGrpSpPr/>
        <p:nvPr/>
      </p:nvGrpSpPr>
      <p:grpSpPr>
        <a:xfrm>
          <a:off y="0" x="0"/>
          <a:ext cy="0" cx="0"/>
          <a:chOff y="0" x="0"/>
          <a:chExt cy="0" cx="0"/>
        </a:xfrm>
      </p:grpSpPr>
      <p:sp>
        <p:nvSpPr>
          <p:cNvPr id="240" name="Shape 240"/>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41" name="Shape 241"/>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45" name="Shape 245"/>
        <p:cNvGrpSpPr/>
        <p:nvPr/>
      </p:nvGrpSpPr>
      <p:grpSpPr>
        <a:xfrm>
          <a:off y="0" x="0"/>
          <a:ext cy="0" cx="0"/>
          <a:chOff y="0" x="0"/>
          <a:chExt cy="0" cx="0"/>
        </a:xfrm>
      </p:grpSpPr>
      <p:sp>
        <p:nvSpPr>
          <p:cNvPr id="246" name="Shape 246"/>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47" name="Shape 247"/>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56" name="Shape 256"/>
        <p:cNvGrpSpPr/>
        <p:nvPr/>
      </p:nvGrpSpPr>
      <p:grpSpPr>
        <a:xfrm>
          <a:off y="0" x="0"/>
          <a:ext cy="0" cx="0"/>
          <a:chOff y="0" x="0"/>
          <a:chExt cy="0" cx="0"/>
        </a:xfrm>
      </p:grpSpPr>
      <p:sp>
        <p:nvSpPr>
          <p:cNvPr id="257" name="Shape 257"/>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58" name="Shape 258"/>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2" name="Shape 262"/>
        <p:cNvGrpSpPr/>
        <p:nvPr/>
      </p:nvGrpSpPr>
      <p:grpSpPr>
        <a:xfrm>
          <a:off y="0" x="0"/>
          <a:ext cy="0" cx="0"/>
          <a:chOff y="0" x="0"/>
          <a:chExt cy="0" cx="0"/>
        </a:xfrm>
      </p:grpSpPr>
      <p:sp>
        <p:nvSpPr>
          <p:cNvPr id="263" name="Shape 263"/>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64" name="Shape 264"/>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68" name="Shape 268"/>
        <p:cNvGrpSpPr/>
        <p:nvPr/>
      </p:nvGrpSpPr>
      <p:grpSpPr>
        <a:xfrm>
          <a:off y="0" x="0"/>
          <a:ext cy="0" cx="0"/>
          <a:chOff y="0" x="0"/>
          <a:chExt cy="0" cx="0"/>
        </a:xfrm>
      </p:grpSpPr>
      <p:sp>
        <p:nvSpPr>
          <p:cNvPr id="269" name="Shape 269"/>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70" name="Shape 270"/>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74" name="Shape 274"/>
        <p:cNvGrpSpPr/>
        <p:nvPr/>
      </p:nvGrpSpPr>
      <p:grpSpPr>
        <a:xfrm>
          <a:off y="0" x="0"/>
          <a:ext cy="0" cx="0"/>
          <a:chOff y="0" x="0"/>
          <a:chExt cy="0" cx="0"/>
        </a:xfrm>
      </p:grpSpPr>
      <p:sp>
        <p:nvSpPr>
          <p:cNvPr id="275" name="Shape 275"/>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76" name="Shape 276"/>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0" name="Shape 280"/>
        <p:cNvGrpSpPr/>
        <p:nvPr/>
      </p:nvGrpSpPr>
      <p:grpSpPr>
        <a:xfrm>
          <a:off y="0" x="0"/>
          <a:ext cy="0" cx="0"/>
          <a:chOff y="0" x="0"/>
          <a:chExt cy="0" cx="0"/>
        </a:xfrm>
      </p:grpSpPr>
      <p:sp>
        <p:nvSpPr>
          <p:cNvPr id="281" name="Shape 281"/>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82" name="Shape 282"/>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86" name="Shape 286"/>
        <p:cNvGrpSpPr/>
        <p:nvPr/>
      </p:nvGrpSpPr>
      <p:grpSpPr>
        <a:xfrm>
          <a:off y="0" x="0"/>
          <a:ext cy="0" cx="0"/>
          <a:chOff y="0" x="0"/>
          <a:chExt cy="0" cx="0"/>
        </a:xfrm>
      </p:grpSpPr>
      <p:sp>
        <p:nvSpPr>
          <p:cNvPr id="287" name="Shape 287"/>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88" name="Shape 288"/>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292" name="Shape 292"/>
        <p:cNvGrpSpPr/>
        <p:nvPr/>
      </p:nvGrpSpPr>
      <p:grpSpPr>
        <a:xfrm>
          <a:off y="0" x="0"/>
          <a:ext cy="0" cx="0"/>
          <a:chOff y="0" x="0"/>
          <a:chExt cy="0" cx="0"/>
        </a:xfrm>
      </p:grpSpPr>
      <p:sp>
        <p:nvSpPr>
          <p:cNvPr id="293" name="Shape 293"/>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294" name="Shape 294"/>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2" name="Shape 302"/>
        <p:cNvGrpSpPr/>
        <p:nvPr/>
      </p:nvGrpSpPr>
      <p:grpSpPr>
        <a:xfrm>
          <a:off y="0" x="0"/>
          <a:ext cy="0" cx="0"/>
          <a:chOff y="0" x="0"/>
          <a:chExt cy="0" cx="0"/>
        </a:xfrm>
      </p:grpSpPr>
      <p:sp>
        <p:nvSpPr>
          <p:cNvPr id="303" name="Shape 303"/>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304" name="Shape 304"/>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08" name="Shape 308"/>
        <p:cNvGrpSpPr/>
        <p:nvPr/>
      </p:nvGrpSpPr>
      <p:grpSpPr>
        <a:xfrm>
          <a:off y="0" x="0"/>
          <a:ext cy="0" cx="0"/>
          <a:chOff y="0" x="0"/>
          <a:chExt cy="0" cx="0"/>
        </a:xfrm>
      </p:grpSpPr>
      <p:sp>
        <p:nvSpPr>
          <p:cNvPr id="309" name="Shape 309"/>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310" name="Shape 310"/>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4" name="Shape 314"/>
        <p:cNvGrpSpPr/>
        <p:nvPr/>
      </p:nvGrpSpPr>
      <p:grpSpPr>
        <a:xfrm>
          <a:off y="0" x="0"/>
          <a:ext cy="0" cx="0"/>
          <a:chOff y="0" x="0"/>
          <a:chExt cy="0" cx="0"/>
        </a:xfrm>
      </p:grpSpPr>
      <p:sp>
        <p:nvSpPr>
          <p:cNvPr id="315" name="Shape 315"/>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316" name="Shape 316"/>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Sp="0" showMasterPhAnim="0">
  <p:cSld>
    <p:spTree>
      <p:nvGrpSpPr>
        <p:cNvPr id="319" name="Shape 319"/>
        <p:cNvGrpSpPr/>
        <p:nvPr/>
      </p:nvGrpSpPr>
      <p:grpSpPr>
        <a:xfrm>
          <a:off y="0" x="0"/>
          <a:ext cy="0" cx="0"/>
          <a:chOff y="0" x="0"/>
          <a:chExt cy="0" cx="0"/>
        </a:xfrm>
      </p:grpSpPr>
      <p:sp>
        <p:nvSpPr>
          <p:cNvPr id="320" name="Shape 320"/>
          <p:cNvSpPr txBox="1"/>
          <p:nvPr>
            <p:ph idx="1" type="body"/>
          </p:nvPr>
        </p:nvSpPr>
        <p:spPr>
          <a:xfrm>
            <a:off y="4343400" x="685800"/>
            <a:ext cy="4114800" cx="5486399"/>
          </a:xfrm>
          <a:prstGeom prst="rect">
            <a:avLst/>
          </a:prstGeom>
          <a:noFill/>
          <a:ln>
            <a:noFill/>
          </a:ln>
        </p:spPr>
        <p:txBody>
          <a:bodyPr bIns="91425" rIns="91425" lIns="91425" tIns="91425" anchor="t" anchorCtr="0">
            <a:noAutofit/>
          </a:bodyPr>
          <a:lstStyle/>
          <a:p>
            <a:pPr algn="l" rtl="0" lvl="0" marR="0" indent="0" marL="0">
              <a:spcBef>
                <a:spcPts val="0"/>
              </a:spcBef>
              <a:buClr>
                <a:schemeClr val="dk1"/>
              </a:buClr>
              <a:buFont typeface="Arial"/>
              <a:buNone/>
            </a:pPr>
            <a:r>
              <a:t/>
            </a:r>
            <a:endParaRPr strike="noStrike" u="none" b="0" cap="none" baseline="0" sz="1200" i="0">
              <a:solidFill>
                <a:schemeClr val="dk1"/>
              </a:solidFill>
              <a:latin typeface="Arial"/>
              <a:ea typeface="Arial"/>
              <a:cs typeface="Arial"/>
              <a:sym typeface="Arial"/>
            </a:endParaRPr>
          </a:p>
        </p:txBody>
      </p:sp>
      <p:sp>
        <p:nvSpPr>
          <p:cNvPr id="321" name="Shape 321"/>
          <p:cNvSpPr/>
          <p:nvPr>
            <p:ph idx="2" type="sldImg"/>
          </p:nvPr>
        </p:nvSpPr>
        <p:spPr>
          <a:xfrm>
            <a:off y="685800" x="381000"/>
            <a:ext cy="3429000" cx="6096000"/>
          </a:xfrm>
          <a:custGeom>
            <a:pathLst>
              <a:path w="120000" extrusionOk="0" h="120000">
                <a:moveTo>
                  <a:pt y="0" x="0"/>
                </a:moveTo>
                <a:lnTo>
                  <a:pt y="0" x="120000"/>
                </a:lnTo>
                <a:lnTo>
                  <a:pt y="120000" x="120000"/>
                </a:lnTo>
                <a:lnTo>
                  <a:pt y="120000" x="0"/>
                </a:lnTo>
                <a:close/>
              </a:path>
            </a:pathLst>
          </a:custGeom>
          <a:noFill/>
          <a:ln w="9525" cap="flat">
            <a:solidFill>
              <a:srgbClr val="000000"/>
            </a:solidFill>
            <a:prstDash val="solid"/>
            <a:round/>
            <a:headEnd w="med" len="med" type="none"/>
            <a:tailEnd w="med" len="med" type="none"/>
          </a:ln>
        </p:spPr>
      </p:sp>
    </p:spTree>
  </p:cSld>
  <p:clrMapOvr>
    <a:masterClrMapping/>
  </p:clrMapOvr>
</p:notes>
</file>

<file path=ppt/slideLayouts/_rels/slideLayout1.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2.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3.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4.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5.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6.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7.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8.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_rels/slideLayout9.xml.rels><?xml version="1.0" encoding="UTF-8" standalone="yes"?><Relationships xmlns="http://schemas.openxmlformats.org/package/2006/relationships"><Relationship Target="../slideMasters/slideMaster1.xml" Type="http://schemas.openxmlformats.org/officeDocument/2006/relationships/slideMaster" Id="rId1"/></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12" name="Shape 12"/>
        <p:cNvGrpSpPr/>
        <p:nvPr/>
      </p:nvGrpSpPr>
      <p:grpSpPr>
        <a:xfrm>
          <a:off y="0" x="0"/>
          <a:ext cy="0" cx="0"/>
          <a:chOff y="0" x="0"/>
          <a:chExt cy="0" cx="0"/>
        </a:xfrm>
      </p:grpSpPr>
      <p:sp>
        <p:nvSpPr>
          <p:cNvPr id="13" name="Shape 13"/>
          <p:cNvSpPr txBox="1"/>
          <p:nvPr>
            <p:ph idx="1" type="subTitle"/>
          </p:nvPr>
        </p:nvSpPr>
        <p:spPr>
          <a:xfrm>
            <a:off y="3786737" x="914400"/>
            <a:ext cy="1046400" cx="10363200"/>
          </a:xfrm>
          <a:prstGeom prst="rect">
            <a:avLst/>
          </a:prstGeom>
        </p:spPr>
        <p:txBody>
          <a:bodyPr bIns="91425" rIns="91425" lIns="91425" tIns="91425" anchor="t" anchorCtr="0"/>
          <a:lstStyle>
            <a:lvl1pPr algn="ctr">
              <a:spcBef>
                <a:spcPts val="0"/>
              </a:spcBef>
              <a:buClr>
                <a:schemeClr val="dk2"/>
              </a:buClr>
              <a:buNone/>
              <a:defRPr>
                <a:solidFill>
                  <a:schemeClr val="dk2"/>
                </a:solidFill>
              </a:defRPr>
            </a:lvl1pPr>
            <a:lvl2pPr algn="ctr">
              <a:spcBef>
                <a:spcPts val="0"/>
              </a:spcBef>
              <a:buClr>
                <a:schemeClr val="dk2"/>
              </a:buClr>
              <a:buSzPct val="100000"/>
              <a:buNone/>
              <a:defRPr sz="3000">
                <a:solidFill>
                  <a:schemeClr val="dk2"/>
                </a:solidFill>
              </a:defRPr>
            </a:lvl2pPr>
            <a:lvl3pPr algn="ctr">
              <a:spcBef>
                <a:spcPts val="0"/>
              </a:spcBef>
              <a:buClr>
                <a:schemeClr val="dk2"/>
              </a:buClr>
              <a:buSzPct val="100000"/>
              <a:buNone/>
              <a:defRPr sz="3000">
                <a:solidFill>
                  <a:schemeClr val="dk2"/>
                </a:solidFill>
              </a:defRPr>
            </a:lvl3pPr>
            <a:lvl4pPr algn="ctr">
              <a:spcBef>
                <a:spcPts val="0"/>
              </a:spcBef>
              <a:buClr>
                <a:schemeClr val="dk2"/>
              </a:buClr>
              <a:buSzPct val="100000"/>
              <a:buNone/>
              <a:defRPr sz="3000">
                <a:solidFill>
                  <a:schemeClr val="dk2"/>
                </a:solidFill>
              </a:defRPr>
            </a:lvl4pPr>
            <a:lvl5pPr algn="ctr">
              <a:spcBef>
                <a:spcPts val="0"/>
              </a:spcBef>
              <a:buClr>
                <a:schemeClr val="dk2"/>
              </a:buClr>
              <a:buSzPct val="100000"/>
              <a:buNone/>
              <a:defRPr sz="3000">
                <a:solidFill>
                  <a:schemeClr val="dk2"/>
                </a:solidFill>
              </a:defRPr>
            </a:lvl5pPr>
            <a:lvl6pPr algn="ctr">
              <a:spcBef>
                <a:spcPts val="0"/>
              </a:spcBef>
              <a:buClr>
                <a:schemeClr val="dk2"/>
              </a:buClr>
              <a:buSzPct val="100000"/>
              <a:buNone/>
              <a:defRPr sz="3000">
                <a:solidFill>
                  <a:schemeClr val="dk2"/>
                </a:solidFill>
              </a:defRPr>
            </a:lvl6pPr>
            <a:lvl7pPr algn="ctr">
              <a:spcBef>
                <a:spcPts val="0"/>
              </a:spcBef>
              <a:buClr>
                <a:schemeClr val="dk2"/>
              </a:buClr>
              <a:buSzPct val="100000"/>
              <a:buNone/>
              <a:defRPr sz="3000">
                <a:solidFill>
                  <a:schemeClr val="dk2"/>
                </a:solidFill>
              </a:defRPr>
            </a:lvl7pPr>
            <a:lvl8pPr algn="ctr">
              <a:spcBef>
                <a:spcPts val="0"/>
              </a:spcBef>
              <a:buClr>
                <a:schemeClr val="dk2"/>
              </a:buClr>
              <a:buSzPct val="100000"/>
              <a:buNone/>
              <a:defRPr sz="3000">
                <a:solidFill>
                  <a:schemeClr val="dk2"/>
                </a:solidFill>
              </a:defRPr>
            </a:lvl8pPr>
            <a:lvl9pPr algn="ctr">
              <a:spcBef>
                <a:spcPts val="0"/>
              </a:spcBef>
              <a:buClr>
                <a:schemeClr val="dk2"/>
              </a:buClr>
              <a:buSzPct val="100000"/>
              <a:buNone/>
              <a:defRPr sz="3000">
                <a:solidFill>
                  <a:schemeClr val="dk2"/>
                </a:solidFill>
              </a:defRPr>
            </a:lvl9pPr>
          </a:lstStyle>
          <a:p/>
        </p:txBody>
      </p:sp>
      <p:sp>
        <p:nvSpPr>
          <p:cNvPr id="14" name="Shape 14"/>
          <p:cNvSpPr txBox="1"/>
          <p:nvPr>
            <p:ph type="ctrTitle"/>
          </p:nvPr>
        </p:nvSpPr>
        <p:spPr>
          <a:xfrm>
            <a:off y="2111123" x="914400"/>
            <a:ext cy="1546500" cx="10363200"/>
          </a:xfrm>
          <a:prstGeom prst="rect">
            <a:avLst/>
          </a:prstGeom>
        </p:spPr>
        <p:txBody>
          <a:bodyPr bIns="91425" rIns="91425" lIns="91425" tIns="91425" anchor="b" anchorCtr="0"/>
          <a:lstStyle>
            <a:lvl1pPr algn="ctr">
              <a:spcBef>
                <a:spcPts val="0"/>
              </a:spcBef>
              <a:buSzPct val="100000"/>
              <a:defRPr sz="4800"/>
            </a:lvl1pPr>
            <a:lvl2pPr algn="ctr">
              <a:spcBef>
                <a:spcPts val="0"/>
              </a:spcBef>
              <a:buSzPct val="100000"/>
              <a:defRPr sz="4800"/>
            </a:lvl2pPr>
            <a:lvl3pPr algn="ctr">
              <a:spcBef>
                <a:spcPts val="0"/>
              </a:spcBef>
              <a:buSzPct val="100000"/>
              <a:defRPr sz="4800"/>
            </a:lvl3pPr>
            <a:lvl4pPr algn="ctr">
              <a:spcBef>
                <a:spcPts val="0"/>
              </a:spcBef>
              <a:buSzPct val="100000"/>
              <a:defRPr sz="4800"/>
            </a:lvl4pPr>
            <a:lvl5pPr algn="ctr">
              <a:spcBef>
                <a:spcPts val="0"/>
              </a:spcBef>
              <a:buSzPct val="100000"/>
              <a:defRPr sz="4800"/>
            </a:lvl5pPr>
            <a:lvl6pPr algn="ctr">
              <a:spcBef>
                <a:spcPts val="0"/>
              </a:spcBef>
              <a:buSzPct val="100000"/>
              <a:defRPr sz="4800"/>
            </a:lvl6pPr>
            <a:lvl7pPr algn="ctr">
              <a:spcBef>
                <a:spcPts val="0"/>
              </a:spcBef>
              <a:buSzPct val="100000"/>
              <a:defRPr sz="4800"/>
            </a:lvl7pPr>
            <a:lvl8pPr algn="ctr">
              <a:spcBef>
                <a:spcPts val="0"/>
              </a:spcBef>
              <a:buSzPct val="100000"/>
              <a:defRPr sz="4800"/>
            </a:lvl8pPr>
            <a:lvl9pPr algn="ctr">
              <a:spcBef>
                <a:spcPts val="0"/>
              </a:spcBef>
              <a:buSzPct val="100000"/>
              <a:defRPr sz="4800"/>
            </a:lvl9pPr>
          </a:lstStyle>
          <a:p/>
        </p:txBody>
      </p:sp>
      <p:sp>
        <p:nvSpPr>
          <p:cNvPr id="15" name="Shape 15"/>
          <p:cNvSpPr txBox="1"/>
          <p:nvPr>
            <p:ph idx="12" type="sldNum"/>
          </p:nvPr>
        </p:nvSpPr>
        <p:spPr>
          <a:xfrm>
            <a:off y="6333134" x="11409055"/>
            <a:ext cy="524699" cx="731700"/>
          </a:xfrm>
          <a:prstGeom prst="rect">
            <a:avLst/>
          </a:prstGeom>
        </p:spPr>
        <p:txBody>
          <a:bodyPr bIns="91425" rIns="91425" lIns="91425" tIns="91425" anchor="ctr" anchorCtr="0">
            <a:noAutofit/>
          </a:bodyPr>
          <a:lstStyle>
            <a:lvl1pPr>
              <a:spcBef>
                <a:spcPts val="0"/>
              </a:spcBef>
              <a:buNone/>
              <a:defRPr/>
            </a:lvl1pPr>
          </a:lstStyle>
          <a:p>
            <a:pPr>
              <a:spcBef>
                <a:spcPts val="0"/>
              </a:spcBef>
              <a:buNone/>
            </a:pPr>
            <a:fld id="{00000000-1234-1234-1234-123412341234}" type="slidenum">
              <a:rPr lang="en-US"/>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16" name="Shape 16"/>
        <p:cNvGrpSpPr/>
        <p:nvPr/>
      </p:nvGrpSpPr>
      <p:grpSpPr>
        <a:xfrm>
          <a:off y="0" x="0"/>
          <a:ext cy="0" cx="0"/>
          <a:chOff y="0" x="0"/>
          <a:chExt cy="0" cx="0"/>
        </a:xfrm>
      </p:grpSpPr>
      <p:sp>
        <p:nvSpPr>
          <p:cNvPr id="17" name="Shape 17"/>
          <p:cNvSpPr txBox="1"/>
          <p:nvPr>
            <p:ph type="title"/>
          </p:nvPr>
        </p:nvSpPr>
        <p:spPr>
          <a:xfrm>
            <a:off y="274637" x="609600"/>
            <a:ext cy="1143000" cx="10972799"/>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8" name="Shape 18"/>
          <p:cNvSpPr txBox="1"/>
          <p:nvPr>
            <p:ph idx="1" type="body"/>
          </p:nvPr>
        </p:nvSpPr>
        <p:spPr>
          <a:xfrm>
            <a:off y="1600200" x="609600"/>
            <a:ext cy="4967700" cx="10972799"/>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19" name="Shape 19"/>
          <p:cNvSpPr txBox="1"/>
          <p:nvPr>
            <p:ph idx="12" type="sldNum"/>
          </p:nvPr>
        </p:nvSpPr>
        <p:spPr>
          <a:xfrm>
            <a:off y="6333134" x="11409055"/>
            <a:ext cy="524699" cx="731700"/>
          </a:xfrm>
          <a:prstGeom prst="rect">
            <a:avLst/>
          </a:prstGeom>
        </p:spPr>
        <p:txBody>
          <a:bodyPr bIns="91425" rIns="91425" lIns="91425" tIns="91425" anchor="ctr" anchorCtr="0">
            <a:noAutofit/>
          </a:bodyPr>
          <a:lstStyle>
            <a:lvl1pPr>
              <a:spcBef>
                <a:spcPts val="0"/>
              </a:spcBef>
              <a:buNone/>
              <a:defRPr/>
            </a:lvl1pPr>
          </a:lstStyle>
          <a:p>
            <a:pPr>
              <a:spcBef>
                <a:spcPts val="0"/>
              </a:spcBef>
              <a:buNone/>
            </a:pPr>
            <a:fld id="{00000000-1234-1234-1234-123412341234}" type="slidenum">
              <a:rPr lang="en-US"/>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0" name="Shape 20"/>
        <p:cNvGrpSpPr/>
        <p:nvPr/>
      </p:nvGrpSpPr>
      <p:grpSpPr>
        <a:xfrm>
          <a:off y="0" x="0"/>
          <a:ext cy="0" cx="0"/>
          <a:chOff y="0" x="0"/>
          <a:chExt cy="0" cx="0"/>
        </a:xfrm>
      </p:grpSpPr>
      <p:sp>
        <p:nvSpPr>
          <p:cNvPr id="21" name="Shape 21"/>
          <p:cNvSpPr txBox="1"/>
          <p:nvPr>
            <p:ph type="title"/>
          </p:nvPr>
        </p:nvSpPr>
        <p:spPr>
          <a:xfrm>
            <a:off y="274637" x="609600"/>
            <a:ext cy="1143000" cx="10972799"/>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2" name="Shape 22"/>
          <p:cNvSpPr txBox="1"/>
          <p:nvPr>
            <p:ph idx="1" type="body"/>
          </p:nvPr>
        </p:nvSpPr>
        <p:spPr>
          <a:xfrm>
            <a:off y="1600200" x="609600"/>
            <a:ext cy="4967700" cx="53259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3" name="Shape 23"/>
          <p:cNvSpPr txBox="1"/>
          <p:nvPr>
            <p:ph idx="2" type="body"/>
          </p:nvPr>
        </p:nvSpPr>
        <p:spPr>
          <a:xfrm>
            <a:off y="1600200" x="6256365"/>
            <a:ext cy="4967700" cx="5325900"/>
          </a:xfrm>
          <a:prstGeom prst="rect">
            <a:avLst/>
          </a:prstGeom>
        </p:spPr>
        <p:txBody>
          <a:bodyPr bIns="91425" rIns="91425" lIns="91425" tIns="91425"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4" name="Shape 24"/>
          <p:cNvSpPr txBox="1"/>
          <p:nvPr>
            <p:ph idx="12" type="sldNum"/>
          </p:nvPr>
        </p:nvSpPr>
        <p:spPr>
          <a:xfrm>
            <a:off y="6333134" x="11409055"/>
            <a:ext cy="524699" cx="731700"/>
          </a:xfrm>
          <a:prstGeom prst="rect">
            <a:avLst/>
          </a:prstGeom>
        </p:spPr>
        <p:txBody>
          <a:bodyPr bIns="91425" rIns="91425" lIns="91425" tIns="91425" anchor="ctr" anchorCtr="0">
            <a:noAutofit/>
          </a:bodyPr>
          <a:lstStyle>
            <a:lvl1pPr>
              <a:spcBef>
                <a:spcPts val="0"/>
              </a:spcBef>
              <a:buNone/>
              <a:defRPr/>
            </a:lvl1pPr>
          </a:lstStyle>
          <a:p>
            <a:pPr>
              <a:spcBef>
                <a:spcPts val="0"/>
              </a:spcBef>
              <a:buNone/>
            </a:pPr>
            <a:fld id="{00000000-1234-1234-1234-123412341234}" type="slidenum">
              <a:rPr lang="en-US"/>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25" name="Shape 25"/>
        <p:cNvGrpSpPr/>
        <p:nvPr/>
      </p:nvGrpSpPr>
      <p:grpSpPr>
        <a:xfrm>
          <a:off y="0" x="0"/>
          <a:ext cy="0" cx="0"/>
          <a:chOff y="0" x="0"/>
          <a:chExt cy="0" cx="0"/>
        </a:xfrm>
      </p:grpSpPr>
      <p:sp>
        <p:nvSpPr>
          <p:cNvPr id="26" name="Shape 26"/>
          <p:cNvSpPr txBox="1"/>
          <p:nvPr>
            <p:ph type="title"/>
          </p:nvPr>
        </p:nvSpPr>
        <p:spPr>
          <a:xfrm>
            <a:off y="274637" x="609600"/>
            <a:ext cy="1143000" cx="10972799"/>
          </a:xfrm>
          <a:prstGeom prst="rect">
            <a:avLst/>
          </a:prstGeom>
        </p:spPr>
        <p:txBody>
          <a:bodyPr bIns="91425" rIns="91425" lIns="91425" tIns="91425"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p:txBody>
      </p:sp>
      <p:sp>
        <p:nvSpPr>
          <p:cNvPr id="27" name="Shape 27"/>
          <p:cNvSpPr txBox="1"/>
          <p:nvPr>
            <p:ph idx="12" type="sldNum"/>
          </p:nvPr>
        </p:nvSpPr>
        <p:spPr>
          <a:xfrm>
            <a:off y="6333134" x="11409055"/>
            <a:ext cy="524699" cx="731700"/>
          </a:xfrm>
          <a:prstGeom prst="rect">
            <a:avLst/>
          </a:prstGeom>
        </p:spPr>
        <p:txBody>
          <a:bodyPr bIns="91425" rIns="91425" lIns="91425" tIns="91425" anchor="ctr" anchorCtr="0">
            <a:noAutofit/>
          </a:bodyPr>
          <a:lstStyle>
            <a:lvl1pPr>
              <a:spcBef>
                <a:spcPts val="0"/>
              </a:spcBef>
              <a:buNone/>
              <a:defRPr/>
            </a:lvl1pPr>
          </a:lstStyle>
          <a:p>
            <a:pPr>
              <a:spcBef>
                <a:spcPts val="0"/>
              </a:spcBef>
              <a:buNone/>
            </a:pPr>
            <a:fld id="{00000000-1234-1234-1234-123412341234}" type="slidenum">
              <a:rPr lang="en-US"/>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28" name="Shape 28"/>
        <p:cNvGrpSpPr/>
        <p:nvPr/>
      </p:nvGrpSpPr>
      <p:grpSpPr>
        <a:xfrm>
          <a:off y="0" x="0"/>
          <a:ext cy="0" cx="0"/>
          <a:chOff y="0" x="0"/>
          <a:chExt cy="0" cx="0"/>
        </a:xfrm>
      </p:grpSpPr>
      <p:sp>
        <p:nvSpPr>
          <p:cNvPr id="29" name="Shape 29"/>
          <p:cNvSpPr txBox="1"/>
          <p:nvPr>
            <p:ph idx="1" type="body"/>
          </p:nvPr>
        </p:nvSpPr>
        <p:spPr>
          <a:xfrm>
            <a:off y="5875078" x="609600"/>
            <a:ext cy="692700" cx="10972799"/>
          </a:xfrm>
          <a:prstGeom prst="rect">
            <a:avLst/>
          </a:prstGeom>
        </p:spPr>
        <p:txBody>
          <a:bodyPr bIns="91425" rIns="91425" lIns="91425" tIns="91425" anchor="t" anchorCtr="0"/>
          <a:lstStyle>
            <a:lvl1pPr algn="ctr">
              <a:spcBef>
                <a:spcPts val="0"/>
              </a:spcBef>
              <a:buClr>
                <a:schemeClr val="dk1"/>
              </a:buClr>
              <a:buSzPct val="100000"/>
              <a:buNone/>
              <a:defRPr sz="1800">
                <a:solidFill>
                  <a:schemeClr val="dk1"/>
                </a:solidFill>
              </a:defRPr>
            </a:lvl1pPr>
          </a:lstStyle>
          <a:p/>
        </p:txBody>
      </p:sp>
      <p:sp>
        <p:nvSpPr>
          <p:cNvPr id="30" name="Shape 30"/>
          <p:cNvSpPr txBox="1"/>
          <p:nvPr>
            <p:ph idx="12" type="sldNum"/>
          </p:nvPr>
        </p:nvSpPr>
        <p:spPr>
          <a:xfrm>
            <a:off y="6333134" x="11409055"/>
            <a:ext cy="524699" cx="731700"/>
          </a:xfrm>
          <a:prstGeom prst="rect">
            <a:avLst/>
          </a:prstGeom>
        </p:spPr>
        <p:txBody>
          <a:bodyPr bIns="91425" rIns="91425" lIns="91425" tIns="91425" anchor="ctr" anchorCtr="0">
            <a:noAutofit/>
          </a:bodyPr>
          <a:lstStyle>
            <a:lvl1pPr>
              <a:spcBef>
                <a:spcPts val="0"/>
              </a:spcBef>
              <a:buNone/>
              <a:defRPr/>
            </a:lvl1pPr>
          </a:lstStyle>
          <a:p>
            <a:pPr>
              <a:spcBef>
                <a:spcPts val="0"/>
              </a:spcBef>
              <a:buNone/>
            </a:pPr>
            <a:fld id="{00000000-1234-1234-1234-123412341234}" type="slidenum">
              <a:rPr lang="en-US"/>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31" name="Shape 31"/>
        <p:cNvGrpSpPr/>
        <p:nvPr/>
      </p:nvGrpSpPr>
      <p:grpSpPr>
        <a:xfrm>
          <a:off y="0" x="0"/>
          <a:ext cy="0" cx="0"/>
          <a:chOff y="0" x="0"/>
          <a:chExt cy="0" cx="0"/>
        </a:xfrm>
      </p:grpSpPr>
      <p:sp>
        <p:nvSpPr>
          <p:cNvPr id="32" name="Shape 32"/>
          <p:cNvSpPr txBox="1"/>
          <p:nvPr>
            <p:ph idx="12" type="sldNum"/>
          </p:nvPr>
        </p:nvSpPr>
        <p:spPr>
          <a:xfrm>
            <a:off y="6333134" x="11409055"/>
            <a:ext cy="524699" cx="731700"/>
          </a:xfrm>
          <a:prstGeom prst="rect">
            <a:avLst/>
          </a:prstGeom>
        </p:spPr>
        <p:txBody>
          <a:bodyPr bIns="91425" rIns="91425" lIns="91425" tIns="91425" anchor="ctr" anchorCtr="0">
            <a:noAutofit/>
          </a:bodyPr>
          <a:lstStyle>
            <a:lvl1pPr>
              <a:spcBef>
                <a:spcPts val="0"/>
              </a:spcBef>
              <a:buNone/>
              <a:defRPr/>
            </a:lvl1pPr>
          </a:lstStyle>
          <a:p>
            <a:pPr>
              <a:spcBef>
                <a:spcPts val="0"/>
              </a:spcBef>
              <a:buNone/>
            </a:pPr>
            <a:fld id="{00000000-1234-1234-1234-123412341234}" type="slidenum">
              <a:rPr lang="en-US"/>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le and Content">
    <p:spTree>
      <p:nvGrpSpPr>
        <p:cNvPr id="33" name="Shape 33"/>
        <p:cNvGrpSpPr/>
        <p:nvPr/>
      </p:nvGrpSpPr>
      <p:grpSpPr>
        <a:xfrm>
          <a:off y="0" x="0"/>
          <a:ext cy="0" cx="0"/>
          <a:chOff y="0" x="0"/>
          <a:chExt cy="0" cx="0"/>
        </a:xfrm>
      </p:grpSpPr>
      <p:sp>
        <p:nvSpPr>
          <p:cNvPr id="34" name="Shape 34"/>
          <p:cNvSpPr txBox="1"/>
          <p:nvPr>
            <p:ph type="title"/>
          </p:nvPr>
        </p:nvSpPr>
        <p:spPr>
          <a:xfrm>
            <a:off y="365125" x="838200"/>
            <a:ext cy="1325700" cx="10515599"/>
          </a:xfrm>
          <a:prstGeom prst="rect">
            <a:avLst/>
          </a:prstGeom>
          <a:noFill/>
          <a:ln>
            <a:noFill/>
          </a:ln>
        </p:spPr>
        <p:txBody>
          <a:bodyPr bIns="91425" rIns="91425" lIns="91425" tIns="91425" anchor="ctr" anchorCtr="0"/>
          <a:lstStyle>
            <a:lvl1pPr algn="l" rtl="0">
              <a:lnSpc>
                <a:spcPct val="90000"/>
              </a:lnSpc>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35" name="Shape 35"/>
          <p:cNvSpPr txBox="1"/>
          <p:nvPr>
            <p:ph idx="1" type="body"/>
          </p:nvPr>
        </p:nvSpPr>
        <p:spPr>
          <a:xfrm>
            <a:off y="1825625" x="838200"/>
            <a:ext cy="4351199" cx="10515599"/>
          </a:xfrm>
          <a:prstGeom prst="rect">
            <a:avLst/>
          </a:prstGeom>
          <a:noFill/>
          <a:ln>
            <a:noFill/>
          </a:ln>
        </p:spPr>
        <p:txBody>
          <a:bodyPr bIns="91425" rIns="91425" lIns="91425" tIns="91425" anchor="t" anchorCtr="0"/>
          <a:lstStyle>
            <a:lvl1pPr algn="l" rtl="0" indent="38100" marL="228600">
              <a:lnSpc>
                <a:spcPct val="90000"/>
              </a:lnSpc>
              <a:spcBef>
                <a:spcPts val="1000"/>
              </a:spcBef>
              <a:buClr>
                <a:schemeClr val="dk1"/>
              </a:buClr>
              <a:buFont typeface="Arial"/>
              <a:buChar char="•"/>
              <a:defRPr/>
            </a:lvl1pPr>
            <a:lvl2pPr algn="l" rtl="0" indent="12700" marL="685800">
              <a:lnSpc>
                <a:spcPct val="90000"/>
              </a:lnSpc>
              <a:spcBef>
                <a:spcPts val="500"/>
              </a:spcBef>
              <a:buClr>
                <a:schemeClr val="dk1"/>
              </a:buClr>
              <a:buFont typeface="Arial"/>
              <a:buChar char="•"/>
              <a:defRPr/>
            </a:lvl2pPr>
            <a:lvl3pPr algn="l" rtl="0" indent="-12700" marL="1143000">
              <a:lnSpc>
                <a:spcPct val="90000"/>
              </a:lnSpc>
              <a:spcBef>
                <a:spcPts val="500"/>
              </a:spcBef>
              <a:buClr>
                <a:schemeClr val="dk1"/>
              </a:buClr>
              <a:buFont typeface="Arial"/>
              <a:buChar char="•"/>
              <a:defRPr/>
            </a:lvl3pPr>
            <a:lvl4pPr algn="l" rtl="0" indent="-25400" marL="1600200">
              <a:lnSpc>
                <a:spcPct val="90000"/>
              </a:lnSpc>
              <a:spcBef>
                <a:spcPts val="500"/>
              </a:spcBef>
              <a:buClr>
                <a:schemeClr val="dk1"/>
              </a:buClr>
              <a:buFont typeface="Arial"/>
              <a:buChar char="•"/>
              <a:defRPr/>
            </a:lvl4pPr>
            <a:lvl5pPr algn="l" rtl="0" indent="-25400" marL="2057400">
              <a:lnSpc>
                <a:spcPct val="90000"/>
              </a:lnSpc>
              <a:spcBef>
                <a:spcPts val="500"/>
              </a:spcBef>
              <a:buClr>
                <a:schemeClr val="dk1"/>
              </a:buClr>
              <a:buFont typeface="Arial"/>
              <a:buChar char="•"/>
              <a:defRPr/>
            </a:lvl5pPr>
            <a:lvl6pPr algn="l" rtl="0" indent="-25400" marL="2514600">
              <a:lnSpc>
                <a:spcPct val="90000"/>
              </a:lnSpc>
              <a:spcBef>
                <a:spcPts val="500"/>
              </a:spcBef>
              <a:buClr>
                <a:schemeClr val="dk1"/>
              </a:buClr>
              <a:buFont typeface="Arial"/>
              <a:buChar char="•"/>
              <a:defRPr/>
            </a:lvl6pPr>
            <a:lvl7pPr algn="l" rtl="0" indent="-25400" marL="2971800">
              <a:lnSpc>
                <a:spcPct val="90000"/>
              </a:lnSpc>
              <a:spcBef>
                <a:spcPts val="500"/>
              </a:spcBef>
              <a:buClr>
                <a:schemeClr val="dk1"/>
              </a:buClr>
              <a:buFont typeface="Arial"/>
              <a:buChar char="•"/>
              <a:defRPr/>
            </a:lvl7pPr>
            <a:lvl8pPr algn="l" rtl="0" indent="-25400" marL="3429000">
              <a:lnSpc>
                <a:spcPct val="90000"/>
              </a:lnSpc>
              <a:spcBef>
                <a:spcPts val="500"/>
              </a:spcBef>
              <a:buClr>
                <a:schemeClr val="dk1"/>
              </a:buClr>
              <a:buFont typeface="Arial"/>
              <a:buChar char="•"/>
              <a:defRPr/>
            </a:lvl8pPr>
            <a:lvl9pPr algn="l" rtl="0" indent="-25400" marL="3886200">
              <a:lnSpc>
                <a:spcPct val="90000"/>
              </a:lnSpc>
              <a:spcBef>
                <a:spcPts val="500"/>
              </a:spcBef>
              <a:buClr>
                <a:schemeClr val="dk1"/>
              </a:buClr>
              <a:buFont typeface="Arial"/>
              <a:buChar char="•"/>
              <a:defRPr/>
            </a:lvl9pPr>
          </a:lstStyle>
          <a:p/>
        </p:txBody>
      </p:sp>
      <p:sp>
        <p:nvSpPr>
          <p:cNvPr id="36" name="Shape 36"/>
          <p:cNvSpPr txBox="1"/>
          <p:nvPr>
            <p:ph idx="10" type="dt"/>
          </p:nvPr>
        </p:nvSpPr>
        <p:spPr>
          <a:xfrm>
            <a:off y="6356350" x="838200"/>
            <a:ext cy="365099" cx="2743199"/>
          </a:xfrm>
          <a:prstGeom prst="rect">
            <a:avLst/>
          </a:prstGeom>
          <a:noFill/>
          <a:ln>
            <a:noFill/>
          </a:ln>
        </p:spPr>
        <p:txBody>
          <a:bodyPr bIns="91425" rIns="91425" lIns="91425" tIns="91425" anchor="ctr" anchorCtr="0"/>
          <a:lstStyle>
            <a:lvl1pPr algn="l"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37" name="Shape 37"/>
          <p:cNvSpPr txBox="1"/>
          <p:nvPr>
            <p:ph idx="11" type="ftr"/>
          </p:nvPr>
        </p:nvSpPr>
        <p:spPr>
          <a:xfrm>
            <a:off y="6356350" x="4038600"/>
            <a:ext cy="365099" cx="4114800"/>
          </a:xfrm>
          <a:prstGeom prst="rect">
            <a:avLst/>
          </a:prstGeom>
          <a:noFill/>
          <a:ln>
            <a:noFill/>
          </a:ln>
        </p:spPr>
        <p:txBody>
          <a:bodyPr bIns="91425" rIns="91425" lIns="91425" tIns="91425" anchor="ctr" anchorCtr="0"/>
          <a:lstStyle>
            <a:lvl1pPr algn="ctr"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38" name="Shape 38"/>
          <p:cNvSpPr txBox="1"/>
          <p:nvPr>
            <p:ph idx="12" type="sldNum"/>
          </p:nvPr>
        </p:nvSpPr>
        <p:spPr>
          <a:xfrm>
            <a:off y="6356350" x="8610600"/>
            <a:ext cy="365099" cx="2743199"/>
          </a:xfrm>
          <a:prstGeom prst="rect">
            <a:avLst/>
          </a:prstGeom>
          <a:noFill/>
          <a:ln>
            <a:noFill/>
          </a:ln>
        </p:spPr>
        <p:txBody>
          <a:bodyPr bIns="91425" rIns="91425" lIns="91425" tIns="91425" anchor="ctr" anchorCtr="0">
            <a:noAutofit/>
          </a:bodyPr>
          <a:lstStyle/>
          <a:p>
            <a:pPr lvl="0" indent="0" marL="0">
              <a:spcBef>
                <a:spcPts val="0"/>
              </a:spcBef>
              <a:buClr>
                <a:srgbClr val="000000"/>
              </a:buClr>
              <a:buFont typeface="Arial"/>
              <a:buNone/>
            </a:pPr>
            <a:r>
              <a:t/>
            </a:r>
            <a:endParaRPr/>
          </a:p>
          <a:p>
            <a:pPr lvl="1" indent="0" marL="0">
              <a:spcBef>
                <a:spcPts val="0"/>
              </a:spcBef>
              <a:buClr>
                <a:srgbClr val="000000"/>
              </a:buClr>
              <a:buFont typeface="Arial"/>
              <a:buNone/>
            </a:pPr>
            <a:r>
              <a:t/>
            </a:r>
            <a:endParaRPr/>
          </a:p>
          <a:p>
            <a:pPr lvl="2" indent="0" marL="0">
              <a:spcBef>
                <a:spcPts val="0"/>
              </a:spcBef>
              <a:buClr>
                <a:srgbClr val="000000"/>
              </a:buClr>
              <a:buFont typeface="Arial"/>
              <a:buNone/>
            </a:pPr>
            <a:r>
              <a:t/>
            </a:r>
            <a:endParaRPr/>
          </a:p>
          <a:p>
            <a:pPr lvl="3" indent="0" marL="0">
              <a:spcBef>
                <a:spcPts val="0"/>
              </a:spcBef>
              <a:buClr>
                <a:srgbClr val="000000"/>
              </a:buClr>
              <a:buFont typeface="Arial"/>
              <a:buNone/>
            </a:pPr>
            <a:r>
              <a:t/>
            </a:r>
            <a:endParaRPr/>
          </a:p>
          <a:p>
            <a:pPr lvl="4" indent="0" marL="0">
              <a:spcBef>
                <a:spcPts val="0"/>
              </a:spcBef>
              <a:buClr>
                <a:srgbClr val="000000"/>
              </a:buClr>
              <a:buFont typeface="Arial"/>
              <a:buNone/>
            </a:pPr>
            <a:r>
              <a:t/>
            </a:r>
            <a:endParaRPr/>
          </a:p>
          <a:p>
            <a:pPr lvl="5" indent="0" marL="0">
              <a:spcBef>
                <a:spcPts val="0"/>
              </a:spcBef>
              <a:buClr>
                <a:srgbClr val="000000"/>
              </a:buClr>
              <a:buFont typeface="Arial"/>
              <a:buNone/>
            </a:pPr>
            <a:r>
              <a:t/>
            </a:r>
            <a:endParaRPr/>
          </a:p>
          <a:p>
            <a:pPr lvl="6" indent="0" marL="0">
              <a:spcBef>
                <a:spcPts val="0"/>
              </a:spcBef>
              <a:buClr>
                <a:srgbClr val="000000"/>
              </a:buClr>
              <a:buFont typeface="Arial"/>
              <a:buNone/>
            </a:pPr>
            <a:r>
              <a:t/>
            </a:r>
            <a:endParaRPr/>
          </a:p>
          <a:p>
            <a:pPr lvl="7" indent="0" marL="0">
              <a:spcBef>
                <a:spcPts val="0"/>
              </a:spcBef>
              <a:buClr>
                <a:srgbClr val="000000"/>
              </a:buClr>
              <a:buFont typeface="Arial"/>
              <a:buNone/>
            </a:pPr>
            <a:r>
              <a:t/>
            </a:r>
            <a:endParaRPr/>
          </a:p>
          <a:p>
            <a:pPr lvl="8" indent="0" marL="0">
              <a:spcBef>
                <a:spcPts val="0"/>
              </a:spcBef>
              <a:buClr>
                <a:srgbClr val="000000"/>
              </a:buClr>
              <a:buFont typeface="Arial"/>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Two Content">
    <p:spTree>
      <p:nvGrpSpPr>
        <p:cNvPr id="39" name="Shape 39"/>
        <p:cNvGrpSpPr/>
        <p:nvPr/>
      </p:nvGrpSpPr>
      <p:grpSpPr>
        <a:xfrm>
          <a:off y="0" x="0"/>
          <a:ext cy="0" cx="0"/>
          <a:chOff y="0" x="0"/>
          <a:chExt cy="0" cx="0"/>
        </a:xfrm>
      </p:grpSpPr>
      <p:sp>
        <p:nvSpPr>
          <p:cNvPr id="40" name="Shape 40"/>
          <p:cNvSpPr txBox="1"/>
          <p:nvPr>
            <p:ph type="title"/>
          </p:nvPr>
        </p:nvSpPr>
        <p:spPr>
          <a:xfrm>
            <a:off y="365125" x="838200"/>
            <a:ext cy="1325700" cx="10515599"/>
          </a:xfrm>
          <a:prstGeom prst="rect">
            <a:avLst/>
          </a:prstGeom>
          <a:noFill/>
          <a:ln>
            <a:noFill/>
          </a:ln>
        </p:spPr>
        <p:txBody>
          <a:bodyPr bIns="91425" rIns="91425" lIns="91425" tIns="91425" anchor="ctr" anchorCtr="0"/>
          <a:lstStyle>
            <a:lvl1pPr algn="l" rtl="0">
              <a:lnSpc>
                <a:spcPct val="90000"/>
              </a:lnSpc>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1" name="Shape 41"/>
          <p:cNvSpPr txBox="1"/>
          <p:nvPr>
            <p:ph idx="1" type="body"/>
          </p:nvPr>
        </p:nvSpPr>
        <p:spPr>
          <a:xfrm>
            <a:off y="1825625" x="838200"/>
            <a:ext cy="4351199" cx="5181600"/>
          </a:xfrm>
          <a:prstGeom prst="rect">
            <a:avLst/>
          </a:prstGeom>
          <a:noFill/>
          <a:ln>
            <a:noFill/>
          </a:ln>
        </p:spPr>
        <p:txBody>
          <a:bodyPr bIns="91425" rIns="91425" lIns="91425" tIns="91425" anchor="t" anchorCtr="0"/>
          <a:lstStyle>
            <a:lvl1pPr algn="l" rtl="0" indent="38100" marL="228600">
              <a:lnSpc>
                <a:spcPct val="90000"/>
              </a:lnSpc>
              <a:spcBef>
                <a:spcPts val="1000"/>
              </a:spcBef>
              <a:buClr>
                <a:schemeClr val="dk1"/>
              </a:buClr>
              <a:buFont typeface="Arial"/>
              <a:buChar char="•"/>
              <a:defRPr/>
            </a:lvl1pPr>
            <a:lvl2pPr algn="l" rtl="0" indent="12700" marL="685800">
              <a:lnSpc>
                <a:spcPct val="90000"/>
              </a:lnSpc>
              <a:spcBef>
                <a:spcPts val="500"/>
              </a:spcBef>
              <a:buClr>
                <a:schemeClr val="dk1"/>
              </a:buClr>
              <a:buFont typeface="Arial"/>
              <a:buChar char="•"/>
              <a:defRPr/>
            </a:lvl2pPr>
            <a:lvl3pPr algn="l" rtl="0" indent="-12700" marL="1143000">
              <a:lnSpc>
                <a:spcPct val="90000"/>
              </a:lnSpc>
              <a:spcBef>
                <a:spcPts val="500"/>
              </a:spcBef>
              <a:buClr>
                <a:schemeClr val="dk1"/>
              </a:buClr>
              <a:buFont typeface="Arial"/>
              <a:buChar char="•"/>
              <a:defRPr/>
            </a:lvl3pPr>
            <a:lvl4pPr algn="l" rtl="0" indent="-25400" marL="1600200">
              <a:lnSpc>
                <a:spcPct val="90000"/>
              </a:lnSpc>
              <a:spcBef>
                <a:spcPts val="500"/>
              </a:spcBef>
              <a:buClr>
                <a:schemeClr val="dk1"/>
              </a:buClr>
              <a:buFont typeface="Arial"/>
              <a:buChar char="•"/>
              <a:defRPr/>
            </a:lvl4pPr>
            <a:lvl5pPr algn="l" rtl="0" indent="-25400" marL="2057400">
              <a:lnSpc>
                <a:spcPct val="90000"/>
              </a:lnSpc>
              <a:spcBef>
                <a:spcPts val="500"/>
              </a:spcBef>
              <a:buClr>
                <a:schemeClr val="dk1"/>
              </a:buClr>
              <a:buFont typeface="Arial"/>
              <a:buChar char="•"/>
              <a:defRPr/>
            </a:lvl5pPr>
            <a:lvl6pPr algn="l" rtl="0" indent="-25400" marL="2514600">
              <a:lnSpc>
                <a:spcPct val="90000"/>
              </a:lnSpc>
              <a:spcBef>
                <a:spcPts val="500"/>
              </a:spcBef>
              <a:buClr>
                <a:schemeClr val="dk1"/>
              </a:buClr>
              <a:buFont typeface="Arial"/>
              <a:buChar char="•"/>
              <a:defRPr/>
            </a:lvl6pPr>
            <a:lvl7pPr algn="l" rtl="0" indent="-25400" marL="2971800">
              <a:lnSpc>
                <a:spcPct val="90000"/>
              </a:lnSpc>
              <a:spcBef>
                <a:spcPts val="500"/>
              </a:spcBef>
              <a:buClr>
                <a:schemeClr val="dk1"/>
              </a:buClr>
              <a:buFont typeface="Arial"/>
              <a:buChar char="•"/>
              <a:defRPr/>
            </a:lvl7pPr>
            <a:lvl8pPr algn="l" rtl="0" indent="-25400" marL="3429000">
              <a:lnSpc>
                <a:spcPct val="90000"/>
              </a:lnSpc>
              <a:spcBef>
                <a:spcPts val="500"/>
              </a:spcBef>
              <a:buClr>
                <a:schemeClr val="dk1"/>
              </a:buClr>
              <a:buFont typeface="Arial"/>
              <a:buChar char="•"/>
              <a:defRPr/>
            </a:lvl8pPr>
            <a:lvl9pPr algn="l" rtl="0" indent="-25400" marL="3886200">
              <a:lnSpc>
                <a:spcPct val="90000"/>
              </a:lnSpc>
              <a:spcBef>
                <a:spcPts val="500"/>
              </a:spcBef>
              <a:buClr>
                <a:schemeClr val="dk1"/>
              </a:buClr>
              <a:buFont typeface="Arial"/>
              <a:buChar char="•"/>
              <a:defRPr/>
            </a:lvl9pPr>
          </a:lstStyle>
          <a:p/>
        </p:txBody>
      </p:sp>
      <p:sp>
        <p:nvSpPr>
          <p:cNvPr id="42" name="Shape 42"/>
          <p:cNvSpPr txBox="1"/>
          <p:nvPr>
            <p:ph idx="2" type="body"/>
          </p:nvPr>
        </p:nvSpPr>
        <p:spPr>
          <a:xfrm>
            <a:off y="1825625" x="6172200"/>
            <a:ext cy="4351199" cx="5181600"/>
          </a:xfrm>
          <a:prstGeom prst="rect">
            <a:avLst/>
          </a:prstGeom>
          <a:noFill/>
          <a:ln>
            <a:noFill/>
          </a:ln>
        </p:spPr>
        <p:txBody>
          <a:bodyPr bIns="91425" rIns="91425" lIns="91425" tIns="91425" anchor="t" anchorCtr="0"/>
          <a:lstStyle>
            <a:lvl1pPr algn="l" rtl="0" indent="38100" marL="228600">
              <a:lnSpc>
                <a:spcPct val="90000"/>
              </a:lnSpc>
              <a:spcBef>
                <a:spcPts val="1000"/>
              </a:spcBef>
              <a:buClr>
                <a:schemeClr val="dk1"/>
              </a:buClr>
              <a:buFont typeface="Arial"/>
              <a:buChar char="•"/>
              <a:defRPr/>
            </a:lvl1pPr>
            <a:lvl2pPr algn="l" rtl="0" indent="12700" marL="685800">
              <a:lnSpc>
                <a:spcPct val="90000"/>
              </a:lnSpc>
              <a:spcBef>
                <a:spcPts val="500"/>
              </a:spcBef>
              <a:buClr>
                <a:schemeClr val="dk1"/>
              </a:buClr>
              <a:buFont typeface="Arial"/>
              <a:buChar char="•"/>
              <a:defRPr/>
            </a:lvl2pPr>
            <a:lvl3pPr algn="l" rtl="0" indent="-12700" marL="1143000">
              <a:lnSpc>
                <a:spcPct val="90000"/>
              </a:lnSpc>
              <a:spcBef>
                <a:spcPts val="500"/>
              </a:spcBef>
              <a:buClr>
                <a:schemeClr val="dk1"/>
              </a:buClr>
              <a:buFont typeface="Arial"/>
              <a:buChar char="•"/>
              <a:defRPr/>
            </a:lvl3pPr>
            <a:lvl4pPr algn="l" rtl="0" indent="-25400" marL="1600200">
              <a:lnSpc>
                <a:spcPct val="90000"/>
              </a:lnSpc>
              <a:spcBef>
                <a:spcPts val="500"/>
              </a:spcBef>
              <a:buClr>
                <a:schemeClr val="dk1"/>
              </a:buClr>
              <a:buFont typeface="Arial"/>
              <a:buChar char="•"/>
              <a:defRPr/>
            </a:lvl4pPr>
            <a:lvl5pPr algn="l" rtl="0" indent="-25400" marL="2057400">
              <a:lnSpc>
                <a:spcPct val="90000"/>
              </a:lnSpc>
              <a:spcBef>
                <a:spcPts val="500"/>
              </a:spcBef>
              <a:buClr>
                <a:schemeClr val="dk1"/>
              </a:buClr>
              <a:buFont typeface="Arial"/>
              <a:buChar char="•"/>
              <a:defRPr/>
            </a:lvl5pPr>
            <a:lvl6pPr algn="l" rtl="0" indent="-25400" marL="2514600">
              <a:lnSpc>
                <a:spcPct val="90000"/>
              </a:lnSpc>
              <a:spcBef>
                <a:spcPts val="500"/>
              </a:spcBef>
              <a:buClr>
                <a:schemeClr val="dk1"/>
              </a:buClr>
              <a:buFont typeface="Arial"/>
              <a:buChar char="•"/>
              <a:defRPr/>
            </a:lvl6pPr>
            <a:lvl7pPr algn="l" rtl="0" indent="-25400" marL="2971800">
              <a:lnSpc>
                <a:spcPct val="90000"/>
              </a:lnSpc>
              <a:spcBef>
                <a:spcPts val="500"/>
              </a:spcBef>
              <a:buClr>
                <a:schemeClr val="dk1"/>
              </a:buClr>
              <a:buFont typeface="Arial"/>
              <a:buChar char="•"/>
              <a:defRPr/>
            </a:lvl7pPr>
            <a:lvl8pPr algn="l" rtl="0" indent="-25400" marL="3429000">
              <a:lnSpc>
                <a:spcPct val="90000"/>
              </a:lnSpc>
              <a:spcBef>
                <a:spcPts val="500"/>
              </a:spcBef>
              <a:buClr>
                <a:schemeClr val="dk1"/>
              </a:buClr>
              <a:buFont typeface="Arial"/>
              <a:buChar char="•"/>
              <a:defRPr/>
            </a:lvl8pPr>
            <a:lvl9pPr algn="l" rtl="0" indent="-25400" marL="3886200">
              <a:lnSpc>
                <a:spcPct val="90000"/>
              </a:lnSpc>
              <a:spcBef>
                <a:spcPts val="500"/>
              </a:spcBef>
              <a:buClr>
                <a:schemeClr val="dk1"/>
              </a:buClr>
              <a:buFont typeface="Arial"/>
              <a:buChar char="•"/>
              <a:defRPr/>
            </a:lvl9pPr>
          </a:lstStyle>
          <a:p/>
        </p:txBody>
      </p:sp>
      <p:sp>
        <p:nvSpPr>
          <p:cNvPr id="43" name="Shape 43"/>
          <p:cNvSpPr txBox="1"/>
          <p:nvPr>
            <p:ph idx="10" type="dt"/>
          </p:nvPr>
        </p:nvSpPr>
        <p:spPr>
          <a:xfrm>
            <a:off y="6356350" x="838200"/>
            <a:ext cy="365099" cx="2743199"/>
          </a:xfrm>
          <a:prstGeom prst="rect">
            <a:avLst/>
          </a:prstGeom>
          <a:noFill/>
          <a:ln>
            <a:noFill/>
          </a:ln>
        </p:spPr>
        <p:txBody>
          <a:bodyPr bIns="91425" rIns="91425" lIns="91425" tIns="91425" anchor="ctr" anchorCtr="0"/>
          <a:lstStyle>
            <a:lvl1pPr algn="l"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44" name="Shape 44"/>
          <p:cNvSpPr txBox="1"/>
          <p:nvPr>
            <p:ph idx="11" type="ftr"/>
          </p:nvPr>
        </p:nvSpPr>
        <p:spPr>
          <a:xfrm>
            <a:off y="6356350" x="4038600"/>
            <a:ext cy="365099" cx="4114800"/>
          </a:xfrm>
          <a:prstGeom prst="rect">
            <a:avLst/>
          </a:prstGeom>
          <a:noFill/>
          <a:ln>
            <a:noFill/>
          </a:ln>
        </p:spPr>
        <p:txBody>
          <a:bodyPr bIns="91425" rIns="91425" lIns="91425" tIns="91425" anchor="ctr" anchorCtr="0"/>
          <a:lstStyle>
            <a:lvl1pPr algn="ctr"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45" name="Shape 45"/>
          <p:cNvSpPr txBox="1"/>
          <p:nvPr>
            <p:ph idx="12" type="sldNum"/>
          </p:nvPr>
        </p:nvSpPr>
        <p:spPr>
          <a:xfrm>
            <a:off y="6356350" x="8610600"/>
            <a:ext cy="365099" cx="2743199"/>
          </a:xfrm>
          <a:prstGeom prst="rect">
            <a:avLst/>
          </a:prstGeom>
          <a:noFill/>
          <a:ln>
            <a:noFill/>
          </a:ln>
        </p:spPr>
        <p:txBody>
          <a:bodyPr bIns="91425" rIns="91425" lIns="91425" tIns="91425" anchor="ctr" anchorCtr="0">
            <a:noAutofit/>
          </a:bodyPr>
          <a:lstStyle/>
          <a:p>
            <a:pPr lvl="0" indent="0" marL="0">
              <a:spcBef>
                <a:spcPts val="0"/>
              </a:spcBef>
              <a:buClr>
                <a:srgbClr val="000000"/>
              </a:buClr>
              <a:buFont typeface="Arial"/>
              <a:buNone/>
            </a:pPr>
            <a:r>
              <a:t/>
            </a:r>
            <a:endParaRPr/>
          </a:p>
          <a:p>
            <a:pPr lvl="1" indent="0" marL="0">
              <a:spcBef>
                <a:spcPts val="0"/>
              </a:spcBef>
              <a:buClr>
                <a:srgbClr val="000000"/>
              </a:buClr>
              <a:buFont typeface="Arial"/>
              <a:buNone/>
            </a:pPr>
            <a:r>
              <a:t/>
            </a:r>
            <a:endParaRPr/>
          </a:p>
          <a:p>
            <a:pPr lvl="2" indent="0" marL="0">
              <a:spcBef>
                <a:spcPts val="0"/>
              </a:spcBef>
              <a:buClr>
                <a:srgbClr val="000000"/>
              </a:buClr>
              <a:buFont typeface="Arial"/>
              <a:buNone/>
            </a:pPr>
            <a:r>
              <a:t/>
            </a:r>
            <a:endParaRPr/>
          </a:p>
          <a:p>
            <a:pPr lvl="3" indent="0" marL="0">
              <a:spcBef>
                <a:spcPts val="0"/>
              </a:spcBef>
              <a:buClr>
                <a:srgbClr val="000000"/>
              </a:buClr>
              <a:buFont typeface="Arial"/>
              <a:buNone/>
            </a:pPr>
            <a:r>
              <a:t/>
            </a:r>
            <a:endParaRPr/>
          </a:p>
          <a:p>
            <a:pPr lvl="4" indent="0" marL="0">
              <a:spcBef>
                <a:spcPts val="0"/>
              </a:spcBef>
              <a:buClr>
                <a:srgbClr val="000000"/>
              </a:buClr>
              <a:buFont typeface="Arial"/>
              <a:buNone/>
            </a:pPr>
            <a:r>
              <a:t/>
            </a:r>
            <a:endParaRPr/>
          </a:p>
          <a:p>
            <a:pPr lvl="5" indent="0" marL="0">
              <a:spcBef>
                <a:spcPts val="0"/>
              </a:spcBef>
              <a:buClr>
                <a:srgbClr val="000000"/>
              </a:buClr>
              <a:buFont typeface="Arial"/>
              <a:buNone/>
            </a:pPr>
            <a:r>
              <a:t/>
            </a:r>
            <a:endParaRPr/>
          </a:p>
          <a:p>
            <a:pPr lvl="6" indent="0" marL="0">
              <a:spcBef>
                <a:spcPts val="0"/>
              </a:spcBef>
              <a:buClr>
                <a:srgbClr val="000000"/>
              </a:buClr>
              <a:buFont typeface="Arial"/>
              <a:buNone/>
            </a:pPr>
            <a:r>
              <a:t/>
            </a:r>
            <a:endParaRPr/>
          </a:p>
          <a:p>
            <a:pPr lvl="7" indent="0" marL="0">
              <a:spcBef>
                <a:spcPts val="0"/>
              </a:spcBef>
              <a:buClr>
                <a:srgbClr val="000000"/>
              </a:buClr>
              <a:buFont typeface="Arial"/>
              <a:buNone/>
            </a:pPr>
            <a:r>
              <a:t/>
            </a:r>
            <a:endParaRPr/>
          </a:p>
          <a:p>
            <a:pPr lvl="8" indent="0" marL="0">
              <a:spcBef>
                <a:spcPts val="0"/>
              </a:spcBef>
              <a:buClr>
                <a:srgbClr val="000000"/>
              </a:buClr>
              <a:buFont typeface="Arial"/>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mparison">
    <p:spTree>
      <p:nvGrpSpPr>
        <p:cNvPr id="46" name="Shape 46"/>
        <p:cNvGrpSpPr/>
        <p:nvPr/>
      </p:nvGrpSpPr>
      <p:grpSpPr>
        <a:xfrm>
          <a:off y="0" x="0"/>
          <a:ext cy="0" cx="0"/>
          <a:chOff y="0" x="0"/>
          <a:chExt cy="0" cx="0"/>
        </a:xfrm>
      </p:grpSpPr>
      <p:sp>
        <p:nvSpPr>
          <p:cNvPr id="47" name="Shape 47"/>
          <p:cNvSpPr txBox="1"/>
          <p:nvPr>
            <p:ph type="title"/>
          </p:nvPr>
        </p:nvSpPr>
        <p:spPr>
          <a:xfrm>
            <a:off y="365125" x="839787"/>
            <a:ext cy="1325700" cx="10515599"/>
          </a:xfrm>
          <a:prstGeom prst="rect">
            <a:avLst/>
          </a:prstGeom>
          <a:noFill/>
          <a:ln>
            <a:noFill/>
          </a:ln>
        </p:spPr>
        <p:txBody>
          <a:bodyPr bIns="91425" rIns="91425" lIns="91425" tIns="91425" anchor="ctr" anchorCtr="0"/>
          <a:lstStyle>
            <a:lvl1pPr algn="l" rtl="0">
              <a:lnSpc>
                <a:spcPct val="90000"/>
              </a:lnSpc>
              <a:spcBef>
                <a:spcPts val="0"/>
              </a:spcBef>
              <a:buClr>
                <a:schemeClr val="dk1"/>
              </a:buClr>
              <a:buFont typeface="Calibri"/>
              <a:buNone/>
              <a:defRPr/>
            </a:lvl1pPr>
            <a:lvl2pPr rtl="0">
              <a:spcBef>
                <a:spcPts val="0"/>
              </a:spcBef>
              <a:defRPr/>
            </a:lvl2pPr>
            <a:lvl3pPr rtl="0">
              <a:spcBef>
                <a:spcPts val="0"/>
              </a:spcBef>
              <a:defRPr/>
            </a:lvl3pPr>
            <a:lvl4pPr rtl="0">
              <a:spcBef>
                <a:spcPts val="0"/>
              </a:spcBef>
              <a:defRPr/>
            </a:lvl4pPr>
            <a:lvl5pPr rtl="0">
              <a:spcBef>
                <a:spcPts val="0"/>
              </a:spcBef>
              <a:defRPr/>
            </a:lvl5pPr>
            <a:lvl6pPr rtl="0">
              <a:spcBef>
                <a:spcPts val="0"/>
              </a:spcBef>
              <a:defRPr/>
            </a:lvl6pPr>
            <a:lvl7pPr rtl="0">
              <a:spcBef>
                <a:spcPts val="0"/>
              </a:spcBef>
              <a:defRPr/>
            </a:lvl7pPr>
            <a:lvl8pPr rtl="0">
              <a:spcBef>
                <a:spcPts val="0"/>
              </a:spcBef>
              <a:defRPr/>
            </a:lvl8pPr>
            <a:lvl9pPr rtl="0">
              <a:spcBef>
                <a:spcPts val="0"/>
              </a:spcBef>
              <a:defRPr/>
            </a:lvl9pPr>
          </a:lstStyle>
          <a:p/>
        </p:txBody>
      </p:sp>
      <p:sp>
        <p:nvSpPr>
          <p:cNvPr id="48" name="Shape 48"/>
          <p:cNvSpPr txBox="1"/>
          <p:nvPr>
            <p:ph idx="1" type="body"/>
          </p:nvPr>
        </p:nvSpPr>
        <p:spPr>
          <a:xfrm>
            <a:off y="1681163" x="839787"/>
            <a:ext cy="823799" cx="5157900"/>
          </a:xfrm>
          <a:prstGeom prst="rect">
            <a:avLst/>
          </a:prstGeom>
          <a:noFill/>
          <a:ln>
            <a:noFill/>
          </a:ln>
        </p:spPr>
        <p:txBody>
          <a:bodyPr bIns="91425" rIns="91425" lIns="91425" tIns="91425" anchor="b" anchorCtr="0"/>
          <a:lstStyle>
            <a:lvl1pPr rtl="0" indent="0" marL="0">
              <a:spcBef>
                <a:spcPts val="0"/>
              </a:spcBef>
              <a:buFont typeface="Calibri"/>
              <a:buNone/>
              <a:defRPr/>
            </a:lvl1pPr>
            <a:lvl2pPr rtl="0" indent="0" marL="457200">
              <a:spcBef>
                <a:spcPts val="0"/>
              </a:spcBef>
              <a:buFont typeface="Calibri"/>
              <a:buNone/>
              <a:defRPr/>
            </a:lvl2pPr>
            <a:lvl3pPr rtl="0" indent="0" marL="914400">
              <a:spcBef>
                <a:spcPts val="0"/>
              </a:spcBef>
              <a:buFont typeface="Calibri"/>
              <a:buNone/>
              <a:defRPr/>
            </a:lvl3pPr>
            <a:lvl4pPr rtl="0" indent="0" marL="1371600">
              <a:spcBef>
                <a:spcPts val="0"/>
              </a:spcBef>
              <a:buFont typeface="Calibri"/>
              <a:buNone/>
              <a:defRPr/>
            </a:lvl4pPr>
            <a:lvl5pPr rtl="0" indent="0" marL="1828800">
              <a:spcBef>
                <a:spcPts val="0"/>
              </a:spcBef>
              <a:buFont typeface="Calibri"/>
              <a:buNone/>
              <a:defRPr/>
            </a:lvl5pPr>
            <a:lvl6pPr rtl="0" indent="0" marL="2286000">
              <a:spcBef>
                <a:spcPts val="0"/>
              </a:spcBef>
              <a:buFont typeface="Calibri"/>
              <a:buNone/>
              <a:defRPr/>
            </a:lvl6pPr>
            <a:lvl7pPr rtl="0" indent="0" marL="2743200">
              <a:spcBef>
                <a:spcPts val="0"/>
              </a:spcBef>
              <a:buFont typeface="Calibri"/>
              <a:buNone/>
              <a:defRPr/>
            </a:lvl7pPr>
            <a:lvl8pPr rtl="0" indent="0" marL="3200400">
              <a:spcBef>
                <a:spcPts val="0"/>
              </a:spcBef>
              <a:buFont typeface="Calibri"/>
              <a:buNone/>
              <a:defRPr/>
            </a:lvl8pPr>
            <a:lvl9pPr rtl="0" indent="0" marL="3657600">
              <a:spcBef>
                <a:spcPts val="0"/>
              </a:spcBef>
              <a:buFont typeface="Calibri"/>
              <a:buNone/>
              <a:defRPr/>
            </a:lvl9pPr>
          </a:lstStyle>
          <a:p/>
        </p:txBody>
      </p:sp>
      <p:sp>
        <p:nvSpPr>
          <p:cNvPr id="49" name="Shape 49"/>
          <p:cNvSpPr txBox="1"/>
          <p:nvPr>
            <p:ph idx="2" type="body"/>
          </p:nvPr>
        </p:nvSpPr>
        <p:spPr>
          <a:xfrm>
            <a:off y="2505075" x="839787"/>
            <a:ext cy="3684599" cx="5157900"/>
          </a:xfrm>
          <a:prstGeom prst="rect">
            <a:avLst/>
          </a:prstGeom>
          <a:noFill/>
          <a:ln>
            <a:noFill/>
          </a:ln>
        </p:spPr>
        <p:txBody>
          <a:bodyPr bIns="91425" rIns="91425" lIns="91425" tIns="91425" anchor="t" anchorCtr="0"/>
          <a:lstStyle>
            <a:lvl1pPr algn="l" rtl="0" indent="38100" marL="228600">
              <a:lnSpc>
                <a:spcPct val="90000"/>
              </a:lnSpc>
              <a:spcBef>
                <a:spcPts val="1000"/>
              </a:spcBef>
              <a:buClr>
                <a:schemeClr val="dk1"/>
              </a:buClr>
              <a:buFont typeface="Arial"/>
              <a:buChar char="•"/>
              <a:defRPr/>
            </a:lvl1pPr>
            <a:lvl2pPr algn="l" rtl="0" indent="12700" marL="685800">
              <a:lnSpc>
                <a:spcPct val="90000"/>
              </a:lnSpc>
              <a:spcBef>
                <a:spcPts val="500"/>
              </a:spcBef>
              <a:buClr>
                <a:schemeClr val="dk1"/>
              </a:buClr>
              <a:buFont typeface="Arial"/>
              <a:buChar char="•"/>
              <a:defRPr/>
            </a:lvl2pPr>
            <a:lvl3pPr algn="l" rtl="0" indent="-12700" marL="1143000">
              <a:lnSpc>
                <a:spcPct val="90000"/>
              </a:lnSpc>
              <a:spcBef>
                <a:spcPts val="500"/>
              </a:spcBef>
              <a:buClr>
                <a:schemeClr val="dk1"/>
              </a:buClr>
              <a:buFont typeface="Arial"/>
              <a:buChar char="•"/>
              <a:defRPr/>
            </a:lvl3pPr>
            <a:lvl4pPr algn="l" rtl="0" indent="-25400" marL="1600200">
              <a:lnSpc>
                <a:spcPct val="90000"/>
              </a:lnSpc>
              <a:spcBef>
                <a:spcPts val="500"/>
              </a:spcBef>
              <a:buClr>
                <a:schemeClr val="dk1"/>
              </a:buClr>
              <a:buFont typeface="Arial"/>
              <a:buChar char="•"/>
              <a:defRPr/>
            </a:lvl4pPr>
            <a:lvl5pPr algn="l" rtl="0" indent="-25400" marL="2057400">
              <a:lnSpc>
                <a:spcPct val="90000"/>
              </a:lnSpc>
              <a:spcBef>
                <a:spcPts val="500"/>
              </a:spcBef>
              <a:buClr>
                <a:schemeClr val="dk1"/>
              </a:buClr>
              <a:buFont typeface="Arial"/>
              <a:buChar char="•"/>
              <a:defRPr/>
            </a:lvl5pPr>
            <a:lvl6pPr algn="l" rtl="0" indent="-25400" marL="2514600">
              <a:lnSpc>
                <a:spcPct val="90000"/>
              </a:lnSpc>
              <a:spcBef>
                <a:spcPts val="500"/>
              </a:spcBef>
              <a:buClr>
                <a:schemeClr val="dk1"/>
              </a:buClr>
              <a:buFont typeface="Arial"/>
              <a:buChar char="•"/>
              <a:defRPr/>
            </a:lvl6pPr>
            <a:lvl7pPr algn="l" rtl="0" indent="-25400" marL="2971800">
              <a:lnSpc>
                <a:spcPct val="90000"/>
              </a:lnSpc>
              <a:spcBef>
                <a:spcPts val="500"/>
              </a:spcBef>
              <a:buClr>
                <a:schemeClr val="dk1"/>
              </a:buClr>
              <a:buFont typeface="Arial"/>
              <a:buChar char="•"/>
              <a:defRPr/>
            </a:lvl7pPr>
            <a:lvl8pPr algn="l" rtl="0" indent="-25400" marL="3429000">
              <a:lnSpc>
                <a:spcPct val="90000"/>
              </a:lnSpc>
              <a:spcBef>
                <a:spcPts val="500"/>
              </a:spcBef>
              <a:buClr>
                <a:schemeClr val="dk1"/>
              </a:buClr>
              <a:buFont typeface="Arial"/>
              <a:buChar char="•"/>
              <a:defRPr/>
            </a:lvl8pPr>
            <a:lvl9pPr algn="l" rtl="0" indent="-25400" marL="3886200">
              <a:lnSpc>
                <a:spcPct val="90000"/>
              </a:lnSpc>
              <a:spcBef>
                <a:spcPts val="500"/>
              </a:spcBef>
              <a:buClr>
                <a:schemeClr val="dk1"/>
              </a:buClr>
              <a:buFont typeface="Arial"/>
              <a:buChar char="•"/>
              <a:defRPr/>
            </a:lvl9pPr>
          </a:lstStyle>
          <a:p/>
        </p:txBody>
      </p:sp>
      <p:sp>
        <p:nvSpPr>
          <p:cNvPr id="50" name="Shape 50"/>
          <p:cNvSpPr txBox="1"/>
          <p:nvPr>
            <p:ph idx="3" type="body"/>
          </p:nvPr>
        </p:nvSpPr>
        <p:spPr>
          <a:xfrm>
            <a:off y="1681163" x="6172200"/>
            <a:ext cy="823799" cx="5183099"/>
          </a:xfrm>
          <a:prstGeom prst="rect">
            <a:avLst/>
          </a:prstGeom>
          <a:noFill/>
          <a:ln>
            <a:noFill/>
          </a:ln>
        </p:spPr>
        <p:txBody>
          <a:bodyPr bIns="91425" rIns="91425" lIns="91425" tIns="91425" anchor="b" anchorCtr="0"/>
          <a:lstStyle>
            <a:lvl1pPr rtl="0" indent="0" marL="0">
              <a:spcBef>
                <a:spcPts val="0"/>
              </a:spcBef>
              <a:buFont typeface="Calibri"/>
              <a:buNone/>
              <a:defRPr/>
            </a:lvl1pPr>
            <a:lvl2pPr rtl="0" indent="0" marL="457200">
              <a:spcBef>
                <a:spcPts val="0"/>
              </a:spcBef>
              <a:buFont typeface="Calibri"/>
              <a:buNone/>
              <a:defRPr/>
            </a:lvl2pPr>
            <a:lvl3pPr rtl="0" indent="0" marL="914400">
              <a:spcBef>
                <a:spcPts val="0"/>
              </a:spcBef>
              <a:buFont typeface="Calibri"/>
              <a:buNone/>
              <a:defRPr/>
            </a:lvl3pPr>
            <a:lvl4pPr rtl="0" indent="0" marL="1371600">
              <a:spcBef>
                <a:spcPts val="0"/>
              </a:spcBef>
              <a:buFont typeface="Calibri"/>
              <a:buNone/>
              <a:defRPr/>
            </a:lvl4pPr>
            <a:lvl5pPr rtl="0" indent="0" marL="1828800">
              <a:spcBef>
                <a:spcPts val="0"/>
              </a:spcBef>
              <a:buFont typeface="Calibri"/>
              <a:buNone/>
              <a:defRPr/>
            </a:lvl5pPr>
            <a:lvl6pPr rtl="0" indent="0" marL="2286000">
              <a:spcBef>
                <a:spcPts val="0"/>
              </a:spcBef>
              <a:buFont typeface="Calibri"/>
              <a:buNone/>
              <a:defRPr/>
            </a:lvl6pPr>
            <a:lvl7pPr rtl="0" indent="0" marL="2743200">
              <a:spcBef>
                <a:spcPts val="0"/>
              </a:spcBef>
              <a:buFont typeface="Calibri"/>
              <a:buNone/>
              <a:defRPr/>
            </a:lvl7pPr>
            <a:lvl8pPr rtl="0" indent="0" marL="3200400">
              <a:spcBef>
                <a:spcPts val="0"/>
              </a:spcBef>
              <a:buFont typeface="Calibri"/>
              <a:buNone/>
              <a:defRPr/>
            </a:lvl8pPr>
            <a:lvl9pPr rtl="0" indent="0" marL="3657600">
              <a:spcBef>
                <a:spcPts val="0"/>
              </a:spcBef>
              <a:buFont typeface="Calibri"/>
              <a:buNone/>
              <a:defRPr/>
            </a:lvl9pPr>
          </a:lstStyle>
          <a:p/>
        </p:txBody>
      </p:sp>
      <p:sp>
        <p:nvSpPr>
          <p:cNvPr id="51" name="Shape 51"/>
          <p:cNvSpPr txBox="1"/>
          <p:nvPr>
            <p:ph idx="4" type="body"/>
          </p:nvPr>
        </p:nvSpPr>
        <p:spPr>
          <a:xfrm>
            <a:off y="2505075" x="6172200"/>
            <a:ext cy="3684599" cx="5183099"/>
          </a:xfrm>
          <a:prstGeom prst="rect">
            <a:avLst/>
          </a:prstGeom>
          <a:noFill/>
          <a:ln>
            <a:noFill/>
          </a:ln>
        </p:spPr>
        <p:txBody>
          <a:bodyPr bIns="91425" rIns="91425" lIns="91425" tIns="91425" anchor="t" anchorCtr="0"/>
          <a:lstStyle>
            <a:lvl1pPr algn="l" rtl="0" indent="38100" marL="228600">
              <a:lnSpc>
                <a:spcPct val="90000"/>
              </a:lnSpc>
              <a:spcBef>
                <a:spcPts val="1000"/>
              </a:spcBef>
              <a:buClr>
                <a:schemeClr val="dk1"/>
              </a:buClr>
              <a:buFont typeface="Arial"/>
              <a:buChar char="•"/>
              <a:defRPr/>
            </a:lvl1pPr>
            <a:lvl2pPr algn="l" rtl="0" indent="12700" marL="685800">
              <a:lnSpc>
                <a:spcPct val="90000"/>
              </a:lnSpc>
              <a:spcBef>
                <a:spcPts val="500"/>
              </a:spcBef>
              <a:buClr>
                <a:schemeClr val="dk1"/>
              </a:buClr>
              <a:buFont typeface="Arial"/>
              <a:buChar char="•"/>
              <a:defRPr/>
            </a:lvl2pPr>
            <a:lvl3pPr algn="l" rtl="0" indent="-12700" marL="1143000">
              <a:lnSpc>
                <a:spcPct val="90000"/>
              </a:lnSpc>
              <a:spcBef>
                <a:spcPts val="500"/>
              </a:spcBef>
              <a:buClr>
                <a:schemeClr val="dk1"/>
              </a:buClr>
              <a:buFont typeface="Arial"/>
              <a:buChar char="•"/>
              <a:defRPr/>
            </a:lvl3pPr>
            <a:lvl4pPr algn="l" rtl="0" indent="-25400" marL="1600200">
              <a:lnSpc>
                <a:spcPct val="90000"/>
              </a:lnSpc>
              <a:spcBef>
                <a:spcPts val="500"/>
              </a:spcBef>
              <a:buClr>
                <a:schemeClr val="dk1"/>
              </a:buClr>
              <a:buFont typeface="Arial"/>
              <a:buChar char="•"/>
              <a:defRPr/>
            </a:lvl4pPr>
            <a:lvl5pPr algn="l" rtl="0" indent="-25400" marL="2057400">
              <a:lnSpc>
                <a:spcPct val="90000"/>
              </a:lnSpc>
              <a:spcBef>
                <a:spcPts val="500"/>
              </a:spcBef>
              <a:buClr>
                <a:schemeClr val="dk1"/>
              </a:buClr>
              <a:buFont typeface="Arial"/>
              <a:buChar char="•"/>
              <a:defRPr/>
            </a:lvl5pPr>
            <a:lvl6pPr algn="l" rtl="0" indent="-25400" marL="2514600">
              <a:lnSpc>
                <a:spcPct val="90000"/>
              </a:lnSpc>
              <a:spcBef>
                <a:spcPts val="500"/>
              </a:spcBef>
              <a:buClr>
                <a:schemeClr val="dk1"/>
              </a:buClr>
              <a:buFont typeface="Arial"/>
              <a:buChar char="•"/>
              <a:defRPr/>
            </a:lvl6pPr>
            <a:lvl7pPr algn="l" rtl="0" indent="-25400" marL="2971800">
              <a:lnSpc>
                <a:spcPct val="90000"/>
              </a:lnSpc>
              <a:spcBef>
                <a:spcPts val="500"/>
              </a:spcBef>
              <a:buClr>
                <a:schemeClr val="dk1"/>
              </a:buClr>
              <a:buFont typeface="Arial"/>
              <a:buChar char="•"/>
              <a:defRPr/>
            </a:lvl7pPr>
            <a:lvl8pPr algn="l" rtl="0" indent="-25400" marL="3429000">
              <a:lnSpc>
                <a:spcPct val="90000"/>
              </a:lnSpc>
              <a:spcBef>
                <a:spcPts val="500"/>
              </a:spcBef>
              <a:buClr>
                <a:schemeClr val="dk1"/>
              </a:buClr>
              <a:buFont typeface="Arial"/>
              <a:buChar char="•"/>
              <a:defRPr/>
            </a:lvl8pPr>
            <a:lvl9pPr algn="l" rtl="0" indent="-25400" marL="3886200">
              <a:lnSpc>
                <a:spcPct val="90000"/>
              </a:lnSpc>
              <a:spcBef>
                <a:spcPts val="500"/>
              </a:spcBef>
              <a:buClr>
                <a:schemeClr val="dk1"/>
              </a:buClr>
              <a:buFont typeface="Arial"/>
              <a:buChar char="•"/>
              <a:defRPr/>
            </a:lvl9pPr>
          </a:lstStyle>
          <a:p/>
        </p:txBody>
      </p:sp>
      <p:sp>
        <p:nvSpPr>
          <p:cNvPr id="52" name="Shape 52"/>
          <p:cNvSpPr txBox="1"/>
          <p:nvPr>
            <p:ph idx="10" type="dt"/>
          </p:nvPr>
        </p:nvSpPr>
        <p:spPr>
          <a:xfrm>
            <a:off y="6356350" x="838200"/>
            <a:ext cy="365099" cx="2743199"/>
          </a:xfrm>
          <a:prstGeom prst="rect">
            <a:avLst/>
          </a:prstGeom>
          <a:noFill/>
          <a:ln>
            <a:noFill/>
          </a:ln>
        </p:spPr>
        <p:txBody>
          <a:bodyPr bIns="91425" rIns="91425" lIns="91425" tIns="91425" anchor="ctr" anchorCtr="0"/>
          <a:lstStyle>
            <a:lvl1pPr algn="l"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53" name="Shape 53"/>
          <p:cNvSpPr txBox="1"/>
          <p:nvPr>
            <p:ph idx="11" type="ftr"/>
          </p:nvPr>
        </p:nvSpPr>
        <p:spPr>
          <a:xfrm>
            <a:off y="6356350" x="4038600"/>
            <a:ext cy="365099" cx="4114800"/>
          </a:xfrm>
          <a:prstGeom prst="rect">
            <a:avLst/>
          </a:prstGeom>
          <a:noFill/>
          <a:ln>
            <a:noFill/>
          </a:ln>
        </p:spPr>
        <p:txBody>
          <a:bodyPr bIns="91425" rIns="91425" lIns="91425" tIns="91425" anchor="ctr" anchorCtr="0"/>
          <a:lstStyle>
            <a:lvl1pPr algn="ctr" rtl="0" marR="0" indent="0" marL="0">
              <a:lnSpc>
                <a:spcPct val="100000"/>
              </a:lnSpc>
              <a:spcBef>
                <a:spcPts val="0"/>
              </a:spcBef>
              <a:spcAft>
                <a:spcPts val="0"/>
              </a:spcAft>
              <a:buClr>
                <a:srgbClr val="000000"/>
              </a:buClr>
              <a:buFont typeface="Arial"/>
              <a:buNone/>
              <a:defRPr/>
            </a:lvl1pPr>
            <a:lvl2pPr algn="l" rtl="0" marR="0" indent="0" marL="457200">
              <a:lnSpc>
                <a:spcPct val="100000"/>
              </a:lnSpc>
              <a:spcBef>
                <a:spcPts val="0"/>
              </a:spcBef>
              <a:spcAft>
                <a:spcPts val="0"/>
              </a:spcAft>
              <a:buClr>
                <a:srgbClr val="000000"/>
              </a:buClr>
              <a:buFont typeface="Arial"/>
              <a:buNone/>
              <a:defRPr/>
            </a:lvl2pPr>
            <a:lvl3pPr algn="l" rtl="0" marR="0" indent="0" marL="914400">
              <a:lnSpc>
                <a:spcPct val="100000"/>
              </a:lnSpc>
              <a:spcBef>
                <a:spcPts val="0"/>
              </a:spcBef>
              <a:spcAft>
                <a:spcPts val="0"/>
              </a:spcAft>
              <a:buClr>
                <a:srgbClr val="000000"/>
              </a:buClr>
              <a:buFont typeface="Arial"/>
              <a:buNone/>
              <a:defRPr/>
            </a:lvl3pPr>
            <a:lvl4pPr algn="l" rtl="0" marR="0" indent="0" marL="1371600">
              <a:lnSpc>
                <a:spcPct val="100000"/>
              </a:lnSpc>
              <a:spcBef>
                <a:spcPts val="0"/>
              </a:spcBef>
              <a:spcAft>
                <a:spcPts val="0"/>
              </a:spcAft>
              <a:buClr>
                <a:srgbClr val="000000"/>
              </a:buClr>
              <a:buFont typeface="Arial"/>
              <a:buNone/>
              <a:defRPr/>
            </a:lvl4pPr>
            <a:lvl5pPr algn="l" rtl="0" marR="0" indent="0" marL="1828800">
              <a:lnSpc>
                <a:spcPct val="100000"/>
              </a:lnSpc>
              <a:spcBef>
                <a:spcPts val="0"/>
              </a:spcBef>
              <a:spcAft>
                <a:spcPts val="0"/>
              </a:spcAft>
              <a:buClr>
                <a:srgbClr val="000000"/>
              </a:buClr>
              <a:buFont typeface="Arial"/>
              <a:buNone/>
              <a:defRPr/>
            </a:lvl5pPr>
            <a:lvl6pPr algn="l" rtl="0" marR="0" indent="0" marL="2286000">
              <a:lnSpc>
                <a:spcPct val="100000"/>
              </a:lnSpc>
              <a:spcBef>
                <a:spcPts val="0"/>
              </a:spcBef>
              <a:spcAft>
                <a:spcPts val="0"/>
              </a:spcAft>
              <a:buClr>
                <a:srgbClr val="000000"/>
              </a:buClr>
              <a:buFont typeface="Arial"/>
              <a:buNone/>
              <a:defRPr/>
            </a:lvl6pPr>
            <a:lvl7pPr algn="l" rtl="0" marR="0" indent="0" marL="2743200">
              <a:lnSpc>
                <a:spcPct val="100000"/>
              </a:lnSpc>
              <a:spcBef>
                <a:spcPts val="0"/>
              </a:spcBef>
              <a:spcAft>
                <a:spcPts val="0"/>
              </a:spcAft>
              <a:buClr>
                <a:srgbClr val="000000"/>
              </a:buClr>
              <a:buFont typeface="Arial"/>
              <a:buNone/>
              <a:defRPr/>
            </a:lvl7pPr>
            <a:lvl8pPr algn="l" rtl="0" marR="0" indent="0" marL="3200400">
              <a:lnSpc>
                <a:spcPct val="100000"/>
              </a:lnSpc>
              <a:spcBef>
                <a:spcPts val="0"/>
              </a:spcBef>
              <a:spcAft>
                <a:spcPts val="0"/>
              </a:spcAft>
              <a:buClr>
                <a:srgbClr val="000000"/>
              </a:buClr>
              <a:buFont typeface="Arial"/>
              <a:buNone/>
              <a:defRPr/>
            </a:lvl8pPr>
            <a:lvl9pPr algn="l" rtl="0" marR="0" indent="0" marL="3657600">
              <a:lnSpc>
                <a:spcPct val="100000"/>
              </a:lnSpc>
              <a:spcBef>
                <a:spcPts val="0"/>
              </a:spcBef>
              <a:spcAft>
                <a:spcPts val="0"/>
              </a:spcAft>
              <a:buClr>
                <a:srgbClr val="000000"/>
              </a:buClr>
              <a:buFont typeface="Arial"/>
              <a:buNone/>
              <a:defRPr/>
            </a:lvl9pPr>
          </a:lstStyle>
          <a:p/>
        </p:txBody>
      </p:sp>
      <p:sp>
        <p:nvSpPr>
          <p:cNvPr id="54" name="Shape 54"/>
          <p:cNvSpPr txBox="1"/>
          <p:nvPr>
            <p:ph idx="12" type="sldNum"/>
          </p:nvPr>
        </p:nvSpPr>
        <p:spPr>
          <a:xfrm>
            <a:off y="6356350" x="8610600"/>
            <a:ext cy="365099" cx="2743199"/>
          </a:xfrm>
          <a:prstGeom prst="rect">
            <a:avLst/>
          </a:prstGeom>
          <a:noFill/>
          <a:ln>
            <a:noFill/>
          </a:ln>
        </p:spPr>
        <p:txBody>
          <a:bodyPr bIns="91425" rIns="91425" lIns="91425" tIns="91425" anchor="ctr" anchorCtr="0">
            <a:noAutofit/>
          </a:bodyPr>
          <a:lstStyle/>
          <a:p>
            <a:pPr lvl="0" indent="0" marL="0">
              <a:spcBef>
                <a:spcPts val="0"/>
              </a:spcBef>
              <a:buClr>
                <a:srgbClr val="000000"/>
              </a:buClr>
              <a:buFont typeface="Arial"/>
              <a:buNone/>
            </a:pPr>
            <a:r>
              <a:t/>
            </a:r>
            <a:endParaRPr/>
          </a:p>
          <a:p>
            <a:pPr lvl="1" indent="0" marL="0">
              <a:spcBef>
                <a:spcPts val="0"/>
              </a:spcBef>
              <a:buClr>
                <a:srgbClr val="000000"/>
              </a:buClr>
              <a:buFont typeface="Arial"/>
              <a:buNone/>
            </a:pPr>
            <a:r>
              <a:t/>
            </a:r>
            <a:endParaRPr/>
          </a:p>
          <a:p>
            <a:pPr lvl="2" indent="0" marL="0">
              <a:spcBef>
                <a:spcPts val="0"/>
              </a:spcBef>
              <a:buClr>
                <a:srgbClr val="000000"/>
              </a:buClr>
              <a:buFont typeface="Arial"/>
              <a:buNone/>
            </a:pPr>
            <a:r>
              <a:t/>
            </a:r>
            <a:endParaRPr/>
          </a:p>
          <a:p>
            <a:pPr lvl="3" indent="0" marL="0">
              <a:spcBef>
                <a:spcPts val="0"/>
              </a:spcBef>
              <a:buClr>
                <a:srgbClr val="000000"/>
              </a:buClr>
              <a:buFont typeface="Arial"/>
              <a:buNone/>
            </a:pPr>
            <a:r>
              <a:t/>
            </a:r>
            <a:endParaRPr/>
          </a:p>
          <a:p>
            <a:pPr lvl="4" indent="0" marL="0">
              <a:spcBef>
                <a:spcPts val="0"/>
              </a:spcBef>
              <a:buClr>
                <a:srgbClr val="000000"/>
              </a:buClr>
              <a:buFont typeface="Arial"/>
              <a:buNone/>
            </a:pPr>
            <a:r>
              <a:t/>
            </a:r>
            <a:endParaRPr/>
          </a:p>
          <a:p>
            <a:pPr lvl="5" indent="0" marL="0">
              <a:spcBef>
                <a:spcPts val="0"/>
              </a:spcBef>
              <a:buClr>
                <a:srgbClr val="000000"/>
              </a:buClr>
              <a:buFont typeface="Arial"/>
              <a:buNone/>
            </a:pPr>
            <a:r>
              <a:t/>
            </a:r>
            <a:endParaRPr/>
          </a:p>
          <a:p>
            <a:pPr lvl="6" indent="0" marL="0">
              <a:spcBef>
                <a:spcPts val="0"/>
              </a:spcBef>
              <a:buClr>
                <a:srgbClr val="000000"/>
              </a:buClr>
              <a:buFont typeface="Arial"/>
              <a:buNone/>
            </a:pPr>
            <a:r>
              <a:t/>
            </a:r>
            <a:endParaRPr/>
          </a:p>
          <a:p>
            <a:pPr lvl="7" indent="0" marL="0">
              <a:spcBef>
                <a:spcPts val="0"/>
              </a:spcBef>
              <a:buClr>
                <a:srgbClr val="000000"/>
              </a:buClr>
              <a:buFont typeface="Arial"/>
              <a:buNone/>
            </a:pPr>
            <a:r>
              <a:t/>
            </a:r>
            <a:endParaRPr/>
          </a:p>
          <a:p>
            <a:pPr lvl="8" indent="0" marL="0">
              <a:spcBef>
                <a:spcPts val="0"/>
              </a:spcBef>
              <a:buClr>
                <a:srgbClr val="000000"/>
              </a:buClr>
              <a:buFont typeface="Arial"/>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Target="../slideLayouts/slideLayout2.xml" Type="http://schemas.openxmlformats.org/officeDocument/2006/relationships/slideLayout" Id="rId2"/><Relationship Target="../slideLayouts/slideLayout1.xml" Type="http://schemas.openxmlformats.org/officeDocument/2006/relationships/slideLayout" Id="rId1"/><Relationship Target="../theme/theme1.xml" Type="http://schemas.openxmlformats.org/officeDocument/2006/relationships/theme" Id="rId10"/><Relationship Target="../slideLayouts/slideLayout4.xml" Type="http://schemas.openxmlformats.org/officeDocument/2006/relationships/slideLayout" Id="rId4"/><Relationship Target="../slideLayouts/slideLayout3.xml" Type="http://schemas.openxmlformats.org/officeDocument/2006/relationships/slideLayout" Id="rId3"/><Relationship Target="../slideLayouts/slideLayout9.xml" Type="http://schemas.openxmlformats.org/officeDocument/2006/relationships/slideLayout" Id="rId9"/><Relationship Target="../slideLayouts/slideLayout6.xml" Type="http://schemas.openxmlformats.org/officeDocument/2006/relationships/slideLayout" Id="rId6"/><Relationship Target="../slideLayouts/slideLayout5.xml" Type="http://schemas.openxmlformats.org/officeDocument/2006/relationships/slideLayout" Id="rId5"/><Relationship Target="../slideLayouts/slideLayout8.xml" Type="http://schemas.openxmlformats.org/officeDocument/2006/relationships/slideLayout" Id="rId8"/><Relationship Target="../slideLayouts/slideLayout7.xml" Type="http://schemas.openxmlformats.org/officeDocument/2006/relationships/slideLayout" Id="rId7"/></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chemeClr val="lt1"/>
            </a:gs>
            <a:gs pos="30000">
              <a:schemeClr val="lt1"/>
            </a:gs>
            <a:gs pos="100000">
              <a:schemeClr val="lt2"/>
            </a:gs>
          </a:gsLst>
          <a:path path="circle">
            <a:fillToRect t="50%" b="50%" r="50%" l="50%"/>
          </a:path>
          <a:tileRect/>
        </a:gradFill>
      </p:bgPr>
    </p:bg>
    <p:spTree>
      <p:nvGrpSpPr>
        <p:cNvPr id="8" name="Shape 8"/>
        <p:cNvGrpSpPr/>
        <p:nvPr/>
      </p:nvGrpSpPr>
      <p:grpSpPr>
        <a:xfrm>
          <a:off y="0" x="0"/>
          <a:ext cy="0" cx="0"/>
          <a:chOff y="0" x="0"/>
          <a:chExt cy="0" cx="0"/>
        </a:xfrm>
      </p:grpSpPr>
      <p:sp>
        <p:nvSpPr>
          <p:cNvPr id="9" name="Shape 9"/>
          <p:cNvSpPr txBox="1"/>
          <p:nvPr>
            <p:ph type="title"/>
          </p:nvPr>
        </p:nvSpPr>
        <p:spPr>
          <a:xfrm>
            <a:off y="274637" x="609600"/>
            <a:ext cy="1143000" cx="10972799"/>
          </a:xfrm>
          <a:prstGeom prst="rect">
            <a:avLst/>
          </a:prstGeom>
          <a:noFill/>
          <a:ln>
            <a:noFill/>
          </a:ln>
        </p:spPr>
        <p:txBody>
          <a:bodyPr bIns="91425" rIns="91425" lIns="91425" tIns="91425" anchor="b" anchorCtr="0"/>
          <a:lstStyle>
            <a:lvl1pPr>
              <a:spcBef>
                <a:spcPts val="0"/>
              </a:spcBef>
              <a:buClr>
                <a:schemeClr val="dk1"/>
              </a:buClr>
              <a:buSzPct val="100000"/>
              <a:buNone/>
              <a:defRPr b="1" sz="3600">
                <a:solidFill>
                  <a:schemeClr val="dk1"/>
                </a:solidFill>
              </a:defRPr>
            </a:lvl1pPr>
            <a:lvl2pPr>
              <a:spcBef>
                <a:spcPts val="0"/>
              </a:spcBef>
              <a:buClr>
                <a:schemeClr val="dk1"/>
              </a:buClr>
              <a:buSzPct val="100000"/>
              <a:buNone/>
              <a:defRPr b="1" sz="3600">
                <a:solidFill>
                  <a:schemeClr val="dk1"/>
                </a:solidFill>
              </a:defRPr>
            </a:lvl2pPr>
            <a:lvl3pPr>
              <a:spcBef>
                <a:spcPts val="0"/>
              </a:spcBef>
              <a:buClr>
                <a:schemeClr val="dk1"/>
              </a:buClr>
              <a:buSzPct val="100000"/>
              <a:buNone/>
              <a:defRPr b="1" sz="3600">
                <a:solidFill>
                  <a:schemeClr val="dk1"/>
                </a:solidFill>
              </a:defRPr>
            </a:lvl3pPr>
            <a:lvl4pPr>
              <a:spcBef>
                <a:spcPts val="0"/>
              </a:spcBef>
              <a:buClr>
                <a:schemeClr val="dk1"/>
              </a:buClr>
              <a:buSzPct val="100000"/>
              <a:buNone/>
              <a:defRPr b="1" sz="3600">
                <a:solidFill>
                  <a:schemeClr val="dk1"/>
                </a:solidFill>
              </a:defRPr>
            </a:lvl4pPr>
            <a:lvl5pPr>
              <a:spcBef>
                <a:spcPts val="0"/>
              </a:spcBef>
              <a:buClr>
                <a:schemeClr val="dk1"/>
              </a:buClr>
              <a:buSzPct val="100000"/>
              <a:buNone/>
              <a:defRPr b="1" sz="3600">
                <a:solidFill>
                  <a:schemeClr val="dk1"/>
                </a:solidFill>
              </a:defRPr>
            </a:lvl5pPr>
            <a:lvl6pPr>
              <a:spcBef>
                <a:spcPts val="0"/>
              </a:spcBef>
              <a:buClr>
                <a:schemeClr val="dk1"/>
              </a:buClr>
              <a:buSzPct val="100000"/>
              <a:buNone/>
              <a:defRPr b="1" sz="3600">
                <a:solidFill>
                  <a:schemeClr val="dk1"/>
                </a:solidFill>
              </a:defRPr>
            </a:lvl6pPr>
            <a:lvl7pPr>
              <a:spcBef>
                <a:spcPts val="0"/>
              </a:spcBef>
              <a:buClr>
                <a:schemeClr val="dk1"/>
              </a:buClr>
              <a:buSzPct val="100000"/>
              <a:buNone/>
              <a:defRPr b="1" sz="3600">
                <a:solidFill>
                  <a:schemeClr val="dk1"/>
                </a:solidFill>
              </a:defRPr>
            </a:lvl7pPr>
            <a:lvl8pPr>
              <a:spcBef>
                <a:spcPts val="0"/>
              </a:spcBef>
              <a:buClr>
                <a:schemeClr val="dk1"/>
              </a:buClr>
              <a:buSzPct val="100000"/>
              <a:buNone/>
              <a:defRPr b="1" sz="3600">
                <a:solidFill>
                  <a:schemeClr val="dk1"/>
                </a:solidFill>
              </a:defRPr>
            </a:lvl8pPr>
            <a:lvl9pPr>
              <a:spcBef>
                <a:spcPts val="0"/>
              </a:spcBef>
              <a:buClr>
                <a:schemeClr val="dk1"/>
              </a:buClr>
              <a:buSzPct val="100000"/>
              <a:buNone/>
              <a:defRPr b="1" sz="3600">
                <a:solidFill>
                  <a:schemeClr val="dk1"/>
                </a:solidFill>
              </a:defRPr>
            </a:lvl9pPr>
          </a:lstStyle>
          <a:p/>
        </p:txBody>
      </p:sp>
      <p:sp>
        <p:nvSpPr>
          <p:cNvPr id="10" name="Shape 10"/>
          <p:cNvSpPr txBox="1"/>
          <p:nvPr>
            <p:ph idx="1" type="body"/>
          </p:nvPr>
        </p:nvSpPr>
        <p:spPr>
          <a:xfrm>
            <a:off y="1600200" x="609600"/>
            <a:ext cy="4967700" cx="10972799"/>
          </a:xfrm>
          <a:prstGeom prst="rect">
            <a:avLst/>
          </a:prstGeom>
          <a:noFill/>
          <a:ln>
            <a:noFill/>
          </a:ln>
        </p:spPr>
        <p:txBody>
          <a:bodyPr bIns="91425" rIns="91425" lIns="91425" tIns="91425" anchor="t" anchorCtr="0"/>
          <a:lstStyle>
            <a:lvl1pPr>
              <a:spcBef>
                <a:spcPts val="600"/>
              </a:spcBef>
              <a:buSzPct val="100000"/>
              <a:defRPr sz="3000"/>
            </a:lvl1pPr>
            <a:lvl2pPr>
              <a:spcBef>
                <a:spcPts val="480"/>
              </a:spcBef>
              <a:buSzPct val="100000"/>
              <a:defRPr sz="2400"/>
            </a:lvl2pPr>
            <a:lvl3pPr>
              <a:spcBef>
                <a:spcPts val="480"/>
              </a:spcBef>
              <a:buSzPct val="100000"/>
              <a:defRPr sz="2400"/>
            </a:lvl3pPr>
            <a:lvl4pPr>
              <a:spcBef>
                <a:spcPts val="360"/>
              </a:spcBef>
              <a:buSzPct val="100000"/>
              <a:defRPr sz="1800"/>
            </a:lvl4pPr>
            <a:lvl5pPr>
              <a:spcBef>
                <a:spcPts val="360"/>
              </a:spcBef>
              <a:buSzPct val="100000"/>
              <a:defRPr sz="1800"/>
            </a:lvl5pPr>
            <a:lvl6pPr>
              <a:spcBef>
                <a:spcPts val="360"/>
              </a:spcBef>
              <a:buSzPct val="100000"/>
              <a:defRPr sz="1800"/>
            </a:lvl6pPr>
            <a:lvl7pPr>
              <a:spcBef>
                <a:spcPts val="360"/>
              </a:spcBef>
              <a:buSzPct val="100000"/>
              <a:defRPr sz="1800"/>
            </a:lvl7pPr>
            <a:lvl8pPr>
              <a:spcBef>
                <a:spcPts val="360"/>
              </a:spcBef>
              <a:buSzPct val="100000"/>
              <a:defRPr sz="1800"/>
            </a:lvl8pPr>
            <a:lvl9pPr>
              <a:spcBef>
                <a:spcPts val="360"/>
              </a:spcBef>
              <a:buSzPct val="100000"/>
              <a:defRPr sz="1800"/>
            </a:lvl9pPr>
          </a:lstStyle>
          <a:p/>
        </p:txBody>
      </p:sp>
      <p:sp>
        <p:nvSpPr>
          <p:cNvPr id="11" name="Shape 11"/>
          <p:cNvSpPr txBox="1"/>
          <p:nvPr>
            <p:ph idx="12" type="sldNum"/>
          </p:nvPr>
        </p:nvSpPr>
        <p:spPr>
          <a:xfrm>
            <a:off y="6333134" x="11409055"/>
            <a:ext cy="524699" cx="731700"/>
          </a:xfrm>
          <a:prstGeom prst="rect">
            <a:avLst/>
          </a:prstGeom>
          <a:noFill/>
          <a:ln>
            <a:noFill/>
          </a:ln>
        </p:spPr>
        <p:txBody>
          <a:bodyPr bIns="91425" rIns="91425" lIns="91425" tIns="91425" anchor="ctr" anchorCtr="0">
            <a:noAutofit/>
          </a:bodyPr>
          <a:lstStyle>
            <a:lvl1pPr algn="r">
              <a:spcBef>
                <a:spcPts val="0"/>
              </a:spcBef>
              <a:buNone/>
              <a:defRPr sz="1300">
                <a:solidFill>
                  <a:schemeClr val="dk1"/>
                </a:solidFill>
              </a:defRPr>
            </a:lvl1pPr>
          </a:lstStyle>
          <a:p>
            <a:pPr>
              <a:spcBef>
                <a:spcPts val="0"/>
              </a:spcBef>
              <a:buNone/>
            </a:pPr>
            <a:fld id="{00000000-1234-1234-1234-123412341234}" type="slidenum">
              <a:rPr lang="en-US"/>
              <a:t>‹#›</a:t>
            </a:fld>
          </a:p>
        </p:txBody>
      </p:sp>
    </p:spTree>
  </p:cSld>
  <p:clrMap accent2="accent2" accent3="accent3" accent4="accent4" accent5="accent5" accent6="accent6" hlink="hlink" tx2="lt2" tx1="dk1" bg2="dk2" bg1="lt1" folHlink="folHlink" accent1="accent1"/>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sldNum="0" hdr="0"/>
  <p:txStyles>
    <p:title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p:titleStyle>
    <p:body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bodyStyle>
    <p:otherStyle>
      <a:defPPr algn="l" rtl="0" marR="0">
        <a:lnSpc>
          <a:spcPct val="100000"/>
        </a:lnSpc>
        <a:spcBef>
          <a:spcPts val="0"/>
        </a:spcBef>
        <a:spcAft>
          <a:spcPts val="0"/>
        </a:spcAft>
      </a:defPPr>
      <a:lvl1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1pPr>
      <a:lvl2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2pPr>
      <a:lvl3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3pPr>
      <a:lvl4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4pPr>
      <a:lvl5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5pPr>
      <a:lvl6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6pPr>
      <a:lvl7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7pPr>
      <a:lvl8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8pPr>
      <a:lvl9pPr algn="l" rtl="0" marR="0">
        <a:lnSpc>
          <a:spcPct val="100000"/>
        </a:lnSpc>
        <a:spcBef>
          <a:spcPts val="0"/>
        </a:spcBef>
        <a:spcAft>
          <a:spcPts val="0"/>
        </a:spcAft>
        <a:buNone/>
        <a:defRPr strike="noStrike" u="none" b="0" cap="none" baseline="0" sz="1400" i="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Target="../notesSlides/notesSlide1.xml" Type="http://schemas.openxmlformats.org/officeDocument/2006/relationships/notesSlide" Id="rId2"/><Relationship Target="../slideLayouts/slideLayout7.xml" Type="http://schemas.openxmlformats.org/officeDocument/2006/relationships/slideLayout" Id="rId1"/><Relationship Target="../media/image01.jpg" Type="http://schemas.openxmlformats.org/officeDocument/2006/relationships/image" Id="rId4"/><Relationship Target="../media/image06.jpg" Type="http://schemas.openxmlformats.org/officeDocument/2006/relationships/image" Id="rId3"/></Relationships>
</file>

<file path=ppt/slides/_rels/slide2.xml.rels><?xml version="1.0" encoding="UTF-8" standalone="yes"?><Relationships xmlns="http://schemas.openxmlformats.org/package/2006/relationships"><Relationship Target="../notesSlides/notesSlide2.xml" Type="http://schemas.openxmlformats.org/officeDocument/2006/relationships/notesSlide" Id="rId2"/><Relationship Target="../slideLayouts/slideLayout7.xml" Type="http://schemas.openxmlformats.org/officeDocument/2006/relationships/slideLayout" Id="rId1"/></Relationships>
</file>

<file path=ppt/slides/_rels/slide3.xml.rels><?xml version="1.0" encoding="UTF-8" standalone="yes"?><Relationships xmlns="http://schemas.openxmlformats.org/package/2006/relationships"><Relationship Target="../notesSlides/notesSlide3.xml" Type="http://schemas.openxmlformats.org/officeDocument/2006/relationships/notesSlide" Id="rId2"/><Relationship Target="../slideLayouts/slideLayout7.xml" Type="http://schemas.openxmlformats.org/officeDocument/2006/relationships/slideLayout" Id="rId1"/></Relationships>
</file>

<file path=ppt/slides/_rels/slide4.xml.rels><?xml version="1.0" encoding="UTF-8" standalone="yes"?><Relationships xmlns="http://schemas.openxmlformats.org/package/2006/relationships"><Relationship Target="../notesSlides/notesSlide4.xml" Type="http://schemas.openxmlformats.org/officeDocument/2006/relationships/notesSlide" Id="rId2"/><Relationship Target="../slideLayouts/slideLayout7.xml" Type="http://schemas.openxmlformats.org/officeDocument/2006/relationships/slideLayout" Id="rId1"/><Relationship Target="../media/image00.png" Type="http://schemas.openxmlformats.org/officeDocument/2006/relationships/image" Id="rId4"/><Relationship Target="../media/image02.png" Type="http://schemas.openxmlformats.org/officeDocument/2006/relationships/image" Id="rId3"/></Relationships>
</file>

<file path=ppt/slides/_rels/slide5.xml.rels><?xml version="1.0" encoding="UTF-8" standalone="yes"?><Relationships xmlns="http://schemas.openxmlformats.org/package/2006/relationships"><Relationship Target="../notesSlides/notesSlide5.xml" Type="http://schemas.openxmlformats.org/officeDocument/2006/relationships/notesSlide" Id="rId2"/><Relationship Target="../slideLayouts/slideLayout7.xml" Type="http://schemas.openxmlformats.org/officeDocument/2006/relationships/slideLayout" Id="rId1"/></Relationships>
</file>

<file path=ppt/slides/_rels/slide6.xml.rels><?xml version="1.0" encoding="UTF-8" standalone="yes"?><Relationships xmlns="http://schemas.openxmlformats.org/package/2006/relationships"><Relationship Target="../notesSlides/notesSlide6.xml" Type="http://schemas.openxmlformats.org/officeDocument/2006/relationships/notesSlide" Id="rId2"/><Relationship Target="../slideLayouts/slideLayout7.xml" Type="http://schemas.openxmlformats.org/officeDocument/2006/relationships/slideLayout" Id="rId1"/></Relationships>
</file>

<file path=ppt/slides/_rels/slide7.xml.rels><?xml version="1.0" encoding="UTF-8" standalone="yes"?><Relationships xmlns="http://schemas.openxmlformats.org/package/2006/relationships"><Relationship Target="../notesSlides/notesSlide7.xml" Type="http://schemas.openxmlformats.org/officeDocument/2006/relationships/notesSlide" Id="rId2"/><Relationship Target="../slideLayouts/slideLayout7.xml" Type="http://schemas.openxmlformats.org/officeDocument/2006/relationships/slideLayout" Id="rId1"/><Relationship Target="../media/image03.png" Type="http://schemas.openxmlformats.org/officeDocument/2006/relationships/image" Id="rId4"/><Relationship Target="../media/image04.png" Type="http://schemas.openxmlformats.org/officeDocument/2006/relationships/image" Id="rId3"/></Relationships>
</file>

<file path=ppt/slides/_rels/slide8.xml.rels><?xml version="1.0" encoding="UTF-8" standalone="yes"?><Relationships xmlns="http://schemas.openxmlformats.org/package/2006/relationships"><Relationship Target="../notesSlides/notesSlide8.xml" Type="http://schemas.openxmlformats.org/officeDocument/2006/relationships/notesSlide" Id="rId2"/><Relationship Target="../slideLayouts/slideLayout1.xml" Type="http://schemas.openxmlformats.org/officeDocument/2006/relationships/slideLayout" Id="rId1"/></Relationships>
</file>

<file path=ppt/slides/_rels/slide9.xml.rels><?xml version="1.0" encoding="UTF-8" standalone="yes"?><Relationships xmlns="http://schemas.openxmlformats.org/package/2006/relationships"><Relationship Target="../notesSlides/notesSlide9.xml" Type="http://schemas.openxmlformats.org/officeDocument/2006/relationships/notesSlide" Id="rId2"/><Relationship Target="../slideLayouts/slideLayout2.xml" Type="http://schemas.openxmlformats.org/officeDocument/2006/relationships/slideLayout" Id="rId1"/><Relationship Target="../media/image12.png" Type="http://schemas.openxmlformats.org/officeDocument/2006/relationships/image" Id="rId4"/><Relationship Target="../media/image05.png" Type="http://schemas.openxmlformats.org/officeDocument/2006/relationships/image" Id="rId3"/><Relationship Target="../media/image11.png" Type="http://schemas.openxmlformats.org/officeDocument/2006/relationships/image" Id="rId5"/></Relationships>
</file>

<file path=ppt/slides/_rels/slide10.xml.rels><?xml version="1.0" encoding="UTF-8" standalone="yes"?><Relationships xmlns="http://schemas.openxmlformats.org/package/2006/relationships"><Relationship Target="../notesSlides/notesSlide10.xml" Type="http://schemas.openxmlformats.org/officeDocument/2006/relationships/notesSlide" Id="rId2"/><Relationship Target="../slideLayouts/slideLayout2.xml" Type="http://schemas.openxmlformats.org/officeDocument/2006/relationships/slideLayout" Id="rId1"/><Relationship Target="../media/image07.png" Type="http://schemas.openxmlformats.org/officeDocument/2006/relationships/image" Id="rId3"/></Relationships>
</file>

<file path=ppt/slides/_rels/slide11.xml.rels><?xml version="1.0" encoding="UTF-8" standalone="yes"?><Relationships xmlns="http://schemas.openxmlformats.org/package/2006/relationships"><Relationship Target="../notesSlides/notesSlide11.xml" Type="http://schemas.openxmlformats.org/officeDocument/2006/relationships/notesSlide" Id="rId2"/><Relationship Target="../slideLayouts/slideLayout2.xml" Type="http://schemas.openxmlformats.org/officeDocument/2006/relationships/slideLayout" Id="rId1"/><Relationship Target="../media/image18.png" Type="http://schemas.openxmlformats.org/officeDocument/2006/relationships/image" Id="rId3"/></Relationships>
</file>

<file path=ppt/slides/_rels/slide12.xml.rels><?xml version="1.0" encoding="UTF-8" standalone="yes"?><Relationships xmlns="http://schemas.openxmlformats.org/package/2006/relationships"><Relationship Target="../notesSlides/notesSlide12.xml" Type="http://schemas.openxmlformats.org/officeDocument/2006/relationships/notesSlide" Id="rId2"/><Relationship Target="../slideLayouts/slideLayout1.xml" Type="http://schemas.openxmlformats.org/officeDocument/2006/relationships/slideLayout" Id="rId1"/></Relationships>
</file>

<file path=ppt/slides/_rels/slide13.xml.rels><?xml version="1.0" encoding="UTF-8" standalone="yes"?><Relationships xmlns="http://schemas.openxmlformats.org/package/2006/relationships"><Relationship Target="../notesSlides/notesSlide13.xml" Type="http://schemas.openxmlformats.org/officeDocument/2006/relationships/notesSlide" Id="rId2"/><Relationship Target="../slideLayouts/slideLayout7.xml" Type="http://schemas.openxmlformats.org/officeDocument/2006/relationships/slideLayout" Id="rId1"/><Relationship Target="../media/image08.png" Type="http://schemas.openxmlformats.org/officeDocument/2006/relationships/image" Id="rId3"/></Relationships>
</file>

<file path=ppt/slides/_rels/slide14.xml.rels><?xml version="1.0" encoding="UTF-8" standalone="yes"?><Relationships xmlns="http://schemas.openxmlformats.org/package/2006/relationships"><Relationship Target="../notesSlides/notesSlide14.xml" Type="http://schemas.openxmlformats.org/officeDocument/2006/relationships/notesSlide" Id="rId2"/><Relationship Target="../slideLayouts/slideLayout7.xml" Type="http://schemas.openxmlformats.org/officeDocument/2006/relationships/slideLayout" Id="rId1"/></Relationships>
</file>

<file path=ppt/slides/_rels/slide15.xml.rels><?xml version="1.0" encoding="UTF-8" standalone="yes"?><Relationships xmlns="http://schemas.openxmlformats.org/package/2006/relationships"><Relationship Target="../notesSlides/notesSlide15.xml" Type="http://schemas.openxmlformats.org/officeDocument/2006/relationships/notesSlide" Id="rId2"/><Relationship Target="../slideLayouts/slideLayout7.xml" Type="http://schemas.openxmlformats.org/officeDocument/2006/relationships/slideLayout" Id="rId1"/><Relationship Target="../media/image20.png" Type="http://schemas.openxmlformats.org/officeDocument/2006/relationships/image" Id="rId4"/><Relationship Target="../media/image19.png" Type="http://schemas.openxmlformats.org/officeDocument/2006/relationships/image" Id="rId3"/></Relationships>
</file>

<file path=ppt/slides/_rels/slide16.xml.rels><?xml version="1.0" encoding="UTF-8" standalone="yes"?><Relationships xmlns="http://schemas.openxmlformats.org/package/2006/relationships"><Relationship Target="../notesSlides/notesSlide16.xml" Type="http://schemas.openxmlformats.org/officeDocument/2006/relationships/notesSlide" Id="rId2"/><Relationship Target="../slideLayouts/slideLayout7.xml" Type="http://schemas.openxmlformats.org/officeDocument/2006/relationships/slideLayout" Id="rId1"/></Relationships>
</file>

<file path=ppt/slides/_rels/slide17.xml.rels><?xml version="1.0" encoding="UTF-8" standalone="yes"?><Relationships xmlns="http://schemas.openxmlformats.org/package/2006/relationships"><Relationship Target="../notesSlides/notesSlide17.xml" Type="http://schemas.openxmlformats.org/officeDocument/2006/relationships/notesSlide" Id="rId2"/><Relationship Target="../slideLayouts/slideLayout7.xml" Type="http://schemas.openxmlformats.org/officeDocument/2006/relationships/slideLayout" Id="rId1"/></Relationships>
</file>

<file path=ppt/slides/_rels/slide18.xml.rels><?xml version="1.0" encoding="UTF-8" standalone="yes"?><Relationships xmlns="http://schemas.openxmlformats.org/package/2006/relationships"><Relationship Target="../notesSlides/notesSlide18.xml" Type="http://schemas.openxmlformats.org/officeDocument/2006/relationships/notesSlide" Id="rId2"/><Relationship Target="../slideLayouts/slideLayout8.xml" Type="http://schemas.openxmlformats.org/officeDocument/2006/relationships/slideLayout" Id="rId1"/><Relationship Target="../media/image09.gif" Type="http://schemas.openxmlformats.org/officeDocument/2006/relationships/image" Id="rId3"/></Relationships>
</file>

<file path=ppt/slides/_rels/slide19.xml.rels><?xml version="1.0" encoding="UTF-8" standalone="yes"?><Relationships xmlns="http://schemas.openxmlformats.org/package/2006/relationships"><Relationship Target="../notesSlides/notesSlide19.xml" Type="http://schemas.openxmlformats.org/officeDocument/2006/relationships/notesSlide" Id="rId2"/><Relationship Target="../slideLayouts/slideLayout9.xml" Type="http://schemas.openxmlformats.org/officeDocument/2006/relationships/slideLayout" Id="rId1"/><Relationship Target="../media/image10.png" Type="http://schemas.openxmlformats.org/officeDocument/2006/relationships/image" Id="rId4"/><Relationship Target="../media/image16.png" Type="http://schemas.openxmlformats.org/officeDocument/2006/relationships/image" Id="rId3"/></Relationships>
</file>

<file path=ppt/slides/_rels/slide20.xml.rels><?xml version="1.0" encoding="UTF-8" standalone="yes"?><Relationships xmlns="http://schemas.openxmlformats.org/package/2006/relationships"><Relationship Target="../notesSlides/notesSlide20.xml" Type="http://schemas.openxmlformats.org/officeDocument/2006/relationships/notesSlide" Id="rId2"/><Relationship Target="../slideLayouts/slideLayout7.xml" Type="http://schemas.openxmlformats.org/officeDocument/2006/relationships/slideLayout" Id="rId1"/></Relationships>
</file>

<file path=ppt/slides/_rels/slide21.xml.rels><?xml version="1.0" encoding="UTF-8" standalone="yes"?><Relationships xmlns="http://schemas.openxmlformats.org/package/2006/relationships"><Relationship Target="../notesSlides/notesSlide21.xml" Type="http://schemas.openxmlformats.org/officeDocument/2006/relationships/notesSlide" Id="rId2"/><Relationship Target="../slideLayouts/slideLayout9.xml" Type="http://schemas.openxmlformats.org/officeDocument/2006/relationships/slideLayout" Id="rId1"/><Relationship Target="../media/image14.png" Type="http://schemas.openxmlformats.org/officeDocument/2006/relationships/image" Id="rId4"/><Relationship Target="../media/image17.png" Type="http://schemas.openxmlformats.org/officeDocument/2006/relationships/image" Id="rId3"/></Relationships>
</file>

<file path=ppt/slides/_rels/slide22.xml.rels><?xml version="1.0" encoding="UTF-8" standalone="yes"?><Relationships xmlns="http://schemas.openxmlformats.org/package/2006/relationships"><Relationship Target="../notesSlides/notesSlide22.xml" Type="http://schemas.openxmlformats.org/officeDocument/2006/relationships/notesSlide" Id="rId2"/><Relationship Target="../slideLayouts/slideLayout7.xml" Type="http://schemas.openxmlformats.org/officeDocument/2006/relationships/slideLayout" Id="rId1"/></Relationships>
</file>

<file path=ppt/slides/_rels/slide23.xml.rels><?xml version="1.0" encoding="UTF-8" standalone="yes"?><Relationships xmlns="http://schemas.openxmlformats.org/package/2006/relationships"><Relationship Target="../notesSlides/notesSlide23.xml" Type="http://schemas.openxmlformats.org/officeDocument/2006/relationships/notesSlide" Id="rId2"/><Relationship Target="../slideLayouts/slideLayout7.xml" Type="http://schemas.openxmlformats.org/officeDocument/2006/relationships/slideLayout" Id="rId1"/></Relationships>
</file>

<file path=ppt/slides/_rels/slide24.xml.rels><?xml version="1.0" encoding="UTF-8" standalone="yes"?><Relationships xmlns="http://schemas.openxmlformats.org/package/2006/relationships"><Relationship Target="../notesSlides/notesSlide24.xml" Type="http://schemas.openxmlformats.org/officeDocument/2006/relationships/notesSlide" Id="rId2"/><Relationship Target="../slideLayouts/slideLayout7.xml" Type="http://schemas.openxmlformats.org/officeDocument/2006/relationships/slideLayout" Id="rId1"/></Relationships>
</file>

<file path=ppt/slides/_rels/slide25.xml.rels><?xml version="1.0" encoding="UTF-8" standalone="yes"?><Relationships xmlns="http://schemas.openxmlformats.org/package/2006/relationships"><Relationship Target="../notesSlides/notesSlide25.xml" Type="http://schemas.openxmlformats.org/officeDocument/2006/relationships/notesSlide" Id="rId2"/><Relationship Target="../slideLayouts/slideLayout7.xml" Type="http://schemas.openxmlformats.org/officeDocument/2006/relationships/slideLayout" Id="rId1"/></Relationships>
</file>

<file path=ppt/slides/_rels/slide26.xml.rels><?xml version="1.0" encoding="UTF-8" standalone="yes"?><Relationships xmlns="http://schemas.openxmlformats.org/package/2006/relationships"><Relationship Target="../notesSlides/notesSlide26.xml" Type="http://schemas.openxmlformats.org/officeDocument/2006/relationships/notesSlide" Id="rId2"/><Relationship Target="../slideLayouts/slideLayout7.xml" Type="http://schemas.openxmlformats.org/officeDocument/2006/relationships/slideLayout" Id="rId1"/></Relationships>
</file>

<file path=ppt/slides/_rels/slide27.xml.rels><?xml version="1.0" encoding="UTF-8" standalone="yes"?><Relationships xmlns="http://schemas.openxmlformats.org/package/2006/relationships"><Relationship Target="../notesSlides/notesSlide27.xml" Type="http://schemas.openxmlformats.org/officeDocument/2006/relationships/notesSlide" Id="rId2"/><Relationship Target="../slideLayouts/slideLayout7.xml" Type="http://schemas.openxmlformats.org/officeDocument/2006/relationships/slideLayout" Id="rId1"/></Relationships>
</file>

<file path=ppt/slides/_rels/slide28.xml.rels><?xml version="1.0" encoding="UTF-8" standalone="yes"?><Relationships xmlns="http://schemas.openxmlformats.org/package/2006/relationships"><Relationship Target="../notesSlides/notesSlide28.xml" Type="http://schemas.openxmlformats.org/officeDocument/2006/relationships/notesSlide" Id="rId2"/><Relationship Target="../slideLayouts/slideLayout9.xml" Type="http://schemas.openxmlformats.org/officeDocument/2006/relationships/slideLayout" Id="rId1"/><Relationship Target="../media/image13.jpg" Type="http://schemas.openxmlformats.org/officeDocument/2006/relationships/image" Id="rId3"/></Relationships>
</file>

<file path=ppt/slides/_rels/slide29.xml.rels><?xml version="1.0" encoding="UTF-8" standalone="yes"?><Relationships xmlns="http://schemas.openxmlformats.org/package/2006/relationships"><Relationship Target="../notesSlides/notesSlide29.xml" Type="http://schemas.openxmlformats.org/officeDocument/2006/relationships/notesSlide" Id="rId2"/><Relationship Target="../slideLayouts/slideLayout7.xml" Type="http://schemas.openxmlformats.org/officeDocument/2006/relationships/slideLayout" Id="rId1"/></Relationships>
</file>

<file path=ppt/slides/_rels/slide30.xml.rels><?xml version="1.0" encoding="UTF-8" standalone="yes"?><Relationships xmlns="http://schemas.openxmlformats.org/package/2006/relationships"><Relationship Target="../notesSlides/notesSlide30.xml" Type="http://schemas.openxmlformats.org/officeDocument/2006/relationships/notesSlide" Id="rId2"/><Relationship Target="../slideLayouts/slideLayout7.xml" Type="http://schemas.openxmlformats.org/officeDocument/2006/relationships/slideLayout" Id="rId1"/><Relationship Target="http://lroc.sese.asu.edu/" Type="http://schemas.openxmlformats.org/officeDocument/2006/relationships/hyperlink" TargetMode="External" Id="rId3"/></Relationships>
</file>

<file path=ppt/slides/_rels/slide31.xml.rels><?xml version="1.0" encoding="UTF-8" standalone="yes"?><Relationships xmlns="http://schemas.openxmlformats.org/package/2006/relationships"><Relationship Target="../notesSlides/notesSlide31.xml" Type="http://schemas.openxmlformats.org/officeDocument/2006/relationships/notesSlide" Id="rId2"/><Relationship Target="../slideLayouts/slideLayout7.xml" Type="http://schemas.openxmlformats.org/officeDocument/2006/relationships/slideLayout" Id="rId1"/></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dk1"/>
        </a:solidFill>
      </p:bgPr>
    </p:bg>
    <p:spTree>
      <p:nvGrpSpPr>
        <p:cNvPr id="55" name="Shape 55"/>
        <p:cNvGrpSpPr/>
        <p:nvPr/>
      </p:nvGrpSpPr>
      <p:grpSpPr>
        <a:xfrm>
          <a:off y="0" x="0"/>
          <a:ext cy="0" cx="0"/>
          <a:chOff y="0" x="0"/>
          <a:chExt cy="0" cx="0"/>
        </a:xfrm>
      </p:grpSpPr>
      <p:pic>
        <p:nvPicPr>
          <p:cNvPr id="56" name="Shape 56"/>
          <p:cNvPicPr preferRelativeResize="0"/>
          <p:nvPr/>
        </p:nvPicPr>
        <p:blipFill rotWithShape="1">
          <a:blip r:embed="rId3">
            <a:alphaModFix/>
          </a:blip>
          <a:srcRect t="0" b="0" r="0" l="0"/>
          <a:stretch/>
        </p:blipFill>
        <p:spPr>
          <a:xfrm>
            <a:off y="618954" x="914400"/>
            <a:ext cy="5976145" cx="6288408"/>
          </a:xfrm>
          <a:prstGeom prst="rect">
            <a:avLst/>
          </a:prstGeom>
          <a:noFill/>
          <a:ln>
            <a:noFill/>
          </a:ln>
        </p:spPr>
      </p:pic>
      <p:sp>
        <p:nvSpPr>
          <p:cNvPr id="57" name="Shape 57"/>
          <p:cNvSpPr txBox="1"/>
          <p:nvPr/>
        </p:nvSpPr>
        <p:spPr>
          <a:xfrm>
            <a:off y="2819400" x="7391400"/>
            <a:ext cy="3276900" cx="4678636"/>
          </a:xfrm>
          <a:prstGeom prst="rect">
            <a:avLst/>
          </a:prstGeom>
          <a:noFill/>
          <a:ln>
            <a:noFill/>
          </a:ln>
        </p:spPr>
        <p:txBody>
          <a:bodyPr bIns="45700" rIns="91425" lIns="91425" tIns="45700" anchor="t" anchorCtr="0">
            <a:noAutofit/>
          </a:bodyPr>
          <a:lstStyle/>
          <a:p>
            <a:pPr algn="l" rtl="0" lvl="1"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Natalie Gallegos,</a:t>
            </a:r>
          </a:p>
          <a:p>
            <a:pPr algn="l" rtl="0" lvl="1"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Tony Liang,</a:t>
            </a:r>
          </a:p>
          <a:p>
            <a:pPr algn="l" rtl="0" lvl="1"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Marvin Mendez,</a:t>
            </a:r>
          </a:p>
          <a:p>
            <a:pPr algn="l" rtl="0" lvl="1"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Raul Ornelas,</a:t>
            </a:r>
          </a:p>
          <a:p>
            <a:pPr algn="l" rtl="0" lvl="1"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Alberto Serrano</a:t>
            </a:r>
          </a:p>
          <a:p>
            <a:pPr algn="ctr" rtl="0" lvl="0" marR="0" indent="0" marL="0">
              <a:lnSpc>
                <a:spcPct val="115000"/>
              </a:lnSpc>
              <a:spcBef>
                <a:spcPts val="0"/>
              </a:spcBef>
              <a:spcAft>
                <a:spcPts val="0"/>
              </a:spcAft>
              <a:buClr>
                <a:schemeClr val="dk1"/>
              </a:buClr>
              <a:buFont typeface="Arial"/>
              <a:buNone/>
            </a:pPr>
            <a:r>
              <a:t/>
            </a:r>
            <a:endParaRPr strike="noStrike" u="none" b="0" cap="none" baseline="0" sz="1800" i="0">
              <a:solidFill>
                <a:srgbClr val="FFFF00"/>
              </a:solidFill>
              <a:latin typeface="Calibri"/>
              <a:ea typeface="Calibri"/>
              <a:cs typeface="Calibri"/>
              <a:sym typeface="Calibri"/>
              <a:rtl val="0"/>
            </a:endParaRPr>
          </a:p>
          <a:p>
            <a:pPr algn="l" rtl="0" lvl="0"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Sponsor:  Jet Propulsion Lab (JPL)</a:t>
            </a:r>
          </a:p>
          <a:p>
            <a:pPr algn="l" rtl="0" lvl="0"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Advisors: E. Kang, R. Cross</a:t>
            </a:r>
          </a:p>
          <a:p>
            <a:pPr algn="l" rtl="0" lvl="0" marR="0" indent="0" marL="0">
              <a:lnSpc>
                <a:spcPct val="115000"/>
              </a:lnSpc>
              <a:spcBef>
                <a:spcPts val="0"/>
              </a:spcBef>
              <a:spcAft>
                <a:spcPts val="0"/>
              </a:spcAft>
              <a:buClr>
                <a:schemeClr val="dk1"/>
              </a:buClr>
              <a:buSzPct val="25000"/>
              <a:buFont typeface="Arial"/>
              <a:buNone/>
            </a:pPr>
            <a:r>
              <a:rPr strike="noStrike" u="none" b="0" cap="none" baseline="0" sz="1800" lang="en-US" i="0">
                <a:solidFill>
                  <a:srgbClr val="FFFF00"/>
                </a:solidFill>
                <a:latin typeface="Calibri"/>
                <a:ea typeface="Calibri"/>
                <a:cs typeface="Calibri"/>
                <a:sym typeface="Calibri"/>
                <a:rtl val="0"/>
              </a:rPr>
              <a:t>Liaisons: E. Law, S. Malhotra, 	G. W. Chang</a:t>
            </a:r>
          </a:p>
          <a:p>
            <a:pPr algn="l"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58" name="Shape 58"/>
          <p:cNvSpPr txBox="1"/>
          <p:nvPr>
            <p:ph type="title"/>
          </p:nvPr>
        </p:nvSpPr>
        <p:spPr>
          <a:xfrm>
            <a:off y="76200" x="770125"/>
            <a:ext cy="1943699" cx="6852900"/>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Impact"/>
              <a:buNone/>
            </a:pPr>
            <a:r>
              <a:rPr strike="noStrike" u="none" b="0" cap="none" baseline="0" sz="4800" lang="en-US" i="0">
                <a:solidFill>
                  <a:srgbClr val="FFFF00"/>
                </a:solidFill>
                <a:latin typeface="Impact"/>
                <a:ea typeface="Impact"/>
                <a:cs typeface="Impact"/>
                <a:sym typeface="Impact"/>
                <a:rtl val="0"/>
              </a:rPr>
              <a:t>Lunar Image Processing </a:t>
            </a:r>
            <a:br>
              <a:rPr strike="noStrike" u="none" b="0" cap="none" baseline="0" sz="4800" lang="en-US" i="0">
                <a:solidFill>
                  <a:srgbClr val="FFFF00"/>
                </a:solidFill>
                <a:latin typeface="Impact"/>
                <a:ea typeface="Impact"/>
                <a:cs typeface="Impact"/>
                <a:sym typeface="Impact"/>
                <a:rtl val="0"/>
              </a:rPr>
            </a:br>
            <a:r>
              <a:rPr strike="noStrike" u="none" b="0" cap="none" baseline="0" sz="4800" lang="en-US" i="0">
                <a:solidFill>
                  <a:srgbClr val="FFFF00"/>
                </a:solidFill>
                <a:latin typeface="Impact"/>
                <a:ea typeface="Impact"/>
                <a:cs typeface="Impact"/>
                <a:sym typeface="Impact"/>
                <a:rtl val="0"/>
              </a:rPr>
              <a:t>Feature Detection</a:t>
            </a:r>
          </a:p>
        </p:txBody>
      </p:sp>
      <p:pic>
        <p:nvPicPr>
          <p:cNvPr id="59" name="Shape 59"/>
          <p:cNvPicPr preferRelativeResize="0"/>
          <p:nvPr/>
        </p:nvPicPr>
        <p:blipFill>
          <a:blip r:embed="rId4">
            <a:alphaModFix/>
          </a:blip>
          <a:stretch>
            <a:fillRect/>
          </a:stretch>
        </p:blipFill>
        <p:spPr>
          <a:xfrm>
            <a:off y="2886775" x="9911225"/>
            <a:ext cy="1440500" cx="1440500"/>
          </a:xfrm>
          <a:prstGeom prst="rect">
            <a:avLst/>
          </a:prstGeom>
          <a:noFill/>
          <a:ln>
            <a:noFill/>
          </a:ln>
        </p:spPr>
      </p:pic>
    </p:spTree>
  </p:cSld>
  <p:clrMapOvr>
    <a:masterClrMapping/>
  </p:clrMapOvr>
  <p:transition spd="slow">
    <p:push/>
  </p:transition>
  <p:timing>
    <p:tnLst>
      <p:par>
        <p:cTn restart="never" dur="indefinite" nodeType="tmRoot">
          <p:childTnLst>
            <p:seq nextAc="seek" concurrent="1">
              <p:cTn id="2" dur="indefinite" nodeType="mainSeq">
                <p:childTnLst>
                  <p:par>
                    <p:cTn fill="hold">
                      <p:stCondLst>
                        <p:cond delay="indefinite"/>
                        <p:cond evt="onBegin" delay="0">
                          <p:tn val="2"/>
                        </p:cond>
                      </p:stCondLst>
                      <p:childTnLst>
                        <p:par>
                          <p:cTn fill="hold">
                            <p:stCondLst>
                              <p:cond delay="0"/>
                            </p:stCondLst>
                            <p:childTnLst>
                              <p:par>
                                <p:cTn presetID="10" fill="hold" presetSubtype="0" presetClass="entr"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3300"/>
                                        <p:tgtEl>
                                          <p:spTgt spid="56"/>
                                        </p:tgtEl>
                                      </p:cBhvr>
                                    </p:animEffect>
                                  </p:childTnLst>
                                </p:cTn>
                              </p:par>
                            </p:childTnLst>
                          </p:cTn>
                        </p:par>
                        <p:par>
                          <p:cTn fill="hold">
                            <p:stCondLst>
                              <p:cond delay="3300"/>
                            </p:stCondLst>
                            <p:childTnLst>
                              <p:par>
                                <p:cTn presetID="10" fill="hold" presetSubtype="0" presetClass="entr" nodeType="afterEffect">
                                  <p:stCondLst>
                                    <p:cond delay="0"/>
                                  </p:stCondLst>
                                  <p:childTnLst>
                                    <p:set>
                                      <p:cBhvr>
                                        <p:cTn dur="1" fill="hold">
                                          <p:stCondLst>
                                            <p:cond delay="0"/>
                                          </p:stCondLst>
                                        </p:cTn>
                                        <p:tgtEl>
                                          <p:spTgt spid="58"/>
                                        </p:tgtEl>
                                        <p:attrNameLst>
                                          <p:attrName>style.visibility</p:attrName>
                                        </p:attrNameLst>
                                      </p:cBhvr>
                                      <p:to>
                                        <p:strVal val="visible"/>
                                      </p:to>
                                    </p:set>
                                    <p:animEffect transition="in" filter="fade">
                                      <p:cBhvr>
                                        <p:cTn dur="3000"/>
                                        <p:tgtEl>
                                          <p:spTgt spid="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3" name="Shape 63"/>
        <p:cNvGrpSpPr/>
        <p:nvPr/>
      </p:nvGrpSpPr>
      <p:grpSpPr>
        <a:xfrm>
          <a:off y="0" x="0"/>
          <a:ext cy="0" cx="0"/>
          <a:chOff y="0" x="0"/>
          <a:chExt cy="0" cx="0"/>
        </a:xfrm>
      </p:grpSpPr>
      <p:sp>
        <p:nvSpPr>
          <p:cNvPr id="64" name="Shape 64"/>
          <p:cNvSpPr/>
          <p:nvPr/>
        </p:nvSpPr>
        <p:spPr>
          <a:xfrm>
            <a:off y="4305825" x="798525"/>
            <a:ext cy="1158600" cx="10555199"/>
          </a:xfrm>
          <a:prstGeom prst="roundRect">
            <a:avLst>
              <a:gd fmla="val 16667" name="adj"/>
            </a:avLst>
          </a:prstGeom>
          <a:solidFill>
            <a:srgbClr val="9FC5E8"/>
          </a:solidFill>
          <a:ln w="19050" cap="flat">
            <a:solidFill>
              <a:schemeClr val="dk2"/>
            </a:solidFill>
            <a:prstDash val="solid"/>
            <a:round/>
            <a:headEnd w="med" len="med" type="none"/>
            <a:tailEnd w="med" len="med" type="none"/>
          </a:ln>
        </p:spPr>
        <p:txBody>
          <a:bodyPr bIns="91425" rIns="91425" lIns="91425" tIns="91425" anchor="ctr" anchorCtr="0">
            <a:noAutofit/>
          </a:bodyPr>
          <a:lstStyle/>
          <a:p>
            <a:pPr>
              <a:spcBef>
                <a:spcPts val="0"/>
              </a:spcBef>
              <a:buNone/>
            </a:pPr>
            <a:r>
              <a:t/>
            </a:r>
            <a:endParaRPr/>
          </a:p>
        </p:txBody>
      </p:sp>
      <p:sp>
        <p:nvSpPr>
          <p:cNvPr id="65" name="Shape 65"/>
          <p:cNvSpPr txBox="1"/>
          <p:nvPr>
            <p:ph type="title"/>
          </p:nvPr>
        </p:nvSpPr>
        <p:spPr>
          <a:xfrm>
            <a:off y="136525" x="838200"/>
            <a:ext cy="1325700"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1" cap="none" baseline="0" lang="en-US" i="0">
                <a:solidFill>
                  <a:schemeClr val="dk1"/>
                </a:solidFill>
                <a:latin typeface="Calibri"/>
                <a:ea typeface="Calibri"/>
                <a:cs typeface="Calibri"/>
                <a:sym typeface="Calibri"/>
                <a:rtl val="0"/>
              </a:rPr>
              <a:t>Objective</a:t>
            </a:r>
            <a:br>
              <a:rPr strike="noStrike" u="none" b="1" cap="none" baseline="0" lang="en-US" i="0">
                <a:solidFill>
                  <a:schemeClr val="dk1"/>
                </a:solidFill>
                <a:latin typeface="Calibri"/>
                <a:ea typeface="Calibri"/>
                <a:cs typeface="Calibri"/>
                <a:sym typeface="Calibri"/>
                <a:rtl val="0"/>
              </a:rPr>
            </a:br>
            <a:r>
              <a:rPr strike="noStrike" u="none" b="1" cap="none" baseline="0" lang="en-US" i="0">
                <a:solidFill>
                  <a:schemeClr val="dk1"/>
                </a:solidFill>
                <a:latin typeface="Calibri"/>
                <a:ea typeface="Calibri"/>
                <a:cs typeface="Calibri"/>
                <a:sym typeface="Calibri"/>
                <a:rtl val="0"/>
              </a:rPr>
              <a:t>Lunar Image Processing – Feature Detection</a:t>
            </a:r>
          </a:p>
        </p:txBody>
      </p:sp>
      <p:sp>
        <p:nvSpPr>
          <p:cNvPr id="66" name="Shape 66"/>
          <p:cNvSpPr txBox="1"/>
          <p:nvPr>
            <p:ph idx="1" type="body"/>
          </p:nvPr>
        </p:nvSpPr>
        <p:spPr>
          <a:xfrm>
            <a:off y="1368425" x="838200"/>
            <a:ext cy="2827800" cx="10515599"/>
          </a:xfrm>
          <a:prstGeom prst="rect">
            <a:avLst/>
          </a:prstGeom>
          <a:noFill/>
          <a:ln>
            <a:noFill/>
          </a:ln>
        </p:spPr>
        <p:txBody>
          <a:bodyPr bIns="45700" rIns="91425" lIns="91425" tIns="45700" anchor="t" anchorCtr="0">
            <a:noAutofit/>
          </a:bodyPr>
          <a:lstStyle/>
          <a:p>
            <a:pPr algn="l" rtl="0" lvl="0" marR="0" indent="-228600" marL="228600">
              <a:lnSpc>
                <a:spcPct val="90000"/>
              </a:lnSpc>
              <a:spcBef>
                <a:spcPts val="0"/>
              </a:spcBef>
              <a:spcAft>
                <a:spcPts val="0"/>
              </a:spcAft>
              <a:buClr>
                <a:schemeClr val="dk1"/>
              </a:buClr>
              <a:buSzPct val="25000"/>
              <a:buFont typeface="Arial"/>
              <a:buNone/>
            </a:pPr>
            <a:r>
              <a:rPr strike="noStrike" u="none" b="0" cap="none" baseline="0" sz="2400" lang="en-US" i="0">
                <a:solidFill>
                  <a:schemeClr val="dk1"/>
                </a:solidFill>
                <a:latin typeface="Calibri"/>
                <a:ea typeface="Calibri"/>
                <a:cs typeface="Calibri"/>
                <a:sym typeface="Calibri"/>
              </a:rPr>
              <a:t>	</a:t>
            </a:r>
            <a:r>
              <a:rPr strike="noStrike" u="none" b="0" cap="none" baseline="0" sz="2200" lang="en-US" i="0">
                <a:solidFill>
                  <a:schemeClr val="dk1"/>
                </a:solidFill>
                <a:latin typeface="Calibri"/>
                <a:ea typeface="Calibri"/>
                <a:cs typeface="Calibri"/>
                <a:sym typeface="Calibri"/>
              </a:rPr>
              <a:t>A user highlights a region on the moon.  An application downloads a set of LRO images from PDS. The images are taken at varying aspect angles with various illumination angles.</a:t>
            </a:r>
          </a:p>
          <a:p>
            <a:pPr algn="l" rtl="0" lvl="0" marR="0" indent="-228600" marL="228600">
              <a:lnSpc>
                <a:spcPct val="90000"/>
              </a:lnSpc>
              <a:spcBef>
                <a:spcPts val="1000"/>
              </a:spcBef>
              <a:spcAft>
                <a:spcPts val="0"/>
              </a:spcAft>
              <a:buClr>
                <a:schemeClr val="dk1"/>
              </a:buClr>
              <a:buSzPct val="25000"/>
              <a:buFont typeface="Arial"/>
              <a:buNone/>
            </a:pPr>
            <a:br>
              <a:rPr strike="noStrike" u="none" b="0" cap="none" baseline="0" sz="2200" lang="en-US" i="0">
                <a:solidFill>
                  <a:schemeClr val="dk1"/>
                </a:solidFill>
                <a:latin typeface="Calibri"/>
                <a:ea typeface="Calibri"/>
                <a:cs typeface="Calibri"/>
                <a:sym typeface="Calibri"/>
              </a:rPr>
            </a:br>
            <a:r>
              <a:rPr strike="noStrike" u="none" b="0" cap="none" baseline="0" sz="2200" lang="en-US" i="0">
                <a:solidFill>
                  <a:schemeClr val="dk1"/>
                </a:solidFill>
                <a:latin typeface="Calibri"/>
                <a:ea typeface="Calibri"/>
                <a:cs typeface="Calibri"/>
                <a:sym typeface="Calibri"/>
              </a:rPr>
              <a:t>(a) Develop an algorithm  to detect lunar rocks in the images. For each rock an estimate is made of its geolocation and an estimate of its dimensions. The algorithm can take advantage of multiple images from different orbits as well as the stereo pairs available from the NAC camera. </a:t>
            </a:r>
          </a:p>
          <a:p>
            <a:pPr algn="l" rtl="0" lvl="0" marR="0" indent="-228600" marL="228600">
              <a:lnSpc>
                <a:spcPct val="90000"/>
              </a:lnSpc>
              <a:spcBef>
                <a:spcPts val="1000"/>
              </a:spcBef>
              <a:spcAft>
                <a:spcPts val="0"/>
              </a:spcAft>
              <a:buClr>
                <a:schemeClr val="dk1"/>
              </a:buClr>
              <a:buSzPct val="25000"/>
              <a:buFont typeface="Arial"/>
              <a:buNone/>
            </a:pPr>
            <a:r>
              <a:rPr strike="noStrike" u="none" b="0" cap="none" baseline="0" sz="2200" lang="en-US" i="0">
                <a:solidFill>
                  <a:schemeClr val="dk1"/>
                </a:solidFill>
                <a:latin typeface="Calibri"/>
                <a:ea typeface="Calibri"/>
                <a:cs typeface="Calibri"/>
                <a:sym typeface="Calibri"/>
              </a:rPr>
              <a:t> </a:t>
            </a:r>
            <a:br>
              <a:rPr strike="noStrike" u="none" b="0" cap="none" baseline="0" sz="2200" lang="en-US" i="0">
                <a:solidFill>
                  <a:schemeClr val="dk1"/>
                </a:solidFill>
                <a:latin typeface="Calibri"/>
                <a:ea typeface="Calibri"/>
                <a:cs typeface="Calibri"/>
                <a:sym typeface="Calibri"/>
              </a:rPr>
            </a:br>
            <a:r>
              <a:rPr strike="noStrike" u="none" b="1" cap="none" baseline="0" sz="2200" lang="en-US" i="0">
                <a:solidFill>
                  <a:schemeClr val="dk1"/>
                </a:solidFill>
                <a:latin typeface="Calibri"/>
                <a:ea typeface="Calibri"/>
                <a:cs typeface="Calibri"/>
                <a:sym typeface="Calibri"/>
              </a:rPr>
              <a:t>(b) Develop an algorithm to detect lunar craters. An estimate is made of the shape of the crater, it's size, depth. Again multiple images taken at different illumination angles should be used in the detection. Output should include a shapefile.</a:t>
            </a:r>
          </a:p>
          <a:p>
            <a:pPr algn="l" rtl="0" lvl="0" marR="0" indent="-228600" marL="228600">
              <a:lnSpc>
                <a:spcPct val="90000"/>
              </a:lnSpc>
              <a:spcBef>
                <a:spcPts val="1000"/>
              </a:spcBef>
              <a:spcAft>
                <a:spcPts val="0"/>
              </a:spcAft>
              <a:buClr>
                <a:schemeClr val="dk1"/>
              </a:buClr>
              <a:buSzPct val="25000"/>
              <a:buFont typeface="Arial"/>
              <a:buNone/>
            </a:pPr>
            <a:br>
              <a:rPr strike="noStrike" u="none" b="0" cap="none" baseline="0" sz="2200" lang="en-US" i="0">
                <a:solidFill>
                  <a:schemeClr val="dk1"/>
                </a:solidFill>
                <a:latin typeface="Calibri"/>
                <a:ea typeface="Calibri"/>
                <a:cs typeface="Calibri"/>
                <a:sym typeface="Calibri"/>
              </a:rPr>
            </a:br>
            <a:r>
              <a:rPr strike="noStrike" u="none" b="0" cap="none" baseline="0" sz="2200" lang="en-US" i="0">
                <a:solidFill>
                  <a:schemeClr val="dk1"/>
                </a:solidFill>
                <a:latin typeface="Calibri"/>
                <a:ea typeface="Calibri"/>
                <a:cs typeface="Calibri"/>
                <a:sym typeface="Calibri"/>
              </a:rPr>
              <a:t>(c ) Develop algorithms to detect lunar Riles, Maria, Lava Tubes.</a:t>
            </a: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stCondLst>
                      <p:childTnLst>
                        <p:par>
                          <p:cTn fill="hold">
                            <p:stCondLst>
                              <p:cond delay="0"/>
                            </p:stCondLst>
                            <p:childTnLst>
                              <p:par>
                                <p:cTn presetID="10" fill="hold" presetSubtype="0" presetClass="entr" nodeType="clickEffect">
                                  <p:stCondLst>
                                    <p:cond delay="0"/>
                                  </p:stCondLst>
                                  <p:childTnLst>
                                    <p:set>
                                      <p:cBhvr>
                                        <p:cTn dur="1" fill="hold">
                                          <p:stCondLst>
                                            <p:cond delay="0"/>
                                          </p:stCondLst>
                                        </p:cTn>
                                        <p:tgtEl>
                                          <p:spTgt spid="64"/>
                                        </p:tgtEl>
                                        <p:attrNameLst>
                                          <p:attrName>style.visibility</p:attrName>
                                        </p:attrNameLst>
                                      </p:cBhvr>
                                      <p:to>
                                        <p:strVal val="visible"/>
                                      </p:to>
                                    </p:set>
                                    <p:animEffect transition="in" filter="fade">
                                      <p:cBhvr>
                                        <p:cTn dur="1000"/>
                                        <p:tgtEl>
                                          <p:spTgt spid="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0" name="Shape 70"/>
        <p:cNvGrpSpPr/>
        <p:nvPr/>
      </p:nvGrpSpPr>
      <p:grpSpPr>
        <a:xfrm>
          <a:off y="0" x="0"/>
          <a:ext cy="0" cx="0"/>
          <a:chOff y="0" x="0"/>
          <a:chExt cy="0" cx="0"/>
        </a:xfrm>
      </p:grpSpPr>
      <p:sp>
        <p:nvSpPr>
          <p:cNvPr id="71" name="Shape 71"/>
          <p:cNvSpPr txBox="1"/>
          <p:nvPr>
            <p:ph type="title"/>
          </p:nvPr>
        </p:nvSpPr>
        <p:spPr>
          <a:xfrm>
            <a:off y="212725" x="838200"/>
            <a:ext cy="1043999" cx="10515599"/>
          </a:xfrm>
          <a:prstGeom prst="rect">
            <a:avLst/>
          </a:prstGeom>
          <a:noFill/>
          <a:ln>
            <a:noFill/>
          </a:ln>
        </p:spPr>
        <p:txBody>
          <a:bodyPr bIns="45700" rIns="91425" lIns="91425" tIns="45700" anchor="ctr" anchorCtr="0">
            <a:noAutofit/>
          </a:bodyPr>
          <a:lstStyle/>
          <a:p>
            <a:pPr algn="l"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Motivation</a:t>
            </a:r>
          </a:p>
        </p:txBody>
      </p:sp>
      <p:sp>
        <p:nvSpPr>
          <p:cNvPr id="72" name="Shape 72"/>
          <p:cNvSpPr txBox="1"/>
          <p:nvPr>
            <p:ph idx="1" type="body"/>
          </p:nvPr>
        </p:nvSpPr>
        <p:spPr>
          <a:xfrm>
            <a:off y="1409174" x="838200"/>
            <a:ext cy="5057399" cx="10515599"/>
          </a:xfrm>
          <a:prstGeom prst="rect">
            <a:avLst/>
          </a:prstGeom>
          <a:noFill/>
          <a:ln>
            <a:noFill/>
          </a:ln>
        </p:spPr>
        <p:txBody>
          <a:bodyPr bIns="45700" rIns="91425" lIns="91425" tIns="45700" anchor="t" anchorCtr="0">
            <a:noAutofit/>
          </a:bodyPr>
          <a:lstStyle/>
          <a:p>
            <a:pPr rtl="0" lvl="0" indent="-406400" marL="457200">
              <a:spcBef>
                <a:spcPts val="0"/>
              </a:spcBef>
              <a:buClr>
                <a:schemeClr val="dk1"/>
              </a:buClr>
              <a:buSzPct val="100000"/>
              <a:buFont typeface="Calibri"/>
              <a:buChar char="•"/>
            </a:pPr>
            <a:r>
              <a:rPr sz="2800" lang="en-US">
                <a:solidFill>
                  <a:schemeClr val="dk1"/>
                </a:solidFill>
                <a:latin typeface="Calibri"/>
                <a:ea typeface="Calibri"/>
                <a:cs typeface="Calibri"/>
                <a:sym typeface="Calibri"/>
              </a:rPr>
              <a:t>Why detect craters?</a:t>
            </a:r>
          </a:p>
          <a:p>
            <a:pPr rtl="0" lvl="1">
              <a:spcBef>
                <a:spcPts val="0"/>
              </a:spcBef>
              <a:buSzPct val="100000"/>
              <a:buFont typeface="Calibri"/>
              <a:buNone/>
            </a:pPr>
            <a:r>
              <a:rPr sz="2800" lang="en-US">
                <a:solidFill>
                  <a:schemeClr val="dk1"/>
                </a:solidFill>
                <a:latin typeface="Calibri"/>
                <a:ea typeface="Calibri"/>
                <a:cs typeface="Calibri"/>
                <a:sym typeface="Calibri"/>
              </a:rPr>
              <a:t>Crater detection and avoidance is critical for spacecraft landings and mapping of lunar terrain.</a:t>
            </a:r>
          </a:p>
          <a:p>
            <a:pPr rtl="0" lvl="1">
              <a:spcBef>
                <a:spcPts val="0"/>
              </a:spcBef>
              <a:buFont typeface="Calibri"/>
              <a:buNone/>
            </a:pPr>
            <a:r>
              <a:t/>
            </a:r>
            <a:endParaRPr sz="2800">
              <a:solidFill>
                <a:schemeClr val="dk1"/>
              </a:solidFill>
              <a:latin typeface="Calibri"/>
              <a:ea typeface="Calibri"/>
              <a:cs typeface="Calibri"/>
              <a:sym typeface="Calibri"/>
              <a:rtl val="0"/>
            </a:endParaRPr>
          </a:p>
          <a:p>
            <a:pPr algn="l" rtl="0" lvl="0" marR="0" indent="-406400" marL="457200">
              <a:lnSpc>
                <a:spcPct val="90000"/>
              </a:lnSpc>
              <a:spcBef>
                <a:spcPts val="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JPL has developed algorithms that are able to detect craters and rocks, however the source code is proprietary, and not readily available. JPL would like to have an open source algorithm that they can modify and use openly as needed. </a:t>
            </a:r>
          </a:p>
          <a:p>
            <a:pPr algn="l" rtl="0" lvl="0" marR="0" indent="0" marL="0">
              <a:lnSpc>
                <a:spcPct val="90000"/>
              </a:lnSpc>
              <a:spcBef>
                <a:spcPts val="0"/>
              </a:spcBef>
              <a:spcAft>
                <a:spcPts val="0"/>
              </a:spcAft>
              <a:buNone/>
            </a:pPr>
            <a:r>
              <a:t/>
            </a:r>
            <a:endParaRPr sz="2800">
              <a:solidFill>
                <a:schemeClr val="dk1"/>
              </a:solidFill>
              <a:latin typeface="Calibri"/>
              <a:ea typeface="Calibri"/>
              <a:cs typeface="Calibri"/>
              <a:sym typeface="Calibri"/>
              <a:rtl val="0"/>
            </a:endParaRPr>
          </a:p>
          <a:p>
            <a:pPr algn="l" rtl="0" lvl="0" marR="0" indent="-406400" marL="4572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tl val="0"/>
              </a:rPr>
              <a:t>Resources for crater detection are limited, new approaches are always welcome. </a:t>
            </a: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y="0" x="0"/>
          <a:ext cy="0" cx="0"/>
          <a:chOff y="0" x="0"/>
          <a:chExt cy="0" cx="0"/>
        </a:xfrm>
      </p:grpSpPr>
      <p:sp>
        <p:nvSpPr>
          <p:cNvPr id="77" name="Shape 77"/>
          <p:cNvSpPr txBox="1"/>
          <p:nvPr>
            <p:ph type="title"/>
          </p:nvPr>
        </p:nvSpPr>
        <p:spPr>
          <a:xfrm>
            <a:off y="165300" x="838200"/>
            <a:ext cy="933300" cx="10515599"/>
          </a:xfrm>
          <a:prstGeom prst="rect">
            <a:avLst/>
          </a:prstGeom>
          <a:noFill/>
          <a:ln>
            <a:noFill/>
          </a:ln>
        </p:spPr>
        <p:txBody>
          <a:bodyPr bIns="91425" rIns="91425" lIns="91425" tIns="91425" anchor="ctr" anchorCtr="0">
            <a:noAutofit/>
          </a:bodyPr>
          <a:lstStyle/>
          <a:p>
            <a:pPr algn="l" rtl="0" lvl="0" marR="0" indent="0" marL="0">
              <a:lnSpc>
                <a:spcPct val="90000"/>
              </a:lnSpc>
              <a:spcBef>
                <a:spcPts val="0"/>
              </a:spcBef>
              <a:spcAft>
                <a:spcPts val="0"/>
              </a:spcAft>
              <a:buClr>
                <a:schemeClr val="dk1"/>
              </a:buClr>
              <a:buSzPct val="25000"/>
              <a:buFont typeface="Calibri"/>
              <a:buNone/>
            </a:pPr>
            <a:r>
              <a:rPr strike="noStrike" u="none" b="0" cap="none" baseline="0" sz="3000" lang="en-US" i="0">
                <a:solidFill>
                  <a:srgbClr val="000000"/>
                </a:solidFill>
                <a:latin typeface="Arial"/>
                <a:ea typeface="Arial"/>
                <a:cs typeface="Arial"/>
                <a:sym typeface="Arial"/>
                <a:rtl val="0"/>
              </a:rPr>
              <a:t>What is a crater?</a:t>
            </a:r>
          </a:p>
        </p:txBody>
      </p:sp>
      <p:sp>
        <p:nvSpPr>
          <p:cNvPr id="78" name="Shape 78"/>
          <p:cNvSpPr txBox="1"/>
          <p:nvPr>
            <p:ph idx="1" type="body"/>
          </p:nvPr>
        </p:nvSpPr>
        <p:spPr>
          <a:xfrm>
            <a:off y="1825625" x="838200"/>
            <a:ext cy="4351198" cx="10515599"/>
          </a:xfrm>
          <a:prstGeom prst="rect">
            <a:avLst/>
          </a:prstGeom>
          <a:noFill/>
          <a:ln>
            <a:noFill/>
          </a:ln>
        </p:spPr>
        <p:txBody>
          <a:bodyPr bIns="91425" rIns="91425" lIns="91425" tIns="91425" anchor="t" anchorCtr="0">
            <a:noAutofit/>
          </a:bodyPr>
          <a:lstStyle/>
          <a:p>
            <a:pPr algn="l" rtl="0" lvl="0" marR="0" indent="-50800" marL="228600">
              <a:lnSpc>
                <a:spcPct val="90000"/>
              </a:lnSpc>
              <a:spcBef>
                <a:spcPts val="0"/>
              </a:spcBef>
              <a:spcAft>
                <a:spcPts val="0"/>
              </a:spcAft>
              <a:buClr>
                <a:schemeClr val="dk1"/>
              </a:buClr>
              <a:buFont typeface="Arial"/>
              <a:buNone/>
            </a:pPr>
            <a:r>
              <a:t/>
            </a:r>
            <a:endParaRPr strike="noStrike" u="none" b="0" cap="none" baseline="0" sz="1400" i="0">
              <a:solidFill>
                <a:srgbClr val="000000"/>
              </a:solidFill>
              <a:latin typeface="Arial"/>
              <a:ea typeface="Arial"/>
              <a:cs typeface="Arial"/>
              <a:sym typeface="Arial"/>
              <a:rtl val="0"/>
            </a:endParaRPr>
          </a:p>
        </p:txBody>
      </p:sp>
      <p:pic>
        <p:nvPicPr>
          <p:cNvPr id="79" name="Shape 79"/>
          <p:cNvPicPr preferRelativeResize="0"/>
          <p:nvPr/>
        </p:nvPicPr>
        <p:blipFill rotWithShape="1">
          <a:blip r:embed="rId3">
            <a:alphaModFix/>
          </a:blip>
          <a:srcRect t="0" b="0" r="0" l="0"/>
          <a:stretch/>
        </p:blipFill>
        <p:spPr>
          <a:xfrm>
            <a:off y="1825625" x="838200"/>
            <a:ext cy="4351198" cx="5162549"/>
          </a:xfrm>
          <a:prstGeom prst="rect">
            <a:avLst/>
          </a:prstGeom>
          <a:noFill/>
          <a:ln>
            <a:noFill/>
          </a:ln>
        </p:spPr>
      </p:pic>
      <p:pic>
        <p:nvPicPr>
          <p:cNvPr id="80" name="Shape 80"/>
          <p:cNvPicPr preferRelativeResize="0"/>
          <p:nvPr/>
        </p:nvPicPr>
        <p:blipFill rotWithShape="1">
          <a:blip r:embed="rId4">
            <a:alphaModFix/>
          </a:blip>
          <a:srcRect t="0" b="0" r="0" l="0"/>
          <a:stretch/>
        </p:blipFill>
        <p:spPr>
          <a:xfrm>
            <a:off y="1825625" x="6444594"/>
            <a:ext cy="4351199" cx="4909203"/>
          </a:xfrm>
          <a:prstGeom prst="rect">
            <a:avLst/>
          </a:prstGeom>
          <a:noFill/>
          <a:ln>
            <a:noFill/>
          </a:ln>
        </p:spPr>
      </p:pic>
      <p:sp>
        <p:nvSpPr>
          <p:cNvPr id="81" name="Shape 81"/>
          <p:cNvSpPr txBox="1"/>
          <p:nvPr/>
        </p:nvSpPr>
        <p:spPr>
          <a:xfrm>
            <a:off y="1123950" x="857250"/>
            <a:ext cy="495298" cx="5162400"/>
          </a:xfrm>
          <a:prstGeom prst="rect">
            <a:avLst/>
          </a:prstGeom>
          <a:noFill/>
          <a:ln>
            <a:noFill/>
          </a:ln>
        </p:spPr>
        <p:txBody>
          <a:bodyPr bIns="91425" rIns="91425" lIns="91425" tIns="91425"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400" lang="en-US" i="0">
                <a:solidFill>
                  <a:srgbClr val="000000"/>
                </a:solidFill>
                <a:latin typeface="Arial"/>
                <a:ea typeface="Arial"/>
                <a:cs typeface="Arial"/>
                <a:sym typeface="Arial"/>
                <a:rtl val="0"/>
              </a:rPr>
              <a:t>Crater side view</a:t>
            </a:r>
          </a:p>
        </p:txBody>
      </p:sp>
      <p:sp>
        <p:nvSpPr>
          <p:cNvPr id="82" name="Shape 82"/>
          <p:cNvSpPr txBox="1"/>
          <p:nvPr/>
        </p:nvSpPr>
        <p:spPr>
          <a:xfrm>
            <a:off y="1177950" x="6567550"/>
            <a:ext cy="647700" cx="4819500"/>
          </a:xfrm>
          <a:prstGeom prst="rect">
            <a:avLst/>
          </a:prstGeom>
          <a:noFill/>
          <a:ln>
            <a:noFill/>
          </a:ln>
        </p:spPr>
        <p:txBody>
          <a:bodyPr bIns="91425" rIns="91425" lIns="91425" tIns="91425" anchor="t" anchorCtr="0">
            <a:noAutofit/>
          </a:bodyPr>
          <a:lstStyle/>
          <a:p>
            <a:pPr algn="l" rtl="0" lvl="0" marR="0" indent="0" marL="0">
              <a:lnSpc>
                <a:spcPct val="100000"/>
              </a:lnSpc>
              <a:spcBef>
                <a:spcPts val="0"/>
              </a:spcBef>
              <a:spcAft>
                <a:spcPts val="0"/>
              </a:spcAft>
              <a:buClr>
                <a:srgbClr val="000000"/>
              </a:buClr>
              <a:buSzPct val="25000"/>
              <a:buFont typeface="Arial"/>
              <a:buNone/>
            </a:pPr>
            <a:r>
              <a:rPr strike="noStrike" u="none" b="0" cap="none" baseline="0" sz="2400" lang="en-US" i="0">
                <a:solidFill>
                  <a:srgbClr val="000000"/>
                </a:solidFill>
                <a:latin typeface="Arial"/>
                <a:ea typeface="Arial"/>
                <a:cs typeface="Arial"/>
                <a:sym typeface="Arial"/>
                <a:rtl val="0"/>
              </a:rPr>
              <a:t>Crater top view</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y="0" x="0"/>
          <a:ext cy="0" cx="0"/>
          <a:chOff y="0" x="0"/>
          <a:chExt cy="0" cx="0"/>
        </a:xfrm>
      </p:grpSpPr>
      <p:sp>
        <p:nvSpPr>
          <p:cNvPr id="88" name="Shape 88"/>
          <p:cNvSpPr txBox="1"/>
          <p:nvPr>
            <p:ph type="title"/>
          </p:nvPr>
        </p:nvSpPr>
        <p:spPr>
          <a:xfrm>
            <a:off y="365125" x="838200"/>
            <a:ext cy="1325562" cx="10515599"/>
          </a:xfrm>
          <a:prstGeom prst="rect">
            <a:avLst/>
          </a:prstGeom>
          <a:noFill/>
          <a:ln>
            <a:noFill/>
          </a:ln>
        </p:spPr>
        <p:txBody>
          <a:bodyPr bIns="45700" rIns="91425" lIns="91425" tIns="45700" anchor="ctr" anchorCtr="0">
            <a:noAutofit/>
          </a:bodyPr>
          <a:lstStyle/>
          <a:p>
            <a:pPr algn="l" rtl="0" lvl="0" marR="0" indent="0" marL="0">
              <a:lnSpc>
                <a:spcPct val="90000"/>
              </a:lnSpc>
              <a:spcBef>
                <a:spcPts val="0"/>
              </a:spcBef>
              <a:spcAft>
                <a:spcPts val="0"/>
              </a:spcAft>
              <a:buClr>
                <a:schemeClr val="dk1"/>
              </a:buClr>
              <a:buSzPct val="25000"/>
              <a:buFont typeface="Calibri"/>
              <a:buNone/>
            </a:pPr>
            <a:r>
              <a:rPr b="0" sz="4400" lang="en-US">
                <a:latin typeface="Calibri"/>
                <a:ea typeface="Calibri"/>
                <a:cs typeface="Calibri"/>
                <a:sym typeface="Calibri"/>
              </a:rPr>
              <a:t>Research</a:t>
            </a:r>
            <a:r>
              <a:rPr strike="noStrike" u="none" b="0" cap="none" baseline="0" sz="4400" lang="en-US" i="0">
                <a:solidFill>
                  <a:schemeClr val="dk1"/>
                </a:solidFill>
                <a:latin typeface="Calibri"/>
                <a:ea typeface="Calibri"/>
                <a:cs typeface="Calibri"/>
                <a:sym typeface="Calibri"/>
                <a:rtl val="0"/>
              </a:rPr>
              <a:t> for Crater Detection</a:t>
            </a:r>
          </a:p>
        </p:txBody>
      </p:sp>
      <p:sp>
        <p:nvSpPr>
          <p:cNvPr id="89" name="Shape 89"/>
          <p:cNvSpPr txBox="1"/>
          <p:nvPr>
            <p:ph idx="1" type="body"/>
          </p:nvPr>
        </p:nvSpPr>
        <p:spPr>
          <a:xfrm>
            <a:off y="1825625" x="838200"/>
            <a:ext cy="4351338" cx="10896600"/>
          </a:xfrm>
          <a:prstGeom prst="rect">
            <a:avLst/>
          </a:prstGeom>
          <a:noFill/>
          <a:ln>
            <a:noFill/>
          </a:ln>
        </p:spPr>
        <p:txBody>
          <a:bodyPr bIns="45700" rIns="91425" lIns="91425" tIns="45700" anchor="t" anchorCtr="0">
            <a:noAutofit/>
          </a:bodyPr>
          <a:lstStyle/>
          <a:p>
            <a:pPr algn="l" rtl="0" lvl="0" marR="0" indent="-406400" marL="457200">
              <a:lnSpc>
                <a:spcPct val="90000"/>
              </a:lnSpc>
              <a:spcBef>
                <a:spcPts val="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[Kamarudin 2012] Crater Detection using the Ellipse Bounding Algorithm</a:t>
            </a:r>
          </a:p>
          <a:p>
            <a:pPr algn="l" rtl="0" lvl="0" marR="0" indent="0" marL="0">
              <a:lnSpc>
                <a:spcPct val="90000"/>
              </a:lnSpc>
              <a:spcBef>
                <a:spcPts val="0"/>
              </a:spcBef>
              <a:spcAft>
                <a:spcPts val="0"/>
              </a:spcAft>
              <a:buNone/>
            </a:pPr>
            <a:r>
              <a:t/>
            </a:r>
            <a:endParaRPr sz="2800">
              <a:solidFill>
                <a:schemeClr val="dk1"/>
              </a:solidFill>
              <a:latin typeface="Calibri"/>
              <a:ea typeface="Calibri"/>
              <a:cs typeface="Calibri"/>
              <a:sym typeface="Calibri"/>
              <a:rtl val="0"/>
            </a:endParaRPr>
          </a:p>
          <a:p>
            <a:pPr algn="l" rtl="0" lvl="0" marR="0" indent="-406400" marL="457200">
              <a:lnSpc>
                <a:spcPct val="90000"/>
              </a:lnSpc>
              <a:spcBef>
                <a:spcPts val="100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[Tamililakkiya 2011] Crater Detection using Circular Hough Transform</a:t>
            </a:r>
          </a:p>
          <a:p>
            <a:pPr algn="l" rtl="0" lvl="0" marR="0" indent="0" marL="0">
              <a:lnSpc>
                <a:spcPct val="90000"/>
              </a:lnSpc>
              <a:spcBef>
                <a:spcPts val="1000"/>
              </a:spcBef>
              <a:spcAft>
                <a:spcPts val="0"/>
              </a:spcAft>
              <a:buNone/>
            </a:pPr>
            <a:r>
              <a:t/>
            </a:r>
            <a:endParaRPr sz="2800">
              <a:solidFill>
                <a:schemeClr val="dk1"/>
              </a:solidFill>
              <a:latin typeface="Calibri"/>
              <a:ea typeface="Calibri"/>
              <a:cs typeface="Calibri"/>
              <a:sym typeface="Calibri"/>
            </a:endParaRPr>
          </a:p>
          <a:p>
            <a:pPr algn="l" rtl="0" lvl="0" marR="0" indent="-406400" marL="457200">
              <a:lnSpc>
                <a:spcPct val="90000"/>
              </a:lnSpc>
              <a:spcBef>
                <a:spcPts val="100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[Clayden] Diameter and Depth Calculation</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B0D8FC"/>
            </a:gs>
            <a:gs pos="50000">
              <a:srgbClr val="D0E7FD"/>
            </a:gs>
            <a:gs pos="100000">
              <a:srgbClr val="E9F4FD"/>
            </a:gs>
          </a:gsLst>
          <a:lin ang="5400000" scaled="0"/>
        </a:gradFill>
      </p:bgPr>
    </p:bg>
    <p:spTree>
      <p:nvGrpSpPr>
        <p:cNvPr id="93" name="Shape 93"/>
        <p:cNvGrpSpPr/>
        <p:nvPr/>
      </p:nvGrpSpPr>
      <p:grpSpPr>
        <a:xfrm>
          <a:off y="0" x="0"/>
          <a:ext cy="0" cx="0"/>
          <a:chOff y="0" x="0"/>
          <a:chExt cy="0" cx="0"/>
        </a:xfrm>
      </p:grpSpPr>
      <p:sp>
        <p:nvSpPr>
          <p:cNvPr id="94" name="Shape 94"/>
          <p:cNvSpPr txBox="1"/>
          <p:nvPr>
            <p:ph type="title"/>
          </p:nvPr>
        </p:nvSpPr>
        <p:spPr>
          <a:xfrm>
            <a:off y="1201157" x="838200"/>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5400" lang="en-US" i="0">
                <a:solidFill>
                  <a:schemeClr val="dk1"/>
                </a:solidFill>
                <a:latin typeface="Calibri"/>
                <a:ea typeface="Calibri"/>
                <a:cs typeface="Calibri"/>
                <a:sym typeface="Calibri"/>
                <a:rtl val="0"/>
              </a:rPr>
              <a:t>Detection of Craters</a:t>
            </a:r>
          </a:p>
        </p:txBody>
      </p:sp>
      <p:sp>
        <p:nvSpPr>
          <p:cNvPr id="95" name="Shape 95"/>
          <p:cNvSpPr txBox="1"/>
          <p:nvPr>
            <p:ph idx="1" type="body"/>
          </p:nvPr>
        </p:nvSpPr>
        <p:spPr>
          <a:xfrm>
            <a:off y="2661657" x="838200"/>
            <a:ext cy="2380613" cx="10515599"/>
          </a:xfrm>
          <a:prstGeom prst="rect">
            <a:avLst/>
          </a:prstGeom>
          <a:noFill/>
          <a:ln>
            <a:noFill/>
          </a:ln>
        </p:spPr>
        <p:txBody>
          <a:bodyPr bIns="45700" rIns="91425" lIns="91425" tIns="45700" anchor="t" anchorCtr="0">
            <a:noAutofit/>
          </a:bodyPr>
          <a:lstStyle/>
          <a:p>
            <a:pPr algn="ctr" rtl="0" lvl="0" marR="0" indent="-228600" marL="228600">
              <a:lnSpc>
                <a:spcPct val="90000"/>
              </a:lnSpc>
              <a:spcBef>
                <a:spcPts val="0"/>
              </a:spcBef>
              <a:spcAft>
                <a:spcPts val="0"/>
              </a:spcAft>
              <a:buClr>
                <a:schemeClr val="dk1"/>
              </a:buClr>
              <a:buSzPct val="25000"/>
              <a:buFont typeface="Arial"/>
              <a:buNone/>
            </a:pPr>
            <a:r>
              <a:rPr strike="noStrike" u="none" b="0" cap="none" baseline="0" sz="2600" lang="en-US" i="0">
                <a:solidFill>
                  <a:schemeClr val="dk1"/>
                </a:solidFill>
                <a:latin typeface="Calibri"/>
                <a:ea typeface="Calibri"/>
                <a:cs typeface="Calibri"/>
                <a:sym typeface="Calibri"/>
                <a:rtl val="0"/>
              </a:rPr>
              <a:t>Ellipse Bounding Algorithm</a:t>
            </a:r>
          </a:p>
          <a:p>
            <a:pPr algn="ctr" rtl="0" lvl="0" marR="0" indent="-228600" marL="228600">
              <a:lnSpc>
                <a:spcPct val="90000"/>
              </a:lnSpc>
              <a:spcBef>
                <a:spcPts val="1000"/>
              </a:spcBef>
              <a:spcAft>
                <a:spcPts val="0"/>
              </a:spcAft>
              <a:buClr>
                <a:schemeClr val="dk1"/>
              </a:buClr>
              <a:buSzPct val="25000"/>
              <a:buFont typeface="Arial"/>
              <a:buNone/>
            </a:pPr>
            <a:r>
              <a:rPr strike="noStrike" u="none" b="0" cap="none" baseline="0" sz="2600" lang="en-US" i="0">
                <a:solidFill>
                  <a:schemeClr val="dk1"/>
                </a:solidFill>
                <a:latin typeface="Calibri"/>
                <a:ea typeface="Calibri"/>
                <a:cs typeface="Calibri"/>
                <a:sym typeface="Calibri"/>
                <a:rtl val="0"/>
              </a:rPr>
              <a:t>Albert Serrano </a:t>
            </a:r>
          </a:p>
          <a:p>
            <a:pPr algn="ctr" rtl="0" lvl="0" marR="0" indent="-228600" marL="228600">
              <a:lnSpc>
                <a:spcPct val="90000"/>
              </a:lnSpc>
              <a:spcBef>
                <a:spcPts val="1000"/>
              </a:spcBef>
              <a:spcAft>
                <a:spcPts val="0"/>
              </a:spcAft>
              <a:buClr>
                <a:schemeClr val="dk1"/>
              </a:buClr>
              <a:buSzPct val="25000"/>
              <a:buFont typeface="Arial"/>
              <a:buNone/>
            </a:pPr>
            <a:r>
              <a:rPr strike="noStrike" u="none" b="0" cap="none" baseline="0" sz="2600" lang="en-US" i="0">
                <a:solidFill>
                  <a:schemeClr val="dk1"/>
                </a:solidFill>
                <a:latin typeface="Calibri"/>
                <a:ea typeface="Calibri"/>
                <a:cs typeface="Calibri"/>
                <a:sym typeface="Calibri"/>
                <a:rtl val="0"/>
              </a:rPr>
              <a:t>Raul Ornelas</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9" name="Shape 99"/>
        <p:cNvGrpSpPr/>
        <p:nvPr/>
      </p:nvGrpSpPr>
      <p:grpSpPr>
        <a:xfrm>
          <a:off y="0" x="0"/>
          <a:ext cy="0" cx="0"/>
          <a:chOff y="0" x="0"/>
          <a:chExt cy="0" cx="0"/>
        </a:xfrm>
      </p:grpSpPr>
      <p:sp>
        <p:nvSpPr>
          <p:cNvPr id="100" name="Shape 100"/>
          <p:cNvSpPr txBox="1"/>
          <p:nvPr>
            <p:ph type="title"/>
          </p:nvPr>
        </p:nvSpPr>
        <p:spPr>
          <a:xfrm>
            <a:off y="286825" x="352825"/>
            <a:ext cy="1325700" cx="4901400"/>
          </a:xfrm>
          <a:prstGeom prst="rect">
            <a:avLst/>
          </a:prstGeom>
          <a:noFill/>
          <a:ln>
            <a:noFill/>
          </a:ln>
        </p:spPr>
        <p:txBody>
          <a:bodyPr bIns="91425" rIns="91425" lIns="91425" tIns="91425" anchor="ctr"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0" cap="none" baseline="0" sz="2400" lang="en-US" i="0">
                <a:solidFill>
                  <a:srgbClr val="000000"/>
                </a:solidFill>
                <a:latin typeface="Arial"/>
                <a:ea typeface="Arial"/>
                <a:cs typeface="Arial"/>
                <a:sym typeface="Arial"/>
                <a:rtl val="0"/>
              </a:rPr>
              <a:t>Detection of Craters</a:t>
            </a:r>
          </a:p>
          <a:p>
            <a:pPr algn="l" rtl="0" lvl="0" marR="0" indent="0" marL="0">
              <a:lnSpc>
                <a:spcPct val="90000"/>
              </a:lnSpc>
              <a:spcBef>
                <a:spcPts val="0"/>
              </a:spcBef>
              <a:spcAft>
                <a:spcPts val="0"/>
              </a:spcAft>
              <a:buClr>
                <a:schemeClr val="dk1"/>
              </a:buClr>
              <a:buSzPct val="25000"/>
              <a:buFont typeface="Arial"/>
              <a:buNone/>
            </a:pPr>
            <a:r>
              <a:rPr strike="noStrike" u="none" b="0" cap="none" baseline="0" sz="2400" lang="en-US" i="0">
                <a:solidFill>
                  <a:srgbClr val="000000"/>
                </a:solidFill>
                <a:latin typeface="Arial"/>
                <a:ea typeface="Arial"/>
                <a:cs typeface="Arial"/>
                <a:sym typeface="Arial"/>
                <a:rtl val="0"/>
              </a:rPr>
              <a:t>and Its Orientation on Lunar</a:t>
            </a:r>
          </a:p>
          <a:p>
            <a:pPr algn="l" rtl="0" lvl="0" marR="0" indent="0" marL="0">
              <a:lnSpc>
                <a:spcPct val="90000"/>
              </a:lnSpc>
              <a:spcBef>
                <a:spcPts val="0"/>
              </a:spcBef>
              <a:spcAft>
                <a:spcPts val="0"/>
              </a:spcAft>
              <a:buClr>
                <a:schemeClr val="dk1"/>
              </a:buClr>
              <a:buFont typeface="Calibri"/>
              <a:buNone/>
            </a:pPr>
            <a:r>
              <a:t/>
            </a:r>
            <a:endParaRPr strike="noStrike" u="none" b="0" cap="none" baseline="0" sz="1400" i="0">
              <a:solidFill>
                <a:srgbClr val="000000"/>
              </a:solidFill>
              <a:latin typeface="Arial"/>
              <a:ea typeface="Arial"/>
              <a:cs typeface="Arial"/>
              <a:sym typeface="Arial"/>
              <a:rtl val="0"/>
            </a:endParaRPr>
          </a:p>
        </p:txBody>
      </p:sp>
      <p:sp>
        <p:nvSpPr>
          <p:cNvPr id="101" name="Shape 101"/>
          <p:cNvSpPr txBox="1"/>
          <p:nvPr>
            <p:ph idx="1" type="body"/>
          </p:nvPr>
        </p:nvSpPr>
        <p:spPr>
          <a:xfrm>
            <a:off y="1825625" x="281825"/>
            <a:ext cy="4351199" cx="4775699"/>
          </a:xfrm>
          <a:prstGeom prst="rect">
            <a:avLst/>
          </a:prstGeom>
          <a:noFill/>
          <a:ln>
            <a:noFill/>
          </a:ln>
        </p:spPr>
        <p:txBody>
          <a:bodyPr bIns="91425" rIns="91425" lIns="91425" tIns="91425" anchor="t" anchorCtr="0">
            <a:noAutofit/>
          </a:bodyPr>
          <a:lstStyle/>
          <a:p>
            <a:pPr rtl="0" lvl="0" indent="0" marL="0">
              <a:spcBef>
                <a:spcPts val="0"/>
              </a:spcBef>
              <a:buClr>
                <a:schemeClr val="dk1"/>
              </a:buClr>
              <a:buSzPct val="25000"/>
              <a:buFont typeface="Arial"/>
              <a:buNone/>
            </a:pPr>
            <a:r>
              <a:rPr sz="1800" lang="en-US">
                <a:solidFill>
                  <a:schemeClr val="dk1"/>
                </a:solidFill>
              </a:rPr>
              <a:t>Optical image and morphological analysis </a:t>
            </a:r>
            <a:r>
              <a:rPr sz="1800" lang="en-US"/>
              <a:t>methodology employed by Nur Diyana Kamarudin, Kamaruddin Abd. Ghani, Siti Noormiza Makhtar, Baizura Bohari and Noorlina Zainuddin in “</a:t>
            </a:r>
            <a:r>
              <a:rPr sz="1800" lang="en-US">
                <a:solidFill>
                  <a:schemeClr val="dk1"/>
                </a:solidFill>
              </a:rPr>
              <a:t>Detection of Craters</a:t>
            </a:r>
          </a:p>
          <a:p>
            <a:pPr rtl="0" lvl="0" indent="0" marL="0">
              <a:spcBef>
                <a:spcPts val="0"/>
              </a:spcBef>
              <a:buClr>
                <a:schemeClr val="dk1"/>
              </a:buClr>
              <a:buSzPct val="25000"/>
              <a:buFont typeface="Arial"/>
              <a:buNone/>
            </a:pPr>
            <a:r>
              <a:rPr sz="1800" lang="en-US">
                <a:solidFill>
                  <a:schemeClr val="dk1"/>
                </a:solidFill>
              </a:rPr>
              <a:t>and Its Orientation on Lunar”</a:t>
            </a:r>
          </a:p>
          <a:p>
            <a:pPr algn="l" rtl="0" lvl="0" marR="0" indent="-50800" marL="228600">
              <a:lnSpc>
                <a:spcPct val="90000"/>
              </a:lnSpc>
              <a:spcBef>
                <a:spcPts val="0"/>
              </a:spcBef>
              <a:spcAft>
                <a:spcPts val="0"/>
              </a:spcAft>
              <a:buClr>
                <a:schemeClr val="dk1"/>
              </a:buClr>
              <a:buFont typeface="Arial"/>
              <a:buNone/>
            </a:pPr>
            <a:r>
              <a:t/>
            </a:r>
            <a:endParaRPr sz="1400"/>
          </a:p>
          <a:p>
            <a:pPr algn="l" rtl="0" lvl="0" marR="0" indent="-50800" marL="228600">
              <a:lnSpc>
                <a:spcPct val="90000"/>
              </a:lnSpc>
              <a:spcBef>
                <a:spcPts val="0"/>
              </a:spcBef>
              <a:spcAft>
                <a:spcPts val="0"/>
              </a:spcAft>
              <a:buClr>
                <a:schemeClr val="dk1"/>
              </a:buClr>
              <a:buFont typeface="Arial"/>
              <a:buNone/>
            </a:pPr>
            <a:r>
              <a:t/>
            </a:r>
            <a:endParaRPr sz="1400">
              <a:rtl val="0"/>
            </a:endParaRPr>
          </a:p>
        </p:txBody>
      </p:sp>
      <p:pic>
        <p:nvPicPr>
          <p:cNvPr id="102" name="Shape 102"/>
          <p:cNvPicPr preferRelativeResize="0"/>
          <p:nvPr/>
        </p:nvPicPr>
        <p:blipFill rotWithShape="1">
          <a:blip r:embed="rId3">
            <a:alphaModFix/>
          </a:blip>
          <a:srcRect t="0" b="0" r="0" l="0"/>
          <a:stretch/>
        </p:blipFill>
        <p:spPr>
          <a:xfrm>
            <a:off y="571500" x="5057775"/>
            <a:ext cy="6108600" cx="3314700"/>
          </a:xfrm>
          <a:prstGeom prst="rect">
            <a:avLst/>
          </a:prstGeom>
          <a:noFill/>
          <a:ln>
            <a:noFill/>
          </a:ln>
        </p:spPr>
      </p:pic>
      <p:pic>
        <p:nvPicPr>
          <p:cNvPr id="103" name="Shape 103"/>
          <p:cNvPicPr preferRelativeResize="0"/>
          <p:nvPr/>
        </p:nvPicPr>
        <p:blipFill rotWithShape="1">
          <a:blip r:embed="rId4">
            <a:alphaModFix/>
          </a:blip>
          <a:srcRect t="0" b="0" r="0" l="0"/>
          <a:stretch/>
        </p:blipFill>
        <p:spPr>
          <a:xfrm>
            <a:off y="1852444" x="8531545"/>
            <a:ext cy="3546599" cx="3411299"/>
          </a:xfrm>
          <a:prstGeom prst="rect">
            <a:avLst/>
          </a:prstGeom>
          <a:noFill/>
          <a:ln>
            <a:noFill/>
          </a:ln>
        </p:spPr>
      </p:pic>
      <p:sp>
        <p:nvSpPr>
          <p:cNvPr id="104" name="Shape 104"/>
          <p:cNvSpPr txBox="1"/>
          <p:nvPr/>
        </p:nvSpPr>
        <p:spPr>
          <a:xfrm>
            <a:off y="1098325" x="281825"/>
            <a:ext cy="514199" cx="2895900"/>
          </a:xfrm>
          <a:prstGeom prst="rect">
            <a:avLst/>
          </a:prstGeom>
          <a:noFill/>
          <a:ln>
            <a:noFill/>
          </a:ln>
        </p:spPr>
        <p:txBody>
          <a:bodyPr bIns="121875" rIns="121875" lIns="121875" tIns="121875" anchor="t" anchorCtr="0">
            <a:noAutofit/>
          </a:bodyPr>
          <a:lstStyle/>
          <a:p>
            <a:pPr algn="l" rtl="0" lvl="0" marR="0" indent="0" marL="0">
              <a:lnSpc>
                <a:spcPct val="100000"/>
              </a:lnSpc>
              <a:spcBef>
                <a:spcPts val="0"/>
              </a:spcBef>
              <a:spcAft>
                <a:spcPts val="0"/>
              </a:spcAft>
              <a:buClr>
                <a:schemeClr val="dk1"/>
              </a:buClr>
              <a:buSzPct val="25000"/>
              <a:buFont typeface="Calibri"/>
              <a:buNone/>
            </a:pPr>
            <a:r>
              <a:rPr strike="noStrike" u="none" b="0" cap="none" baseline="0" sz="2400" lang="en-US" i="0">
                <a:solidFill>
                  <a:schemeClr val="dk1"/>
                </a:solidFill>
                <a:latin typeface="Calibri"/>
                <a:ea typeface="Calibri"/>
                <a:cs typeface="Calibri"/>
                <a:sym typeface="Calibri"/>
                <a:rtl val="0"/>
              </a:rPr>
              <a:t>[Kamarudin 2012]</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9" name="Shape 109"/>
        <p:cNvGrpSpPr/>
        <p:nvPr/>
      </p:nvGrpSpPr>
      <p:grpSpPr>
        <a:xfrm>
          <a:off y="0" x="0"/>
          <a:ext cy="0" cx="0"/>
          <a:chOff y="0" x="0"/>
          <a:chExt cy="0" cx="0"/>
        </a:xfrm>
      </p:grpSpPr>
      <p:sp>
        <p:nvSpPr>
          <p:cNvPr id="110" name="Shape 110"/>
          <p:cNvSpPr txBox="1"/>
          <p:nvPr>
            <p:ph type="ctrTitle"/>
          </p:nvPr>
        </p:nvSpPr>
        <p:spPr>
          <a:xfrm>
            <a:off y="161375" x="914400"/>
            <a:ext cy="1210498" cx="10340698"/>
          </a:xfrm>
          <a:prstGeom prst="rect">
            <a:avLst/>
          </a:prstGeom>
          <a:noFill/>
          <a:ln>
            <a:noFill/>
          </a:ln>
        </p:spPr>
        <p:txBody>
          <a:bodyPr bIns="121875" rIns="121875" lIns="121875" tIns="121875" anchor="b"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6000" lang="en-US" i="0">
                <a:solidFill>
                  <a:schemeClr val="dk1"/>
                </a:solidFill>
                <a:latin typeface="Calibri"/>
                <a:ea typeface="Calibri"/>
                <a:cs typeface="Calibri"/>
                <a:sym typeface="Calibri"/>
                <a:rtl val="0"/>
              </a:rPr>
              <a:t>Ellipse Bounding Algorithm</a:t>
            </a:r>
          </a:p>
        </p:txBody>
      </p:sp>
      <p:sp>
        <p:nvSpPr>
          <p:cNvPr id="111" name="Shape 111"/>
          <p:cNvSpPr txBox="1"/>
          <p:nvPr/>
        </p:nvSpPr>
        <p:spPr>
          <a:xfrm>
            <a:off y="3877832" x="11633467"/>
            <a:ext cy="1206400" cx="10340799"/>
          </a:xfrm>
          <a:prstGeom prst="rect">
            <a:avLst/>
          </a:prstGeom>
          <a:noFill/>
          <a:ln>
            <a:noFill/>
          </a:ln>
        </p:spPr>
        <p:txBody>
          <a:bodyPr bIns="121875" rIns="121875" lIns="121875" tIns="121875" anchor="t" anchorCtr="0">
            <a:noAutofit/>
          </a:bodyPr>
          <a:lstStyle/>
          <a:p>
            <a:pPr algn="l"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dk1"/>
              </a:solidFill>
              <a:latin typeface="Calibri"/>
              <a:ea typeface="Calibri"/>
              <a:cs typeface="Calibri"/>
              <a:sym typeface="Calibri"/>
              <a:rtl val="0"/>
            </a:endParaRPr>
          </a:p>
        </p:txBody>
      </p:sp>
      <p:sp>
        <p:nvSpPr>
          <p:cNvPr id="112" name="Shape 112"/>
          <p:cNvSpPr/>
          <p:nvPr/>
        </p:nvSpPr>
        <p:spPr>
          <a:xfrm>
            <a:off y="2388333" x="1889117"/>
            <a:ext cy="706612" cx="1486958"/>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13" name="Shape 113"/>
          <p:cNvSpPr txBox="1"/>
          <p:nvPr/>
        </p:nvSpPr>
        <p:spPr>
          <a:xfrm>
            <a:off y="2439335" x="533845"/>
            <a:ext cy="646331" cx="97155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Lunar Image</a:t>
            </a:r>
          </a:p>
        </p:txBody>
      </p:sp>
      <p:sp>
        <p:nvSpPr>
          <p:cNvPr id="114" name="Shape 114"/>
          <p:cNvSpPr txBox="1"/>
          <p:nvPr/>
        </p:nvSpPr>
        <p:spPr>
          <a:xfrm>
            <a:off y="2556972" x="2065180"/>
            <a:ext cy="369332" cx="1134835"/>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Rgb2Hsv</a:t>
            </a:r>
          </a:p>
        </p:txBody>
      </p:sp>
      <p:cxnSp>
        <p:nvCxnSpPr>
          <p:cNvPr id="115" name="Shape 115"/>
          <p:cNvCxnSpPr/>
          <p:nvPr/>
        </p:nvCxnSpPr>
        <p:spPr>
          <a:xfrm>
            <a:off y="2741997" x="3376076"/>
            <a:ext cy="0" cx="485775"/>
          </a:xfrm>
          <a:prstGeom prst="straightConnector1">
            <a:avLst/>
          </a:prstGeom>
          <a:noFill/>
          <a:ln w="9525" cap="flat">
            <a:solidFill>
              <a:schemeClr val="accent1"/>
            </a:solidFill>
            <a:prstDash val="solid"/>
            <a:miter/>
            <a:headEnd w="med" len="med" type="none"/>
            <a:tailEnd w="lg" len="lg" type="triangle"/>
          </a:ln>
        </p:spPr>
      </p:cxnSp>
      <p:sp>
        <p:nvSpPr>
          <p:cNvPr id="116" name="Shape 116"/>
          <p:cNvSpPr/>
          <p:nvPr/>
        </p:nvSpPr>
        <p:spPr>
          <a:xfrm>
            <a:off y="2420468" x="3892260"/>
            <a:ext cy="645457" cx="1486959"/>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17" name="Shape 117"/>
          <p:cNvSpPr txBox="1"/>
          <p:nvPr/>
        </p:nvSpPr>
        <p:spPr>
          <a:xfrm>
            <a:off y="2557583" x="3878812"/>
            <a:ext cy="369332" cx="1486959"/>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Thresholding</a:t>
            </a:r>
          </a:p>
        </p:txBody>
      </p:sp>
      <p:sp>
        <p:nvSpPr>
          <p:cNvPr id="118" name="Shape 118"/>
          <p:cNvSpPr/>
          <p:nvPr/>
        </p:nvSpPr>
        <p:spPr>
          <a:xfrm>
            <a:off y="2272559" x="5885932"/>
            <a:ext cy="981636" cx="1496502"/>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19" name="Shape 119"/>
          <p:cNvSpPr txBox="1"/>
          <p:nvPr/>
        </p:nvSpPr>
        <p:spPr>
          <a:xfrm>
            <a:off y="2311348" x="5843925"/>
            <a:ext cy="713100" cx="15519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Erosion and Dilation of Image</a:t>
            </a:r>
          </a:p>
        </p:txBody>
      </p:sp>
      <p:cxnSp>
        <p:nvCxnSpPr>
          <p:cNvPr id="120" name="Shape 120"/>
          <p:cNvCxnSpPr/>
          <p:nvPr/>
        </p:nvCxnSpPr>
        <p:spPr>
          <a:xfrm>
            <a:off y="2741638" x="5379217"/>
            <a:ext cy="0" cx="485775"/>
          </a:xfrm>
          <a:prstGeom prst="straightConnector1">
            <a:avLst/>
          </a:prstGeom>
          <a:noFill/>
          <a:ln w="9525" cap="flat">
            <a:solidFill>
              <a:schemeClr val="accent1"/>
            </a:solidFill>
            <a:prstDash val="solid"/>
            <a:miter/>
            <a:headEnd w="med" len="med" type="none"/>
            <a:tailEnd w="lg" len="lg" type="triangle"/>
          </a:ln>
        </p:spPr>
      </p:cxnSp>
      <p:sp>
        <p:nvSpPr>
          <p:cNvPr id="121" name="Shape 121"/>
          <p:cNvSpPr txBox="1"/>
          <p:nvPr/>
        </p:nvSpPr>
        <p:spPr>
          <a:xfrm>
            <a:off y="3790673" x="10225339"/>
            <a:ext cy="1200329" cx="1490812"/>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Lunar Image</a:t>
            </a:r>
          </a:p>
          <a:p>
            <a:pPr algn="ctr" rtl="0" lvl="0" marR="0" indent="0" marL="0">
              <a:lnSpc>
                <a:spcPct val="100000"/>
              </a:lnSpc>
              <a:spcBef>
                <a:spcPts val="0"/>
              </a:spcBef>
              <a:spcAft>
                <a:spcPts val="0"/>
              </a:spcAft>
              <a:buClr>
                <a:schemeClr val="dk1"/>
              </a:buClr>
              <a:buSzPct val="25000"/>
              <a:buFont typeface="Calibri"/>
              <a:buNone/>
            </a:pPr>
            <a:r>
              <a:rPr sz="1800" lang="en-US">
                <a:solidFill>
                  <a:schemeClr val="dk1"/>
                </a:solidFill>
                <a:latin typeface="Calibri"/>
                <a:ea typeface="Calibri"/>
                <a:cs typeface="Calibri"/>
                <a:sym typeface="Calibri"/>
              </a:rPr>
              <a:t>and list of</a:t>
            </a:r>
            <a:r>
              <a:rPr strike="noStrike" u="none" b="0" cap="none" baseline="0" sz="1800" lang="en-US" i="0">
                <a:solidFill>
                  <a:schemeClr val="dk1"/>
                </a:solidFill>
                <a:latin typeface="Calibri"/>
                <a:ea typeface="Calibri"/>
                <a:cs typeface="Calibri"/>
                <a:sym typeface="Calibri"/>
                <a:rtl val="0"/>
              </a:rPr>
              <a:t> Detected Craters</a:t>
            </a:r>
          </a:p>
        </p:txBody>
      </p:sp>
      <p:cxnSp>
        <p:nvCxnSpPr>
          <p:cNvPr id="122" name="Shape 122"/>
          <p:cNvCxnSpPr/>
          <p:nvPr/>
        </p:nvCxnSpPr>
        <p:spPr>
          <a:xfrm>
            <a:off y="2715550" x="1412262"/>
            <a:ext cy="0" cx="485775"/>
          </a:xfrm>
          <a:prstGeom prst="straightConnector1">
            <a:avLst/>
          </a:prstGeom>
          <a:noFill/>
          <a:ln w="9525" cap="flat">
            <a:solidFill>
              <a:schemeClr val="accent1"/>
            </a:solidFill>
            <a:prstDash val="solid"/>
            <a:miter/>
            <a:headEnd w="med" len="med" type="none"/>
            <a:tailEnd w="lg" len="lg" type="triangle"/>
          </a:ln>
        </p:spPr>
      </p:cxnSp>
      <p:sp>
        <p:nvSpPr>
          <p:cNvPr id="123" name="Shape 123"/>
          <p:cNvSpPr/>
          <p:nvPr/>
        </p:nvSpPr>
        <p:spPr>
          <a:xfrm>
            <a:off y="2379367" x="7985117"/>
            <a:ext cy="706612" cx="1486958"/>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24" name="Shape 124"/>
          <p:cNvSpPr txBox="1"/>
          <p:nvPr/>
        </p:nvSpPr>
        <p:spPr>
          <a:xfrm>
            <a:off y="2426983" x="8161178"/>
            <a:ext cy="646331" cx="1134835"/>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Centroids Detection</a:t>
            </a:r>
          </a:p>
        </p:txBody>
      </p:sp>
      <p:sp>
        <p:nvSpPr>
          <p:cNvPr id="125" name="Shape 125"/>
          <p:cNvSpPr/>
          <p:nvPr/>
        </p:nvSpPr>
        <p:spPr>
          <a:xfrm>
            <a:off y="3810007" x="1889625"/>
            <a:ext cy="968185" cx="1486958"/>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26" name="Shape 126"/>
          <p:cNvSpPr txBox="1"/>
          <p:nvPr/>
        </p:nvSpPr>
        <p:spPr>
          <a:xfrm>
            <a:off y="3839999" x="1801925"/>
            <a:ext cy="713100" cx="16449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Distance and Angle Determination</a:t>
            </a:r>
          </a:p>
        </p:txBody>
      </p:sp>
      <p:sp>
        <p:nvSpPr>
          <p:cNvPr id="127" name="Shape 127"/>
          <p:cNvSpPr/>
          <p:nvPr/>
        </p:nvSpPr>
        <p:spPr>
          <a:xfrm>
            <a:off y="3966882" x="3896728"/>
            <a:ext cy="713213" cx="1486959"/>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28" name="Shape 128"/>
          <p:cNvSpPr txBox="1"/>
          <p:nvPr/>
        </p:nvSpPr>
        <p:spPr>
          <a:xfrm>
            <a:off y="3987450" x="3883275"/>
            <a:ext cy="503699" cx="14871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Save as a crater list</a:t>
            </a:r>
          </a:p>
        </p:txBody>
      </p:sp>
      <p:cxnSp>
        <p:nvCxnSpPr>
          <p:cNvPr id="129" name="Shape 129"/>
          <p:cNvCxnSpPr/>
          <p:nvPr/>
        </p:nvCxnSpPr>
        <p:spPr>
          <a:xfrm>
            <a:off y="4319426" x="3390016"/>
            <a:ext cy="0" cx="485775"/>
          </a:xfrm>
          <a:prstGeom prst="straightConnector1">
            <a:avLst/>
          </a:prstGeom>
          <a:noFill/>
          <a:ln w="9525" cap="flat">
            <a:solidFill>
              <a:schemeClr val="accent1"/>
            </a:solidFill>
            <a:prstDash val="solid"/>
            <a:miter/>
            <a:headEnd w="med" len="med" type="none"/>
            <a:tailEnd w="lg" len="lg" type="triangle"/>
          </a:ln>
        </p:spPr>
      </p:cxnSp>
      <p:sp>
        <p:nvSpPr>
          <p:cNvPr id="130" name="Shape 130"/>
          <p:cNvSpPr/>
          <p:nvPr/>
        </p:nvSpPr>
        <p:spPr>
          <a:xfrm>
            <a:off y="3953435" x="5928217"/>
            <a:ext cy="712694" cx="1486958"/>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31" name="Shape 131"/>
          <p:cNvSpPr txBox="1"/>
          <p:nvPr/>
        </p:nvSpPr>
        <p:spPr>
          <a:xfrm>
            <a:off y="4005848" x="5813600"/>
            <a:ext cy="503699" cx="16449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Ellipse Fitting Method</a:t>
            </a:r>
          </a:p>
        </p:txBody>
      </p:sp>
      <p:cxnSp>
        <p:nvCxnSpPr>
          <p:cNvPr id="132" name="Shape 132"/>
          <p:cNvCxnSpPr/>
          <p:nvPr/>
        </p:nvCxnSpPr>
        <p:spPr>
          <a:xfrm>
            <a:off y="4323907" x="7415174"/>
            <a:ext cy="0" cx="485775"/>
          </a:xfrm>
          <a:prstGeom prst="straightConnector1">
            <a:avLst/>
          </a:prstGeom>
          <a:noFill/>
          <a:ln w="9525" cap="flat">
            <a:solidFill>
              <a:schemeClr val="accent1"/>
            </a:solidFill>
            <a:prstDash val="solid"/>
            <a:miter/>
            <a:headEnd w="med" len="med" type="none"/>
            <a:tailEnd w="lg" len="lg" type="triangle"/>
          </a:ln>
        </p:spPr>
      </p:cxnSp>
      <p:cxnSp>
        <p:nvCxnSpPr>
          <p:cNvPr id="133" name="Shape 133"/>
          <p:cNvCxnSpPr/>
          <p:nvPr/>
        </p:nvCxnSpPr>
        <p:spPr>
          <a:xfrm>
            <a:off y="2732673" x="7467995"/>
            <a:ext cy="0" cx="485775"/>
          </a:xfrm>
          <a:prstGeom prst="straightConnector1">
            <a:avLst/>
          </a:prstGeom>
          <a:noFill/>
          <a:ln w="9525" cap="flat">
            <a:solidFill>
              <a:schemeClr val="accent1"/>
            </a:solidFill>
            <a:prstDash val="solid"/>
            <a:miter/>
            <a:headEnd w="med" len="med" type="none"/>
            <a:tailEnd w="lg" len="lg" type="triangle"/>
          </a:ln>
        </p:spPr>
      </p:cxnSp>
      <p:cxnSp>
        <p:nvCxnSpPr>
          <p:cNvPr id="134" name="Shape 134"/>
          <p:cNvCxnSpPr/>
          <p:nvPr/>
        </p:nvCxnSpPr>
        <p:spPr>
          <a:xfrm>
            <a:off y="4319426" x="5397146"/>
            <a:ext cy="0" cx="485775"/>
          </a:xfrm>
          <a:prstGeom prst="straightConnector1">
            <a:avLst/>
          </a:prstGeom>
          <a:noFill/>
          <a:ln w="9525" cap="flat">
            <a:solidFill>
              <a:schemeClr val="accent1"/>
            </a:solidFill>
            <a:prstDash val="solid"/>
            <a:miter/>
            <a:headEnd w="med" len="med" type="none"/>
            <a:tailEnd w="lg" len="lg" type="triangle"/>
          </a:ln>
        </p:spPr>
      </p:cxnSp>
      <p:sp>
        <p:nvSpPr>
          <p:cNvPr id="135" name="Shape 135"/>
          <p:cNvSpPr/>
          <p:nvPr/>
        </p:nvSpPr>
        <p:spPr>
          <a:xfrm>
            <a:off y="3984812" x="7976652"/>
            <a:ext cy="712694" cx="1486958"/>
          </a:xfrm>
          <a:prstGeom prst="rect">
            <a:avLst/>
          </a:prstGeom>
          <a:gradFill>
            <a:gsLst>
              <a:gs pos="0">
                <a:srgbClr val="8AB8E2"/>
              </a:gs>
              <a:gs pos="50000">
                <a:srgbClr val="539BDC"/>
              </a:gs>
              <a:gs pos="100000">
                <a:srgbClr val="4389C9"/>
              </a:gs>
            </a:gsLst>
            <a:lin ang="5400000"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36" name="Shape 136"/>
          <p:cNvSpPr txBox="1"/>
          <p:nvPr/>
        </p:nvSpPr>
        <p:spPr>
          <a:xfrm>
            <a:off y="4010325" x="8036850"/>
            <a:ext cy="503699" cx="1362599"/>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Draw Ellipse on Craters</a:t>
            </a:r>
          </a:p>
        </p:txBody>
      </p:sp>
      <p:cxnSp>
        <p:nvCxnSpPr>
          <p:cNvPr id="137" name="Shape 137"/>
          <p:cNvCxnSpPr>
            <a:stCxn id="123" idx="3"/>
            <a:endCxn id="125" idx="1"/>
          </p:cNvCxnSpPr>
          <p:nvPr/>
        </p:nvCxnSpPr>
        <p:spPr>
          <a:xfrm flipH="1">
            <a:off y="2732673" x="1889575"/>
            <a:ext cy="1561500" cx="7582500"/>
          </a:xfrm>
          <a:prstGeom prst="bentConnector5">
            <a:avLst>
              <a:gd fmla="val -3015" name="adj1"/>
              <a:gd fmla="val 45810" name="adj2"/>
              <a:gd fmla="val 103014" name="adj3"/>
            </a:avLst>
          </a:prstGeom>
          <a:noFill/>
          <a:ln w="9525" cap="flat">
            <a:solidFill>
              <a:schemeClr val="accent1"/>
            </a:solidFill>
            <a:prstDash val="solid"/>
            <a:miter/>
            <a:headEnd w="med" len="med" type="none"/>
            <a:tailEnd w="lg" len="lg" type="triangle"/>
          </a:ln>
        </p:spPr>
      </p:cxnSp>
      <p:cxnSp>
        <p:nvCxnSpPr>
          <p:cNvPr id="138" name="Shape 138"/>
          <p:cNvCxnSpPr/>
          <p:nvPr/>
        </p:nvCxnSpPr>
        <p:spPr>
          <a:xfrm>
            <a:off y="4328391" x="9463610"/>
            <a:ext cy="0" cx="877178"/>
          </a:xfrm>
          <a:prstGeom prst="straightConnector1">
            <a:avLst/>
          </a:prstGeom>
          <a:noFill/>
          <a:ln w="9525" cap="flat">
            <a:solidFill>
              <a:schemeClr val="accent1"/>
            </a:solidFill>
            <a:prstDash val="solid"/>
            <a:miter/>
            <a:headEnd w="med" len="med" type="none"/>
            <a:tailEnd w="lg" len="lg" type="triangle"/>
          </a:ln>
        </p:spPr>
      </p:cxn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2" name="Shape 142"/>
        <p:cNvGrpSpPr/>
        <p:nvPr/>
      </p:nvGrpSpPr>
      <p:grpSpPr>
        <a:xfrm>
          <a:off y="0" x="0"/>
          <a:ext cy="0" cx="0"/>
          <a:chOff y="0" x="0"/>
          <a:chExt cy="0" cx="0"/>
        </a:xfrm>
      </p:grpSpPr>
      <p:sp>
        <p:nvSpPr>
          <p:cNvPr id="143" name="Shape 143"/>
          <p:cNvSpPr txBox="1"/>
          <p:nvPr>
            <p:ph type="title"/>
          </p:nvPr>
        </p:nvSpPr>
        <p:spPr>
          <a:xfrm>
            <a:off y="1829575" x="3478500"/>
            <a:ext cy="644700" cx="1597200"/>
          </a:xfrm>
          <a:prstGeom prst="rect">
            <a:avLst/>
          </a:prstGeom>
          <a:noFill/>
          <a:ln>
            <a:noFill/>
          </a:ln>
        </p:spPr>
        <p:txBody>
          <a:bodyPr bIns="121875" rIns="121875" lIns="121875" tIns="121875" anchor="b" anchorCtr="0">
            <a:noAutofit/>
          </a:bodyPr>
          <a:lstStyle/>
          <a:p>
            <a:pPr algn="r" rtl="0" lvl="0" marR="0" indent="0" marL="0">
              <a:lnSpc>
                <a:spcPct val="90000"/>
              </a:lnSpc>
              <a:spcBef>
                <a:spcPts val="0"/>
              </a:spcBef>
              <a:spcAft>
                <a:spcPts val="0"/>
              </a:spcAft>
              <a:buClr>
                <a:schemeClr val="dk1"/>
              </a:buClr>
              <a:buSzPct val="25000"/>
              <a:buFont typeface="Calibri"/>
              <a:buNone/>
            </a:pPr>
            <a:r>
              <a:rPr strike="noStrike" u="none" b="1" cap="none" baseline="0" sz="1800" lang="en-US" i="0">
                <a:solidFill>
                  <a:schemeClr val="dk1"/>
                </a:solidFill>
                <a:latin typeface="Calibri"/>
                <a:ea typeface="Calibri"/>
                <a:cs typeface="Calibri"/>
                <a:sym typeface="Calibri"/>
                <a:rtl val="0"/>
              </a:rPr>
              <a:t>Thresholding </a:t>
            </a:r>
          </a:p>
          <a:p>
            <a:pPr algn="r" rtl="0" lvl="0" marR="0" indent="0" marL="0">
              <a:lnSpc>
                <a:spcPct val="90000"/>
              </a:lnSpc>
              <a:spcBef>
                <a:spcPts val="0"/>
              </a:spcBef>
              <a:spcAft>
                <a:spcPts val="0"/>
              </a:spcAft>
              <a:buClr>
                <a:schemeClr val="dk1"/>
              </a:buClr>
              <a:buSzPct val="25000"/>
              <a:buFont typeface="Calibri"/>
              <a:buNone/>
            </a:pPr>
            <a:r>
              <a:rPr strike="noStrike" u="none" b="1" cap="none" baseline="0" sz="1800" lang="en-US" i="0">
                <a:solidFill>
                  <a:schemeClr val="dk1"/>
                </a:solidFill>
                <a:latin typeface="Calibri"/>
                <a:ea typeface="Calibri"/>
                <a:cs typeface="Calibri"/>
                <a:sym typeface="Calibri"/>
                <a:rtl val="0"/>
              </a:rPr>
              <a:t>image</a:t>
            </a:r>
          </a:p>
        </p:txBody>
      </p:sp>
      <p:pic>
        <p:nvPicPr>
          <p:cNvPr id="144" name="Shape 144"/>
          <p:cNvPicPr preferRelativeResize="0"/>
          <p:nvPr/>
        </p:nvPicPr>
        <p:blipFill rotWithShape="1">
          <a:blip r:embed="rId3">
            <a:alphaModFix/>
          </a:blip>
          <a:srcRect t="0" b="0" r="0" l="0"/>
          <a:stretch/>
        </p:blipFill>
        <p:spPr>
          <a:xfrm>
            <a:off y="1494422" x="390297"/>
            <a:ext cy="2874000" cx="3088199"/>
          </a:xfrm>
          <a:prstGeom prst="rect">
            <a:avLst/>
          </a:prstGeom>
          <a:noFill/>
          <a:ln>
            <a:noFill/>
          </a:ln>
        </p:spPr>
      </p:pic>
      <p:pic>
        <p:nvPicPr>
          <p:cNvPr id="145" name="Shape 145"/>
          <p:cNvPicPr preferRelativeResize="0"/>
          <p:nvPr/>
        </p:nvPicPr>
        <p:blipFill rotWithShape="1">
          <a:blip r:embed="rId4">
            <a:alphaModFix/>
          </a:blip>
          <a:srcRect t="0" b="0" r="0" l="0"/>
          <a:stretch/>
        </p:blipFill>
        <p:spPr>
          <a:xfrm>
            <a:off y="2385903" x="1875749"/>
            <a:ext cy="2848200" cx="3088199"/>
          </a:xfrm>
          <a:prstGeom prst="rect">
            <a:avLst/>
          </a:prstGeom>
          <a:noFill/>
          <a:ln>
            <a:noFill/>
          </a:ln>
        </p:spPr>
      </p:pic>
      <p:pic>
        <p:nvPicPr>
          <p:cNvPr id="146" name="Shape 146"/>
          <p:cNvPicPr preferRelativeResize="0"/>
          <p:nvPr/>
        </p:nvPicPr>
        <p:blipFill rotWithShape="1">
          <a:blip r:embed="rId5">
            <a:alphaModFix/>
          </a:blip>
          <a:srcRect t="0" b="0" r="0" l="0"/>
          <a:stretch/>
        </p:blipFill>
        <p:spPr>
          <a:xfrm>
            <a:off y="3661896" x="3288400"/>
            <a:ext cy="2878799" cx="3088199"/>
          </a:xfrm>
          <a:prstGeom prst="rect">
            <a:avLst/>
          </a:prstGeom>
          <a:noFill/>
          <a:ln>
            <a:noFill/>
          </a:ln>
        </p:spPr>
      </p:pic>
      <p:sp>
        <p:nvSpPr>
          <p:cNvPr id="147" name="Shape 147"/>
          <p:cNvSpPr txBox="1"/>
          <p:nvPr/>
        </p:nvSpPr>
        <p:spPr>
          <a:xfrm>
            <a:off y="3106650" x="4779400"/>
            <a:ext cy="644700" cx="1597200"/>
          </a:xfrm>
          <a:prstGeom prst="rect">
            <a:avLst/>
          </a:prstGeom>
          <a:noFill/>
          <a:ln>
            <a:noFill/>
          </a:ln>
        </p:spPr>
        <p:txBody>
          <a:bodyPr bIns="121875" rIns="121875" lIns="121875" tIns="121875" anchor="b" anchorCtr="0">
            <a:noAutofit/>
          </a:bodyPr>
          <a:lstStyle/>
          <a:p>
            <a:pPr algn="r" rtl="0" lvl="0" marR="0" indent="0" marL="0">
              <a:lnSpc>
                <a:spcPct val="90000"/>
              </a:lnSpc>
              <a:spcBef>
                <a:spcPts val="0"/>
              </a:spcBef>
              <a:spcAft>
                <a:spcPts val="0"/>
              </a:spcAft>
              <a:buClr>
                <a:schemeClr val="dk1"/>
              </a:buClr>
              <a:buSzPct val="25000"/>
              <a:buFont typeface="Calibri"/>
              <a:buNone/>
            </a:pPr>
            <a:r>
              <a:rPr strike="noStrike" u="none" b="1" cap="none" baseline="0" sz="1800" lang="en-US" i="0">
                <a:solidFill>
                  <a:schemeClr val="dk1"/>
                </a:solidFill>
                <a:latin typeface="Calibri"/>
                <a:ea typeface="Calibri"/>
                <a:cs typeface="Calibri"/>
                <a:sym typeface="Calibri"/>
                <a:rtl val="0"/>
              </a:rPr>
              <a:t>Centroid </a:t>
            </a:r>
          </a:p>
          <a:p>
            <a:pPr algn="r" rtl="0" lvl="0" marR="0" indent="0" marL="0">
              <a:lnSpc>
                <a:spcPct val="90000"/>
              </a:lnSpc>
              <a:spcBef>
                <a:spcPts val="0"/>
              </a:spcBef>
              <a:spcAft>
                <a:spcPts val="0"/>
              </a:spcAft>
              <a:buClr>
                <a:schemeClr val="dk1"/>
              </a:buClr>
              <a:buSzPct val="25000"/>
              <a:buFont typeface="Calibri"/>
              <a:buNone/>
            </a:pPr>
            <a:r>
              <a:rPr strike="noStrike" u="none" b="1" cap="none" baseline="0" sz="1800" lang="en-US" i="0">
                <a:solidFill>
                  <a:schemeClr val="dk1"/>
                </a:solidFill>
                <a:latin typeface="Calibri"/>
                <a:ea typeface="Calibri"/>
                <a:cs typeface="Calibri"/>
                <a:sym typeface="Calibri"/>
                <a:rtl val="0"/>
              </a:rPr>
              <a:t>Detection</a:t>
            </a:r>
          </a:p>
        </p:txBody>
      </p:sp>
      <p:sp>
        <p:nvSpPr>
          <p:cNvPr id="148" name="Shape 148"/>
          <p:cNvSpPr txBox="1"/>
          <p:nvPr/>
        </p:nvSpPr>
        <p:spPr>
          <a:xfrm>
            <a:off y="274325" x="152400"/>
            <a:ext cy="839100" cx="11659599"/>
          </a:xfrm>
          <a:prstGeom prst="rect">
            <a:avLst/>
          </a:prstGeom>
          <a:noFill/>
          <a:ln>
            <a:noFill/>
          </a:ln>
        </p:spPr>
        <p:txBody>
          <a:bodyPr bIns="91425" rIns="91425" lIns="91425" tIns="91425" anchor="t" anchorCtr="0">
            <a:noAutofit/>
          </a:bodyPr>
          <a:lstStyle/>
          <a:p>
            <a:pPr algn="l" rtl="0" lvl="0" marR="0" indent="0" marL="0">
              <a:lnSpc>
                <a:spcPct val="10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Ellipse Bounding Algorithm - Image Preprocessing</a:t>
            </a:r>
          </a:p>
        </p:txBody>
      </p:sp>
      <p:sp>
        <p:nvSpPr>
          <p:cNvPr id="149" name="Shape 149"/>
          <p:cNvSpPr txBox="1"/>
          <p:nvPr/>
        </p:nvSpPr>
        <p:spPr>
          <a:xfrm>
            <a:off y="1346500" x="6452800"/>
            <a:ext cy="5341200" cx="5664000"/>
          </a:xfrm>
          <a:prstGeom prst="rect">
            <a:avLst/>
          </a:prstGeom>
          <a:noFill/>
          <a:ln>
            <a:noFill/>
          </a:ln>
        </p:spPr>
        <p:txBody>
          <a:bodyPr bIns="91425" rIns="91425" lIns="91425" tIns="91425" anchor="t" anchorCtr="0">
            <a:noAutofit/>
          </a:bodyPr>
          <a:lstStyle/>
          <a:p>
            <a:pPr algn="l" rtl="0" lvl="0" marR="0" indent="0" marL="0">
              <a:lnSpc>
                <a:spcPct val="100000"/>
              </a:lnSpc>
              <a:spcBef>
                <a:spcPts val="0"/>
              </a:spcBef>
              <a:spcAft>
                <a:spcPts val="0"/>
              </a:spcAft>
              <a:buClr>
                <a:schemeClr val="dk1"/>
              </a:buClr>
              <a:buSzPct val="25000"/>
              <a:buFont typeface="Calibri"/>
              <a:buNone/>
            </a:pPr>
            <a:r>
              <a:rPr strike="noStrike" u="none" b="0" cap="none" baseline="0" sz="2800" lang="en-US" i="0">
                <a:solidFill>
                  <a:schemeClr val="dk1"/>
                </a:solidFill>
                <a:latin typeface="Calibri"/>
                <a:ea typeface="Calibri"/>
                <a:cs typeface="Calibri"/>
                <a:sym typeface="Calibri"/>
                <a:rtl val="0"/>
              </a:rPr>
              <a:t>We performed some preprocessing to the crater images.  These methods help us with:</a:t>
            </a:r>
          </a:p>
          <a:p>
            <a:pPr algn="l" rtl="0" lvl="0" marR="0" indent="-381000" marL="457200">
              <a:lnSpc>
                <a:spcPct val="100000"/>
              </a:lnSpc>
              <a:spcBef>
                <a:spcPts val="0"/>
              </a:spcBef>
              <a:spcAft>
                <a:spcPts val="0"/>
              </a:spcAft>
              <a:buClr>
                <a:schemeClr val="dk1"/>
              </a:buClr>
              <a:buSzPct val="100000"/>
              <a:buFont typeface="Calibri"/>
              <a:buChar char="-"/>
            </a:pPr>
            <a:r>
              <a:rPr strike="noStrike" u="none" b="0" cap="none" baseline="0" sz="2400" lang="en-US" i="0">
                <a:solidFill>
                  <a:schemeClr val="dk1"/>
                </a:solidFill>
                <a:latin typeface="Calibri"/>
                <a:ea typeface="Calibri"/>
                <a:cs typeface="Calibri"/>
                <a:sym typeface="Calibri"/>
                <a:rtl val="0"/>
              </a:rPr>
              <a:t>Retriev</a:t>
            </a:r>
            <a:r>
              <a:rPr sz="2400" lang="en-US">
                <a:solidFill>
                  <a:schemeClr val="dk1"/>
                </a:solidFill>
                <a:latin typeface="Calibri"/>
                <a:ea typeface="Calibri"/>
                <a:cs typeface="Calibri"/>
                <a:sym typeface="Calibri"/>
                <a:rtl val="0"/>
              </a:rPr>
              <a:t>ing</a:t>
            </a:r>
            <a:r>
              <a:rPr strike="noStrike" u="none" b="0" cap="none" baseline="0" sz="2400" lang="en-US" i="0">
                <a:solidFill>
                  <a:schemeClr val="dk1"/>
                </a:solidFill>
                <a:latin typeface="Calibri"/>
                <a:ea typeface="Calibri"/>
                <a:cs typeface="Calibri"/>
                <a:sym typeface="Calibri"/>
                <a:rtl val="0"/>
              </a:rPr>
              <a:t> brightness from the image</a:t>
            </a:r>
          </a:p>
          <a:p>
            <a:pPr algn="l" rtl="0" lvl="0" marR="0" indent="-381000" marL="457200">
              <a:lnSpc>
                <a:spcPct val="100000"/>
              </a:lnSpc>
              <a:spcBef>
                <a:spcPts val="0"/>
              </a:spcBef>
              <a:spcAft>
                <a:spcPts val="0"/>
              </a:spcAft>
              <a:buClr>
                <a:schemeClr val="dk1"/>
              </a:buClr>
              <a:buSzPct val="100000"/>
              <a:buFont typeface="Calibri"/>
              <a:buChar char="-"/>
            </a:pPr>
            <a:r>
              <a:rPr strike="noStrike" u="none" b="0" cap="none" baseline="0" sz="2400" lang="en-US" i="0">
                <a:solidFill>
                  <a:schemeClr val="dk1"/>
                </a:solidFill>
                <a:latin typeface="Calibri"/>
                <a:ea typeface="Calibri"/>
                <a:cs typeface="Calibri"/>
                <a:sym typeface="Calibri"/>
                <a:rtl val="0"/>
              </a:rPr>
              <a:t>Retriev</a:t>
            </a:r>
            <a:r>
              <a:rPr sz="2400" lang="en-US">
                <a:solidFill>
                  <a:schemeClr val="dk1"/>
                </a:solidFill>
                <a:latin typeface="Calibri"/>
                <a:ea typeface="Calibri"/>
                <a:cs typeface="Calibri"/>
                <a:sym typeface="Calibri"/>
                <a:rtl val="0"/>
              </a:rPr>
              <a:t>ing</a:t>
            </a:r>
            <a:r>
              <a:rPr strike="noStrike" u="none" b="0" cap="none" baseline="0" sz="2400" lang="en-US" i="0">
                <a:solidFill>
                  <a:schemeClr val="dk1"/>
                </a:solidFill>
                <a:latin typeface="Calibri"/>
                <a:ea typeface="Calibri"/>
                <a:cs typeface="Calibri"/>
                <a:sym typeface="Calibri"/>
                <a:rtl val="0"/>
              </a:rPr>
              <a:t> location of each light and dark patch</a:t>
            </a:r>
          </a:p>
          <a:p>
            <a:pPr algn="l" rtl="0" lvl="0" marR="0" indent="-381000" marL="457200">
              <a:lnSpc>
                <a:spcPct val="100000"/>
              </a:lnSpc>
              <a:spcBef>
                <a:spcPts val="0"/>
              </a:spcBef>
              <a:spcAft>
                <a:spcPts val="0"/>
              </a:spcAft>
              <a:buClr>
                <a:schemeClr val="dk1"/>
              </a:buClr>
              <a:buSzPct val="100000"/>
              <a:buFont typeface="Calibri"/>
              <a:buChar char="-"/>
            </a:pPr>
            <a:r>
              <a:rPr strike="noStrike" u="none" b="0" cap="none" baseline="0" sz="2400" lang="en-US" i="0">
                <a:solidFill>
                  <a:schemeClr val="dk1"/>
                </a:solidFill>
                <a:latin typeface="Calibri"/>
                <a:ea typeface="Calibri"/>
                <a:cs typeface="Calibri"/>
                <a:sym typeface="Calibri"/>
                <a:rtl val="0"/>
              </a:rPr>
              <a:t>Eliminate extra unwanted noise</a:t>
            </a:r>
          </a:p>
          <a:p>
            <a:pPr algn="l" rtl="0" lvl="0" marR="0" indent="-381000" marL="457200">
              <a:lnSpc>
                <a:spcPct val="100000"/>
              </a:lnSpc>
              <a:spcBef>
                <a:spcPts val="0"/>
              </a:spcBef>
              <a:spcAft>
                <a:spcPts val="0"/>
              </a:spcAft>
              <a:buClr>
                <a:schemeClr val="dk1"/>
              </a:buClr>
              <a:buSzPct val="100000"/>
              <a:buFont typeface="Calibri"/>
              <a:buChar char="-"/>
            </a:pPr>
            <a:r>
              <a:rPr strike="noStrike" u="none" b="0" cap="none" baseline="0" sz="2400" lang="en-US" i="0">
                <a:solidFill>
                  <a:schemeClr val="dk1"/>
                </a:solidFill>
                <a:latin typeface="Calibri"/>
                <a:ea typeface="Calibri"/>
                <a:cs typeface="Calibri"/>
                <a:sym typeface="Calibri"/>
                <a:rtl val="0"/>
              </a:rPr>
              <a:t>Make potential craters more visible</a:t>
            </a:r>
          </a:p>
          <a:p>
            <a:pPr algn="l" rtl="0" lvl="0" marR="0" indent="0" marL="0">
              <a:lnSpc>
                <a:spcPct val="100000"/>
              </a:lnSpc>
              <a:spcBef>
                <a:spcPts val="0"/>
              </a:spcBef>
              <a:spcAft>
                <a:spcPts val="0"/>
              </a:spcAft>
              <a:buClr>
                <a:srgbClr val="000000"/>
              </a:buClr>
              <a:buFont typeface="Arial"/>
              <a:buNone/>
            </a:pPr>
            <a:r>
              <a:t/>
            </a:r>
            <a:endParaRPr strike="noStrike" u="none" b="0" cap="none" baseline="0" sz="2400" i="0">
              <a:solidFill>
                <a:schemeClr val="dk1"/>
              </a:solidFill>
              <a:latin typeface="Calibri"/>
              <a:ea typeface="Calibri"/>
              <a:cs typeface="Calibri"/>
              <a:sym typeface="Calibri"/>
              <a:rtl val="0"/>
            </a:endParaRPr>
          </a:p>
        </p:txBody>
      </p:sp>
      <p:sp>
        <p:nvSpPr>
          <p:cNvPr id="150" name="Shape 150"/>
          <p:cNvSpPr txBox="1"/>
          <p:nvPr/>
        </p:nvSpPr>
        <p:spPr>
          <a:xfrm>
            <a:off y="1043225" x="2096400"/>
            <a:ext cy="451199" cx="1382100"/>
          </a:xfrm>
          <a:prstGeom prst="rect">
            <a:avLst/>
          </a:prstGeom>
          <a:noFill/>
          <a:ln>
            <a:noFill/>
          </a:ln>
        </p:spPr>
        <p:txBody>
          <a:bodyPr bIns="91425" rIns="91425" lIns="91425" tIns="91425" anchor="ctr" anchorCtr="0">
            <a:noAutofit/>
          </a:bodyPr>
          <a:lstStyle/>
          <a:p>
            <a:pPr algn="r" rtl="0" lvl="0">
              <a:spcBef>
                <a:spcPts val="0"/>
              </a:spcBef>
              <a:buNone/>
            </a:pPr>
            <a:r>
              <a:rPr b="1" sz="1800" lang="en-US">
                <a:solidFill>
                  <a:schemeClr val="dk1"/>
                </a:solidFill>
                <a:latin typeface="Calibri"/>
                <a:ea typeface="Calibri"/>
                <a:cs typeface="Calibri"/>
                <a:sym typeface="Calibri"/>
              </a:rPr>
              <a:t>Lunar image</a:t>
            </a:r>
          </a:p>
        </p:txBody>
      </p:sp>
      <p:sp>
        <p:nvSpPr>
          <p:cNvPr id="151" name="Shape 151"/>
          <p:cNvSpPr txBox="1"/>
          <p:nvPr/>
        </p:nvSpPr>
        <p:spPr>
          <a:xfrm>
            <a:off y="4292225" x="304800"/>
            <a:ext cy="451199" cx="1464000"/>
          </a:xfrm>
          <a:prstGeom prst="rect">
            <a:avLst/>
          </a:prstGeom>
          <a:noFill/>
          <a:ln>
            <a:noFill/>
          </a:ln>
        </p:spPr>
        <p:txBody>
          <a:bodyPr bIns="91425" rIns="91425" lIns="91425" tIns="91425" anchor="ctr" anchorCtr="0">
            <a:noAutofit/>
          </a:bodyPr>
          <a:lstStyle/>
          <a:p>
            <a:pPr rtl="0" lvl="0">
              <a:spcBef>
                <a:spcPts val="0"/>
              </a:spcBef>
              <a:buNone/>
            </a:pPr>
            <a:r>
              <a:rPr sz="1100" lang="en-US">
                <a:solidFill>
                  <a:schemeClr val="dk1"/>
                </a:solidFill>
              </a:rPr>
              <a:t>[Kamrudin 2012]</a:t>
            </a:r>
          </a:p>
        </p:txBody>
      </p:sp>
    </p:spTree>
  </p:cSld>
  <p:clrMapOvr>
    <a:masterClrMapping/>
  </p:clrMapOvr>
  <p:transition spd="slow">
    <p:cut/>
  </p:transition>
  <p:timing>
    <p:tnLst>
      <p:par>
        <p:cTn restart="never" dur="indefinite" nodeType="tmRoot">
          <p:childTnLst>
            <p:seq nextAc="seek" concurrent="1">
              <p:cTn id="2" dur="indefinite" nodeType="mainSeq">
                <p:childTnLst>
                  <p:par>
                    <p:cTn fill="hold">
                      <p:stCondLst>
                        <p:cond delay="indefinite"/>
                        <p:cond evt="onBegin" delay="0">
                          <p:tn val="2"/>
                        </p:cond>
                      </p:stCondLst>
                      <p:childTnLst>
                        <p:par>
                          <p:cTn fill="hold">
                            <p:stCondLst>
                              <p:cond delay="0"/>
                            </p:stCondLst>
                            <p:childTnLst>
                              <p:par>
                                <p:cTn presetID="10" fill="hold" presetSubtype="0" presetClass="entr" nodeType="afterEffect">
                                  <p:stCondLst>
                                    <p:cond delay="0"/>
                                  </p:stCondLst>
                                  <p:childTnLst>
                                    <p:set>
                                      <p:cBhvr>
                                        <p:cTn dur="1" fill="hold">
                                          <p:stCondLst>
                                            <p:cond delay="0"/>
                                          </p:stCondLst>
                                        </p:cTn>
                                        <p:tgtEl>
                                          <p:spTgt spid="145"/>
                                        </p:tgtEl>
                                        <p:attrNameLst>
                                          <p:attrName>style.visibility</p:attrName>
                                        </p:attrNameLst>
                                      </p:cBhvr>
                                      <p:to>
                                        <p:strVal val="visible"/>
                                      </p:to>
                                    </p:set>
                                    <p:animEffect transition="in" filter="fade">
                                      <p:cBhvr>
                                        <p:cTn dur="1300"/>
                                        <p:tgtEl>
                                          <p:spTgt spid="145"/>
                                        </p:tgtEl>
                                      </p:cBhvr>
                                    </p:animEffect>
                                  </p:childTnLst>
                                </p:cTn>
                              </p:par>
                            </p:childTnLst>
                          </p:cTn>
                        </p:par>
                        <p:par>
                          <p:cTn fill="hold">
                            <p:stCondLst>
                              <p:cond delay="1300"/>
                            </p:stCondLst>
                            <p:childTnLst>
                              <p:par>
                                <p:cTn presetID="10" fill="hold" presetSubtype="0" presetClass="entr" nodeType="afterEffect">
                                  <p:stCondLst>
                                    <p:cond delay="0"/>
                                  </p:stCondLst>
                                  <p:childTnLst>
                                    <p:set>
                                      <p:cBhvr>
                                        <p:cTn dur="1" fill="hold">
                                          <p:stCondLst>
                                            <p:cond delay="0"/>
                                          </p:stCondLst>
                                        </p:cTn>
                                        <p:tgtEl>
                                          <p:spTgt spid="143"/>
                                        </p:tgtEl>
                                        <p:attrNameLst>
                                          <p:attrName>style.visibility</p:attrName>
                                        </p:attrNameLst>
                                      </p:cBhvr>
                                      <p:to>
                                        <p:strVal val="visible"/>
                                      </p:to>
                                    </p:set>
                                    <p:animEffect transition="in" filter="fade">
                                      <p:cBhvr>
                                        <p:cTn dur="500"/>
                                        <p:tgtEl>
                                          <p:spTgt spid="143"/>
                                        </p:tgtEl>
                                      </p:cBhvr>
                                    </p:animEffect>
                                  </p:childTnLst>
                                </p:cTn>
                              </p:par>
                            </p:childTnLst>
                          </p:cTn>
                        </p:par>
                        <p:par>
                          <p:cTn fill="hold">
                            <p:stCondLst>
                              <p:cond delay="1800"/>
                            </p:stCondLst>
                            <p:childTnLst>
                              <p:par>
                                <p:cTn presetID="10" fill="hold" presetSubtype="0" presetClass="entr" nodeType="afterEffect">
                                  <p:stCondLst>
                                    <p:cond delay="0"/>
                                  </p:stCondLst>
                                  <p:childTnLst>
                                    <p:set>
                                      <p:cBhvr>
                                        <p:cTn dur="1" fill="hold">
                                          <p:stCondLst>
                                            <p:cond delay="0"/>
                                          </p:stCondLst>
                                        </p:cTn>
                                        <p:tgtEl>
                                          <p:spTgt spid="146"/>
                                        </p:tgtEl>
                                        <p:attrNameLst>
                                          <p:attrName>style.visibility</p:attrName>
                                        </p:attrNameLst>
                                      </p:cBhvr>
                                      <p:to>
                                        <p:strVal val="visible"/>
                                      </p:to>
                                    </p:set>
                                    <p:animEffect transition="in" filter="fade">
                                      <p:cBhvr>
                                        <p:cTn dur="1300"/>
                                        <p:tgtEl>
                                          <p:spTgt spid="146"/>
                                        </p:tgtEl>
                                      </p:cBhvr>
                                    </p:animEffect>
                                  </p:childTnLst>
                                </p:cTn>
                              </p:par>
                            </p:childTnLst>
                          </p:cTn>
                        </p:par>
                        <p:par>
                          <p:cTn fill="hold">
                            <p:stCondLst>
                              <p:cond delay="3100"/>
                            </p:stCondLst>
                            <p:childTnLst>
                              <p:par>
                                <p:cTn presetID="10" fill="hold" presetSubtype="0" presetClass="entr" nodeType="afterEffect">
                                  <p:stCondLst>
                                    <p:cond delay="0"/>
                                  </p:stCondLst>
                                  <p:childTnLst>
                                    <p:set>
                                      <p:cBhvr>
                                        <p:cTn dur="1" fill="hold">
                                          <p:stCondLst>
                                            <p:cond delay="0"/>
                                          </p:stCondLst>
                                        </p:cTn>
                                        <p:tgtEl>
                                          <p:spTgt spid="147"/>
                                        </p:tgtEl>
                                        <p:attrNameLst>
                                          <p:attrName>style.visibility</p:attrName>
                                        </p:attrNameLst>
                                      </p:cBhvr>
                                      <p:to>
                                        <p:strVal val="visible"/>
                                      </p:to>
                                    </p:set>
                                    <p:animEffect transition="in" filter="fade">
                                      <p:cBhvr>
                                        <p:cTn dur="500"/>
                                        <p:tgtEl>
                                          <p:spTgt spid="1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5" name="Shape 155"/>
        <p:cNvGrpSpPr/>
        <p:nvPr/>
      </p:nvGrpSpPr>
      <p:grpSpPr>
        <a:xfrm>
          <a:off y="0" x="0"/>
          <a:ext cy="0" cx="0"/>
          <a:chOff y="0" x="0"/>
          <a:chExt cy="0" cx="0"/>
        </a:xfrm>
      </p:grpSpPr>
      <p:sp>
        <p:nvSpPr>
          <p:cNvPr id="156" name="Shape 156"/>
          <p:cNvSpPr txBox="1"/>
          <p:nvPr>
            <p:ph type="title"/>
          </p:nvPr>
        </p:nvSpPr>
        <p:spPr>
          <a:xfrm>
            <a:off y="-130692" x="146707"/>
            <a:ext cy="1059300" cx="11543699"/>
          </a:xfrm>
          <a:prstGeom prst="rect">
            <a:avLst/>
          </a:prstGeom>
          <a:noFill/>
          <a:ln>
            <a:noFill/>
          </a:ln>
        </p:spPr>
        <p:txBody>
          <a:bodyPr bIns="121875" rIns="121875" lIns="121875" tIns="121875" anchor="b"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800" lang="en-US" i="0">
                <a:solidFill>
                  <a:schemeClr val="dk1"/>
                </a:solidFill>
                <a:latin typeface="Calibri"/>
                <a:ea typeface="Calibri"/>
                <a:cs typeface="Calibri"/>
                <a:sym typeface="Calibri"/>
                <a:rtl val="0"/>
              </a:rPr>
              <a:t>Ellipse Bounding Algorithm - Ellipse Fitting</a:t>
            </a:r>
          </a:p>
        </p:txBody>
      </p:sp>
      <p:sp>
        <p:nvSpPr>
          <p:cNvPr id="157" name="Shape 157"/>
          <p:cNvSpPr txBox="1"/>
          <p:nvPr>
            <p:ph idx="1" type="body"/>
          </p:nvPr>
        </p:nvSpPr>
        <p:spPr>
          <a:xfrm>
            <a:off y="1371600" x="274325"/>
            <a:ext cy="5260800" cx="7245300"/>
          </a:xfrm>
          <a:prstGeom prst="rect">
            <a:avLst/>
          </a:prstGeom>
          <a:noFill/>
          <a:ln>
            <a:noFill/>
          </a:ln>
        </p:spPr>
        <p:txBody>
          <a:bodyPr bIns="121875" rIns="121875" lIns="121875" tIns="121875" anchor="t" anchorCtr="0">
            <a:noAutofit/>
          </a:bodyPr>
          <a:lstStyle/>
          <a:p>
            <a:pPr algn="l" rtl="0" lvl="0" marR="0" indent="-228600" marL="228600">
              <a:lnSpc>
                <a:spcPct val="90000"/>
              </a:lnSpc>
              <a:spcBef>
                <a:spcPts val="0"/>
              </a:spcBef>
              <a:spcAft>
                <a:spcPts val="0"/>
              </a:spcAft>
              <a:buClr>
                <a:schemeClr val="dk1"/>
              </a:buClr>
              <a:buSzPct val="25000"/>
              <a:buFont typeface="Arial"/>
              <a:buNone/>
            </a:pPr>
            <a:r>
              <a:rPr strike="noStrike" u="none" b="0" cap="none" baseline="0" sz="2800" lang="en-US" i="0">
                <a:solidFill>
                  <a:schemeClr val="dk1"/>
                </a:solidFill>
                <a:latin typeface="Calibri"/>
                <a:ea typeface="Calibri"/>
                <a:cs typeface="Calibri"/>
                <a:sym typeface="Calibri"/>
                <a:rtl val="0"/>
              </a:rPr>
              <a:t>After image processing, we proceed on to </a:t>
            </a:r>
            <a:r>
              <a:rPr sz="2800" lang="en-US">
                <a:solidFill>
                  <a:schemeClr val="dk1"/>
                </a:solidFill>
                <a:latin typeface="Calibri"/>
                <a:ea typeface="Calibri"/>
                <a:cs typeface="Calibri"/>
                <a:sym typeface="Calibri"/>
                <a:rtl val="0"/>
              </a:rPr>
              <a:t>fitting</a:t>
            </a:r>
            <a:r>
              <a:rPr strike="noStrike" u="none" b="0" cap="none" baseline="0" sz="2800" lang="en-US" i="0">
                <a:solidFill>
                  <a:schemeClr val="dk1"/>
                </a:solidFill>
                <a:latin typeface="Calibri"/>
                <a:ea typeface="Calibri"/>
                <a:cs typeface="Calibri"/>
                <a:sym typeface="Calibri"/>
                <a:rtl val="0"/>
              </a:rPr>
              <a:t> the ellipses</a:t>
            </a:r>
          </a:p>
          <a:p>
            <a:pPr algn="l" rtl="0" lvl="0" marR="0" indent="-228600" marL="228600">
              <a:lnSpc>
                <a:spcPct val="90000"/>
              </a:lnSpc>
              <a:spcBef>
                <a:spcPts val="0"/>
              </a:spcBef>
              <a:spcAft>
                <a:spcPts val="0"/>
              </a:spcAft>
              <a:buClr>
                <a:schemeClr val="dk1"/>
              </a:buClr>
              <a:buFont typeface="Arial"/>
              <a:buNone/>
            </a:pPr>
            <a:r>
              <a:t/>
            </a:r>
            <a:endParaRPr strike="noStrike" u="none" b="0" cap="none" baseline="0" sz="2800" i="0">
              <a:solidFill>
                <a:schemeClr val="dk1"/>
              </a:solidFill>
              <a:latin typeface="Calibri"/>
              <a:ea typeface="Calibri"/>
              <a:cs typeface="Calibri"/>
              <a:sym typeface="Calibri"/>
              <a:rtl val="0"/>
            </a:endParaRPr>
          </a:p>
          <a:p>
            <a:pPr algn="l" rtl="0" lvl="0" marR="0" indent="-228600" marL="228600">
              <a:lnSpc>
                <a:spcPct val="90000"/>
              </a:lnSpc>
              <a:spcBef>
                <a:spcPts val="0"/>
              </a:spcBef>
              <a:spcAft>
                <a:spcPts val="0"/>
              </a:spcAft>
              <a:buClr>
                <a:schemeClr val="dk1"/>
              </a:buClr>
              <a:buSzPct val="25000"/>
              <a:buFont typeface="Arial"/>
              <a:buNone/>
            </a:pPr>
            <a:r>
              <a:rPr strike="noStrike" u="none" b="0" cap="none" baseline="0" sz="2400" lang="en-US" i="0">
                <a:solidFill>
                  <a:schemeClr val="dk1"/>
                </a:solidFill>
                <a:latin typeface="Calibri"/>
                <a:ea typeface="Calibri"/>
                <a:cs typeface="Calibri"/>
                <a:sym typeface="Calibri"/>
                <a:rtl val="0"/>
              </a:rPr>
              <a:t>-We partnered light and dark patches which had the best match together</a:t>
            </a:r>
          </a:p>
          <a:p>
            <a:pPr algn="l" rtl="0" lvl="0" marR="0" indent="-228600" marL="228600">
              <a:lnSpc>
                <a:spcPct val="90000"/>
              </a:lnSpc>
              <a:spcBef>
                <a:spcPts val="0"/>
              </a:spcBef>
              <a:spcAft>
                <a:spcPts val="0"/>
              </a:spcAft>
              <a:buClr>
                <a:schemeClr val="dk1"/>
              </a:buClr>
              <a:buSzPct val="25000"/>
              <a:buFont typeface="Arial"/>
              <a:buNone/>
            </a:pPr>
            <a:r>
              <a:rPr strike="noStrike" u="none" b="0" cap="none" baseline="0" sz="2400" lang="en-US" i="0">
                <a:solidFill>
                  <a:schemeClr val="dk1"/>
                </a:solidFill>
                <a:latin typeface="Calibri"/>
                <a:ea typeface="Calibri"/>
                <a:cs typeface="Calibri"/>
                <a:sym typeface="Calibri"/>
                <a:rtl val="0"/>
              </a:rPr>
              <a:t>-Used ellipse fitting methods to draw ellipses around the potential craters</a:t>
            </a:r>
          </a:p>
          <a:p>
            <a:pPr algn="l" rtl="0" lvl="0" marR="0" indent="-228600" marL="228600">
              <a:lnSpc>
                <a:spcPct val="90000"/>
              </a:lnSpc>
              <a:spcBef>
                <a:spcPts val="0"/>
              </a:spcBef>
              <a:spcAft>
                <a:spcPts val="0"/>
              </a:spcAft>
              <a:buClr>
                <a:schemeClr val="dk1"/>
              </a:buClr>
              <a:buSzPct val="25000"/>
              <a:buFont typeface="Arial"/>
              <a:buNone/>
            </a:pPr>
            <a:r>
              <a:rPr strike="noStrike" u="none" b="0" cap="none" baseline="0" sz="2400" lang="en-US" i="0">
                <a:solidFill>
                  <a:schemeClr val="dk1"/>
                </a:solidFill>
                <a:latin typeface="Calibri"/>
                <a:ea typeface="Calibri"/>
                <a:cs typeface="Calibri"/>
                <a:sym typeface="Calibri"/>
                <a:rtl val="0"/>
              </a:rPr>
              <a:t>-We save the craters into a list</a:t>
            </a:r>
          </a:p>
          <a:p>
            <a:pPr algn="l" rtl="0" lvl="0" marR="0" indent="-228600" marL="228600">
              <a:lnSpc>
                <a:spcPct val="90000"/>
              </a:lnSpc>
              <a:spcBef>
                <a:spcPts val="0"/>
              </a:spcBef>
              <a:spcAft>
                <a:spcPts val="0"/>
              </a:spcAft>
              <a:buClr>
                <a:schemeClr val="dk1"/>
              </a:buClr>
              <a:buFont typeface="Arial"/>
              <a:buNone/>
            </a:pPr>
            <a:r>
              <a:t/>
            </a:r>
            <a:endParaRPr strike="noStrike" u="none" b="0" cap="none" baseline="0" sz="1400" i="0">
              <a:solidFill>
                <a:srgbClr val="000000"/>
              </a:solidFill>
              <a:latin typeface="Arial"/>
              <a:ea typeface="Arial"/>
              <a:cs typeface="Arial"/>
              <a:sym typeface="Arial"/>
              <a:rtl val="0"/>
            </a:endParaRPr>
          </a:p>
          <a:p>
            <a:pPr algn="l" rtl="0" lvl="0" marR="0" indent="-228600" marL="228600">
              <a:lnSpc>
                <a:spcPct val="90000"/>
              </a:lnSpc>
              <a:spcBef>
                <a:spcPts val="0"/>
              </a:spcBef>
              <a:spcAft>
                <a:spcPts val="0"/>
              </a:spcAft>
              <a:buClr>
                <a:schemeClr val="dk1"/>
              </a:buClr>
              <a:buFont typeface="Arial"/>
              <a:buNone/>
            </a:pPr>
            <a:r>
              <a:t/>
            </a:r>
            <a:endParaRPr strike="noStrike" u="none" b="0" cap="none" baseline="0" sz="2400" i="0">
              <a:solidFill>
                <a:schemeClr val="dk1"/>
              </a:solidFill>
              <a:latin typeface="Calibri"/>
              <a:ea typeface="Calibri"/>
              <a:cs typeface="Calibri"/>
              <a:sym typeface="Calibri"/>
              <a:rtl val="0"/>
            </a:endParaRPr>
          </a:p>
          <a:p>
            <a:pPr algn="l" rtl="0" lvl="0" marR="0" indent="-228600" marL="228600">
              <a:lnSpc>
                <a:spcPct val="90000"/>
              </a:lnSpc>
              <a:spcBef>
                <a:spcPts val="0"/>
              </a:spcBef>
              <a:spcAft>
                <a:spcPts val="0"/>
              </a:spcAft>
              <a:buClr>
                <a:schemeClr val="dk1"/>
              </a:buClr>
              <a:buFont typeface="Arial"/>
              <a:buNone/>
            </a:pPr>
            <a:r>
              <a:t/>
            </a:r>
            <a:endParaRPr strike="noStrike" u="none" b="0" cap="none" baseline="0" sz="1400" i="0">
              <a:solidFill>
                <a:srgbClr val="000000"/>
              </a:solidFill>
              <a:latin typeface="Arial"/>
              <a:ea typeface="Arial"/>
              <a:cs typeface="Arial"/>
              <a:sym typeface="Arial"/>
              <a:rtl val="0"/>
            </a:endParaRPr>
          </a:p>
        </p:txBody>
      </p:sp>
      <p:pic>
        <p:nvPicPr>
          <p:cNvPr id="158" name="Shape 158"/>
          <p:cNvPicPr preferRelativeResize="0"/>
          <p:nvPr/>
        </p:nvPicPr>
        <p:blipFill rotWithShape="1">
          <a:blip r:embed="rId3">
            <a:alphaModFix/>
          </a:blip>
          <a:srcRect t="0" b="0" r="0" l="0"/>
          <a:stretch/>
        </p:blipFill>
        <p:spPr>
          <a:xfrm>
            <a:off y="928600" x="8026757"/>
            <a:ext cy="5703600" cx="3358500"/>
          </a:xfrm>
          <a:prstGeom prst="rect">
            <a:avLst/>
          </a:prstGeom>
          <a:noFill/>
          <a:ln>
            <a:noFill/>
          </a:ln>
        </p:spPr>
      </p:pic>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2" name="Shape 162"/>
        <p:cNvGrpSpPr/>
        <p:nvPr/>
      </p:nvGrpSpPr>
      <p:grpSpPr>
        <a:xfrm>
          <a:off y="0" x="0"/>
          <a:ext cy="0" cx="0"/>
          <a:chOff y="0" x="0"/>
          <a:chExt cy="0" cx="0"/>
        </a:xfrm>
      </p:grpSpPr>
      <p:sp>
        <p:nvSpPr>
          <p:cNvPr id="163" name="Shape 163"/>
          <p:cNvSpPr txBox="1"/>
          <p:nvPr>
            <p:ph type="title"/>
          </p:nvPr>
        </p:nvSpPr>
        <p:spPr>
          <a:xfrm>
            <a:off y="152400" x="340212"/>
            <a:ext cy="710099" cx="11201399"/>
          </a:xfrm>
          <a:prstGeom prst="rect">
            <a:avLst/>
          </a:prstGeom>
          <a:noFill/>
          <a:ln>
            <a:noFill/>
          </a:ln>
        </p:spPr>
        <p:txBody>
          <a:bodyPr bIns="121875" rIns="121875" lIns="121875" tIns="121875" anchor="b"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Ellipse Bounding Algorithm - Preliminary Results</a:t>
            </a:r>
          </a:p>
        </p:txBody>
      </p:sp>
      <p:pic>
        <p:nvPicPr>
          <p:cNvPr id="164" name="Shape 164"/>
          <p:cNvPicPr preferRelativeResize="0"/>
          <p:nvPr/>
        </p:nvPicPr>
        <p:blipFill rotWithShape="1">
          <a:blip r:embed="rId3">
            <a:alphaModFix/>
          </a:blip>
          <a:srcRect t="0" b="0" r="0" l="0"/>
          <a:stretch/>
        </p:blipFill>
        <p:spPr>
          <a:xfrm>
            <a:off y="762000" x="1738081"/>
            <a:ext cy="5770499" cx="8387399"/>
          </a:xfrm>
          <a:prstGeom prst="rect">
            <a:avLst/>
          </a:prstGeom>
          <a:noFill/>
          <a:ln>
            <a:noFill/>
          </a:ln>
        </p:spPr>
      </p:pic>
      <p:sp>
        <p:nvSpPr>
          <p:cNvPr id="165" name="Shape 165"/>
          <p:cNvSpPr txBox="1"/>
          <p:nvPr/>
        </p:nvSpPr>
        <p:spPr>
          <a:xfrm>
            <a:off y="6532575" x="1738075"/>
            <a:ext cy="313799" cx="3008399"/>
          </a:xfrm>
          <a:prstGeom prst="rect">
            <a:avLst/>
          </a:prstGeom>
          <a:noFill/>
          <a:ln>
            <a:noFill/>
          </a:ln>
        </p:spPr>
        <p:txBody>
          <a:bodyPr bIns="91425" rIns="91425" lIns="91425" tIns="91425" anchor="ctr" anchorCtr="0">
            <a:noAutofit/>
          </a:bodyPr>
          <a:lstStyle/>
          <a:p>
            <a:pPr rtl="0" lvl="0">
              <a:spcBef>
                <a:spcPts val="0"/>
              </a:spcBef>
              <a:buNone/>
            </a:pPr>
            <a:r>
              <a:rPr sz="1100" lang="en-US">
                <a:solidFill>
                  <a:schemeClr val="dk1"/>
                </a:solidFill>
              </a:rPr>
              <a:t>[LROC]M1142546992LE</a:t>
            </a:r>
          </a:p>
        </p:txBody>
      </p:sp>
    </p:spTree>
  </p:cSld>
  <p:clrMapOvr>
    <a:masterClrMapping/>
  </p:clrMapOvr>
  <p:transition spd="slow">
    <p:cut/>
  </p:transition>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B0D8FC"/>
            </a:gs>
            <a:gs pos="50000">
              <a:srgbClr val="D0E7FD"/>
            </a:gs>
            <a:gs pos="100000">
              <a:srgbClr val="E9F4FD"/>
            </a:gs>
          </a:gsLst>
          <a:lin ang="5400000" scaled="0"/>
        </a:gradFill>
      </p:bgPr>
    </p:bg>
    <p:spTree>
      <p:nvGrpSpPr>
        <p:cNvPr id="169" name="Shape 169"/>
        <p:cNvGrpSpPr/>
        <p:nvPr/>
      </p:nvGrpSpPr>
      <p:grpSpPr>
        <a:xfrm>
          <a:off y="0" x="0"/>
          <a:ext cy="0" cx="0"/>
          <a:chOff y="0" x="0"/>
          <a:chExt cy="0" cx="0"/>
        </a:xfrm>
      </p:grpSpPr>
      <p:sp>
        <p:nvSpPr>
          <p:cNvPr id="170" name="Shape 170"/>
          <p:cNvSpPr txBox="1"/>
          <p:nvPr>
            <p:ph type="ctrTitle"/>
          </p:nvPr>
        </p:nvSpPr>
        <p:spPr>
          <a:xfrm>
            <a:off y="2111123" x="914400"/>
            <a:ext cy="1546500" cx="10363200"/>
          </a:xfrm>
          <a:prstGeom prst="rect">
            <a:avLst/>
          </a:prstGeom>
          <a:noFill/>
          <a:ln>
            <a:noFill/>
          </a:ln>
        </p:spPr>
        <p:txBody>
          <a:bodyPr bIns="45700" rIns="91425" lIns="91425" tIns="45700" anchor="b"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6000" lang="en-US" i="0">
                <a:solidFill>
                  <a:schemeClr val="dk1"/>
                </a:solidFill>
                <a:latin typeface="Calibri"/>
                <a:ea typeface="Calibri"/>
                <a:cs typeface="Calibri"/>
                <a:sym typeface="Calibri"/>
                <a:rtl val="0"/>
              </a:rPr>
              <a:t>Crater Detection</a:t>
            </a:r>
          </a:p>
        </p:txBody>
      </p:sp>
      <p:sp>
        <p:nvSpPr>
          <p:cNvPr id="171" name="Shape 171"/>
          <p:cNvSpPr txBox="1"/>
          <p:nvPr>
            <p:ph idx="1" type="subTitle"/>
          </p:nvPr>
        </p:nvSpPr>
        <p:spPr>
          <a:xfrm>
            <a:off y="3786737" x="914400"/>
            <a:ext cy="1046400" cx="10363200"/>
          </a:xfrm>
          <a:prstGeom prst="rect">
            <a:avLst/>
          </a:prstGeom>
          <a:noFill/>
          <a:ln>
            <a:noFill/>
          </a:ln>
        </p:spPr>
        <p:txBody>
          <a:bodyPr bIns="45700" rIns="91425" lIns="91425" tIns="45700" anchor="t" anchorCtr="0">
            <a:noAutofit/>
          </a:bodyPr>
          <a:lstStyle/>
          <a:p>
            <a:pPr algn="ctr" rtl="0" lvl="0" marR="0" indent="0" marL="0">
              <a:lnSpc>
                <a:spcPct val="90000"/>
              </a:lnSpc>
              <a:spcBef>
                <a:spcPts val="0"/>
              </a:spcBef>
              <a:spcAft>
                <a:spcPts val="0"/>
              </a:spcAft>
              <a:buClr>
                <a:schemeClr val="dk1"/>
              </a:buClr>
              <a:buSzPct val="25000"/>
              <a:buFont typeface="Arial"/>
              <a:buNone/>
            </a:pPr>
            <a:r>
              <a:rPr strike="noStrike" u="none" b="0" cap="none" baseline="0" sz="2400" lang="en-US" i="0">
                <a:solidFill>
                  <a:schemeClr val="dk1"/>
                </a:solidFill>
                <a:latin typeface="Calibri"/>
                <a:ea typeface="Calibri"/>
                <a:cs typeface="Calibri"/>
                <a:sym typeface="Calibri"/>
                <a:rtl val="0"/>
              </a:rPr>
              <a:t>Circular Hough Transform</a:t>
            </a:r>
          </a:p>
          <a:p>
            <a:pPr algn="ctr" rtl="0" lvl="0" marR="0" indent="0" marL="0">
              <a:lnSpc>
                <a:spcPct val="90000"/>
              </a:lnSpc>
              <a:spcBef>
                <a:spcPts val="1000"/>
              </a:spcBef>
              <a:spcAft>
                <a:spcPts val="0"/>
              </a:spcAft>
              <a:buClr>
                <a:schemeClr val="dk1"/>
              </a:buClr>
              <a:buFont typeface="Arial"/>
              <a:buNone/>
            </a:pPr>
            <a:r>
              <a:t/>
            </a:r>
            <a:endParaRPr strike="noStrike" u="none" b="0" cap="none" baseline="0" sz="2400" i="0">
              <a:solidFill>
                <a:schemeClr val="dk1"/>
              </a:solidFill>
              <a:latin typeface="Calibri"/>
              <a:ea typeface="Calibri"/>
              <a:cs typeface="Calibri"/>
              <a:sym typeface="Calibri"/>
              <a:rtl val="0"/>
            </a:endParaRPr>
          </a:p>
          <a:p>
            <a:pPr algn="ctr" rtl="0" lvl="0" marR="0" indent="0" marL="0">
              <a:lnSpc>
                <a:spcPct val="90000"/>
              </a:lnSpc>
              <a:spcBef>
                <a:spcPts val="1000"/>
              </a:spcBef>
              <a:spcAft>
                <a:spcPts val="0"/>
              </a:spcAft>
              <a:buClr>
                <a:schemeClr val="dk1"/>
              </a:buClr>
              <a:buSzPct val="25000"/>
              <a:buFont typeface="Arial"/>
              <a:buNone/>
            </a:pPr>
            <a:r>
              <a:rPr strike="noStrike" u="none" b="0" cap="none" baseline="0" sz="2400" lang="en-US" i="0">
                <a:solidFill>
                  <a:schemeClr val="dk1"/>
                </a:solidFill>
                <a:latin typeface="Calibri"/>
                <a:ea typeface="Calibri"/>
                <a:cs typeface="Calibri"/>
                <a:sym typeface="Calibri"/>
                <a:rtl val="0"/>
              </a:rPr>
              <a:t>Marvin Mendez</a:t>
            </a:r>
          </a:p>
        </p:txBody>
      </p:sp>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5" name="Shape 175"/>
        <p:cNvGrpSpPr/>
        <p:nvPr/>
      </p:nvGrpSpPr>
      <p:grpSpPr>
        <a:xfrm>
          <a:off y="0" x="0"/>
          <a:ext cy="0" cx="0"/>
          <a:chOff y="0" x="0"/>
          <a:chExt cy="0" cx="0"/>
        </a:xfrm>
      </p:grpSpPr>
      <p:sp>
        <p:nvSpPr>
          <p:cNvPr id="176" name="Shape 176"/>
          <p:cNvSpPr txBox="1"/>
          <p:nvPr>
            <p:ph type="title"/>
          </p:nvPr>
        </p:nvSpPr>
        <p:spPr>
          <a:xfrm>
            <a:off y="228600" x="838200"/>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Detection-Circular Hough Transform</a:t>
            </a:r>
          </a:p>
        </p:txBody>
      </p:sp>
      <p:sp>
        <p:nvSpPr>
          <p:cNvPr id="177" name="Shape 177"/>
          <p:cNvSpPr txBox="1"/>
          <p:nvPr>
            <p:ph idx="1" type="body"/>
          </p:nvPr>
        </p:nvSpPr>
        <p:spPr>
          <a:xfrm>
            <a:off y="3546375" x="684775"/>
            <a:ext cy="1117798" cx="5753998"/>
          </a:xfrm>
          <a:prstGeom prst="rect">
            <a:avLst/>
          </a:prstGeom>
          <a:noFill/>
          <a:ln>
            <a:noFill/>
          </a:ln>
        </p:spPr>
        <p:txBody>
          <a:bodyPr bIns="45700" rIns="91425" lIns="91425" tIns="45700" anchor="t"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0" cap="none" baseline="0" sz="1800" lang="en-US" i="0">
                <a:solidFill>
                  <a:schemeClr val="dk1"/>
                </a:solidFill>
                <a:latin typeface="Times New Roman"/>
                <a:ea typeface="Times New Roman"/>
                <a:cs typeface="Times New Roman"/>
                <a:sym typeface="Times New Roman"/>
                <a:rtl val="0"/>
              </a:rPr>
              <a:t>Proposed methodology in “Linear and Non-Linear Feature Extraction Algorithms for Lunar Images” by Tamililakkiya V, Vani K, Lavanya A, and Anto Michael</a:t>
            </a:r>
          </a:p>
          <a:p>
            <a:pPr algn="l" rtl="0" lvl="0" marR="0" indent="-50800" marL="228600">
              <a:lnSpc>
                <a:spcPct val="90000"/>
              </a:lnSpc>
              <a:spcBef>
                <a:spcPts val="1000"/>
              </a:spcBef>
              <a:spcAft>
                <a:spcPts val="0"/>
              </a:spcAft>
              <a:buClr>
                <a:schemeClr val="dk1"/>
              </a:buClr>
              <a:buFont typeface="Arial"/>
              <a:buNone/>
            </a:pPr>
            <a:r>
              <a:t/>
            </a:r>
            <a:endParaRPr strike="noStrike" u="none" b="0" cap="none" baseline="0" sz="2800" i="0">
              <a:solidFill>
                <a:schemeClr val="dk1"/>
              </a:solidFill>
              <a:latin typeface="Calibri"/>
              <a:ea typeface="Calibri"/>
              <a:cs typeface="Calibri"/>
              <a:sym typeface="Calibri"/>
              <a:rtl val="0"/>
            </a:endParaRPr>
          </a:p>
        </p:txBody>
      </p:sp>
      <p:pic>
        <p:nvPicPr>
          <p:cNvPr id="178" name="Shape 178"/>
          <p:cNvPicPr preferRelativeResize="0"/>
          <p:nvPr/>
        </p:nvPicPr>
        <p:blipFill rotWithShape="1">
          <a:blip r:embed="rId3">
            <a:alphaModFix/>
          </a:blip>
          <a:srcRect t="0" b="0" r="0" l="0"/>
          <a:stretch/>
        </p:blipFill>
        <p:spPr>
          <a:xfrm>
            <a:off y="1318425" x="6773925"/>
            <a:ext cy="5459175" cx="4191524"/>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2" name="Shape 182"/>
        <p:cNvGrpSpPr/>
        <p:nvPr/>
      </p:nvGrpSpPr>
      <p:grpSpPr>
        <a:xfrm>
          <a:off y="0" x="0"/>
          <a:ext cy="0" cx="0"/>
          <a:chOff y="0" x="0"/>
          <a:chExt cy="0" cx="0"/>
        </a:xfrm>
      </p:grpSpPr>
      <p:sp>
        <p:nvSpPr>
          <p:cNvPr id="183" name="Shape 183"/>
          <p:cNvSpPr txBox="1"/>
          <p:nvPr>
            <p:ph type="title"/>
          </p:nvPr>
        </p:nvSpPr>
        <p:spPr>
          <a:xfrm>
            <a:off y="365125" x="838200"/>
            <a:ext cy="1325700"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Detection - Circular Hough Transform</a:t>
            </a:r>
          </a:p>
        </p:txBody>
      </p:sp>
      <p:sp>
        <p:nvSpPr>
          <p:cNvPr id="184" name="Shape 184"/>
          <p:cNvSpPr txBox="1"/>
          <p:nvPr>
            <p:ph idx="1" type="body"/>
          </p:nvPr>
        </p:nvSpPr>
        <p:spPr>
          <a:xfrm>
            <a:off y="1825625" x="838200"/>
            <a:ext cy="963299" cx="10515599"/>
          </a:xfrm>
          <a:prstGeom prst="rect">
            <a:avLst/>
          </a:prstGeom>
          <a:noFill/>
          <a:ln>
            <a:noFill/>
          </a:ln>
        </p:spPr>
        <p:txBody>
          <a:bodyPr bIns="45700" rIns="91425" lIns="91425" tIns="45700" anchor="t" anchorCtr="0">
            <a:noAutofit/>
          </a:bodyPr>
          <a:lstStyle/>
          <a:p>
            <a:pPr algn="l" rtl="0" lvl="0" marR="0" indent="-228600" marL="228600">
              <a:lnSpc>
                <a:spcPct val="90000"/>
              </a:lnSpc>
              <a:spcBef>
                <a:spcPts val="0"/>
              </a:spcBef>
              <a:spcAft>
                <a:spcPts val="0"/>
              </a:spcAft>
              <a:buClr>
                <a:schemeClr val="dk1"/>
              </a:buClr>
              <a:buSzPct val="116666"/>
              <a:buFont typeface="Arial"/>
              <a:buChar char="•"/>
            </a:pPr>
            <a:r>
              <a:rPr sz="2400" lang="en-US">
                <a:solidFill>
                  <a:schemeClr val="dk1"/>
                </a:solidFill>
                <a:latin typeface="Calibri"/>
                <a:ea typeface="Calibri"/>
                <a:cs typeface="Calibri"/>
                <a:sym typeface="Calibri"/>
              </a:rPr>
              <a:t>Cur</a:t>
            </a:r>
            <a:r>
              <a:rPr strike="noStrike" u="none" b="0" cap="none" baseline="0" sz="2400" lang="en-US" i="0">
                <a:solidFill>
                  <a:schemeClr val="dk1"/>
                </a:solidFill>
                <a:latin typeface="Calibri"/>
                <a:ea typeface="Calibri"/>
                <a:cs typeface="Calibri"/>
                <a:sym typeface="Calibri"/>
                <a:rtl val="0"/>
              </a:rPr>
              <a:t>rent progress pipeline:</a:t>
            </a:r>
          </a:p>
          <a:p>
            <a:pPr algn="l" rtl="0" lvl="0" marR="0" indent="0" marL="177800">
              <a:lnSpc>
                <a:spcPct val="90000"/>
              </a:lnSpc>
              <a:spcBef>
                <a:spcPts val="1000"/>
              </a:spcBef>
              <a:spcAft>
                <a:spcPts val="0"/>
              </a:spcAft>
              <a:buClr>
                <a:schemeClr val="dk1"/>
              </a:buClr>
              <a:buFont typeface="Arial"/>
              <a:buNone/>
            </a:pPr>
            <a:r>
              <a:t/>
            </a:r>
            <a:endParaRPr strike="noStrike" u="none" b="0" cap="none" baseline="0" sz="2800" i="0">
              <a:solidFill>
                <a:schemeClr val="dk1"/>
              </a:solidFill>
              <a:latin typeface="Calibri"/>
              <a:ea typeface="Calibri"/>
              <a:cs typeface="Calibri"/>
              <a:sym typeface="Calibri"/>
              <a:rtl val="0"/>
            </a:endParaRPr>
          </a:p>
        </p:txBody>
      </p:sp>
      <p:sp>
        <p:nvSpPr>
          <p:cNvPr id="185" name="Shape 185"/>
          <p:cNvSpPr/>
          <p:nvPr/>
        </p:nvSpPr>
        <p:spPr>
          <a:xfrm>
            <a:off y="3759925" x="2041517"/>
            <a:ext cy="706498" cx="1487100"/>
          </a:xfrm>
          <a:prstGeom prst="rect">
            <a:avLst/>
          </a:prstGeom>
          <a:gradFill>
            <a:gsLst>
              <a:gs pos="0">
                <a:srgbClr val="8AB8E2"/>
              </a:gs>
              <a:gs pos="50000">
                <a:srgbClr val="539BDC"/>
              </a:gs>
              <a:gs pos="100000">
                <a:srgbClr val="4389C9"/>
              </a:gs>
            </a:gsLst>
            <a:lin ang="5400012"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86" name="Shape 186"/>
          <p:cNvSpPr txBox="1"/>
          <p:nvPr/>
        </p:nvSpPr>
        <p:spPr>
          <a:xfrm>
            <a:off y="3810928" x="686245"/>
            <a:ext cy="646199" cx="9717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Lunar Image</a:t>
            </a:r>
          </a:p>
        </p:txBody>
      </p:sp>
      <p:sp>
        <p:nvSpPr>
          <p:cNvPr id="187" name="Shape 187"/>
          <p:cNvSpPr txBox="1"/>
          <p:nvPr/>
        </p:nvSpPr>
        <p:spPr>
          <a:xfrm>
            <a:off y="3928564" x="2217580"/>
            <a:ext cy="369299" cx="11349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SSR</a:t>
            </a:r>
          </a:p>
        </p:txBody>
      </p:sp>
      <p:sp>
        <p:nvSpPr>
          <p:cNvPr id="188" name="Shape 188"/>
          <p:cNvSpPr/>
          <p:nvPr/>
        </p:nvSpPr>
        <p:spPr>
          <a:xfrm>
            <a:off y="3428746" x="4014251"/>
            <a:ext cy="1368898" cx="1487100"/>
          </a:xfrm>
          <a:prstGeom prst="rect">
            <a:avLst/>
          </a:prstGeom>
          <a:gradFill>
            <a:gsLst>
              <a:gs pos="0">
                <a:srgbClr val="8AB8E2"/>
              </a:gs>
              <a:gs pos="50000">
                <a:srgbClr val="539BDC"/>
              </a:gs>
              <a:gs pos="100000">
                <a:srgbClr val="4389C9"/>
              </a:gs>
            </a:gsLst>
            <a:lin ang="5400012"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89" name="Shape 189"/>
          <p:cNvSpPr txBox="1"/>
          <p:nvPr/>
        </p:nvSpPr>
        <p:spPr>
          <a:xfrm>
            <a:off y="3553117" x="4190312"/>
            <a:ext cy="1200298" cx="11349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Median and Gaussian Filters</a:t>
            </a:r>
          </a:p>
        </p:txBody>
      </p:sp>
      <p:cxnSp>
        <p:nvCxnSpPr>
          <p:cNvPr id="190" name="Shape 190"/>
          <p:cNvCxnSpPr/>
          <p:nvPr/>
        </p:nvCxnSpPr>
        <p:spPr>
          <a:xfrm>
            <a:off y="4113589" x="3528476"/>
            <a:ext cy="0" cx="485699"/>
          </a:xfrm>
          <a:prstGeom prst="straightConnector1">
            <a:avLst/>
          </a:prstGeom>
          <a:noFill/>
          <a:ln w="9525" cap="flat">
            <a:solidFill>
              <a:schemeClr val="accent1"/>
            </a:solidFill>
            <a:prstDash val="solid"/>
            <a:miter/>
            <a:headEnd w="med" len="med" type="none"/>
            <a:tailEnd w="lg" len="lg" type="triangle"/>
          </a:ln>
        </p:spPr>
      </p:cxnSp>
      <p:sp>
        <p:nvSpPr>
          <p:cNvPr id="191" name="Shape 191"/>
          <p:cNvSpPr/>
          <p:nvPr/>
        </p:nvSpPr>
        <p:spPr>
          <a:xfrm>
            <a:off y="3631537" x="6007921"/>
            <a:ext cy="963299" cx="1487100"/>
          </a:xfrm>
          <a:prstGeom prst="rect">
            <a:avLst/>
          </a:prstGeom>
          <a:gradFill>
            <a:gsLst>
              <a:gs pos="0">
                <a:srgbClr val="8AB8E2"/>
              </a:gs>
              <a:gs pos="50000">
                <a:srgbClr val="539BDC"/>
              </a:gs>
              <a:gs pos="100000">
                <a:srgbClr val="4389C9"/>
              </a:gs>
            </a:gsLst>
            <a:lin ang="5400012"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92" name="Shape 192"/>
          <p:cNvSpPr txBox="1"/>
          <p:nvPr/>
        </p:nvSpPr>
        <p:spPr>
          <a:xfrm>
            <a:off y="3687128" x="6007921"/>
            <a:ext cy="923399" cx="1487100"/>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Canny </a:t>
            </a:r>
          </a:p>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Edge Detector</a:t>
            </a:r>
          </a:p>
        </p:txBody>
      </p:sp>
      <p:cxnSp>
        <p:nvCxnSpPr>
          <p:cNvPr id="193" name="Shape 193"/>
          <p:cNvCxnSpPr/>
          <p:nvPr/>
        </p:nvCxnSpPr>
        <p:spPr>
          <a:xfrm>
            <a:off y="4113230" x="5501207"/>
            <a:ext cy="0" cx="485699"/>
          </a:xfrm>
          <a:prstGeom prst="straightConnector1">
            <a:avLst/>
          </a:prstGeom>
          <a:noFill/>
          <a:ln w="9525" cap="flat">
            <a:solidFill>
              <a:schemeClr val="accent1"/>
            </a:solidFill>
            <a:prstDash val="solid"/>
            <a:miter/>
            <a:headEnd w="med" len="med" type="none"/>
            <a:tailEnd w="lg" len="lg" type="triangle"/>
          </a:ln>
        </p:spPr>
      </p:cxnSp>
      <p:sp>
        <p:nvSpPr>
          <p:cNvPr id="194" name="Shape 194"/>
          <p:cNvSpPr/>
          <p:nvPr/>
        </p:nvSpPr>
        <p:spPr>
          <a:xfrm>
            <a:off y="3428746" x="8001595"/>
            <a:ext cy="1368898" cx="1487100"/>
          </a:xfrm>
          <a:prstGeom prst="rect">
            <a:avLst/>
          </a:prstGeom>
          <a:gradFill>
            <a:gsLst>
              <a:gs pos="0">
                <a:srgbClr val="8AB8E2"/>
              </a:gs>
              <a:gs pos="50000">
                <a:srgbClr val="539BDC"/>
              </a:gs>
              <a:gs pos="100000">
                <a:srgbClr val="4389C9"/>
              </a:gs>
            </a:gsLst>
            <a:lin ang="5400012" scaled="0"/>
          </a:gradFill>
          <a:ln w="9525" cap="flat">
            <a:solidFill>
              <a:schemeClr val="accent1"/>
            </a:solidFill>
            <a:prstDash val="solid"/>
            <a:miter/>
            <a:headEnd w="med" len="med" type="none"/>
            <a:tailEnd w="med" len="med" type="none"/>
          </a:ln>
        </p:spPr>
        <p:txBody>
          <a:bodyPr bIns="45700" rIns="91425" lIns="91425" tIns="45700" anchor="ctr" anchorCtr="0">
            <a:noAutofit/>
          </a:bodyPr>
          <a:lstStyle/>
          <a:p>
            <a:pPr algn="ctr" rtl="0" lvl="0" marR="0" indent="0" marL="0">
              <a:lnSpc>
                <a:spcPct val="100000"/>
              </a:lnSpc>
              <a:spcBef>
                <a:spcPts val="0"/>
              </a:spcBef>
              <a:spcAft>
                <a:spcPts val="0"/>
              </a:spcAft>
              <a:buClr>
                <a:srgbClr val="000000"/>
              </a:buClr>
              <a:buFont typeface="Arial"/>
              <a:buNone/>
            </a:pPr>
            <a:r>
              <a:t/>
            </a:r>
            <a:endParaRPr strike="noStrike" u="none" b="0" cap="none" baseline="0" sz="1800" i="0">
              <a:solidFill>
                <a:schemeClr val="lt1"/>
              </a:solidFill>
              <a:latin typeface="Calibri"/>
              <a:ea typeface="Calibri"/>
              <a:cs typeface="Calibri"/>
              <a:sym typeface="Calibri"/>
              <a:rtl val="0"/>
            </a:endParaRPr>
          </a:p>
        </p:txBody>
      </p:sp>
      <p:sp>
        <p:nvSpPr>
          <p:cNvPr id="195" name="Shape 195"/>
          <p:cNvSpPr txBox="1"/>
          <p:nvPr/>
        </p:nvSpPr>
        <p:spPr>
          <a:xfrm>
            <a:off y="3682932" x="8120960"/>
            <a:ext cy="923399" cx="1225498"/>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Circular</a:t>
            </a:r>
          </a:p>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Hough</a:t>
            </a:r>
          </a:p>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Transform</a:t>
            </a:r>
          </a:p>
        </p:txBody>
      </p:sp>
      <p:cxnSp>
        <p:nvCxnSpPr>
          <p:cNvPr id="196" name="Shape 196"/>
          <p:cNvCxnSpPr/>
          <p:nvPr/>
        </p:nvCxnSpPr>
        <p:spPr>
          <a:xfrm>
            <a:off y="4113230" x="7494878"/>
            <a:ext cy="0" cx="485699"/>
          </a:xfrm>
          <a:prstGeom prst="straightConnector1">
            <a:avLst/>
          </a:prstGeom>
          <a:noFill/>
          <a:ln w="9525" cap="flat">
            <a:solidFill>
              <a:schemeClr val="accent1"/>
            </a:solidFill>
            <a:prstDash val="solid"/>
            <a:miter/>
            <a:headEnd w="med" len="med" type="none"/>
            <a:tailEnd w="lg" len="lg" type="triangle"/>
          </a:ln>
        </p:spPr>
      </p:cxnSp>
      <p:cxnSp>
        <p:nvCxnSpPr>
          <p:cNvPr id="197" name="Shape 197"/>
          <p:cNvCxnSpPr/>
          <p:nvPr/>
        </p:nvCxnSpPr>
        <p:spPr>
          <a:xfrm>
            <a:off y="4113230" x="9488553"/>
            <a:ext cy="0" cx="485699"/>
          </a:xfrm>
          <a:prstGeom prst="straightConnector1">
            <a:avLst/>
          </a:prstGeom>
          <a:noFill/>
          <a:ln w="9525" cap="flat">
            <a:solidFill>
              <a:schemeClr val="accent1"/>
            </a:solidFill>
            <a:prstDash val="solid"/>
            <a:miter/>
            <a:headEnd w="med" len="med" type="none"/>
            <a:tailEnd w="lg" len="lg" type="triangle"/>
          </a:ln>
        </p:spPr>
      </p:cxnSp>
      <p:sp>
        <p:nvSpPr>
          <p:cNvPr id="198" name="Shape 198"/>
          <p:cNvSpPr txBox="1"/>
          <p:nvPr/>
        </p:nvSpPr>
        <p:spPr>
          <a:xfrm>
            <a:off y="3143022" x="9995275"/>
            <a:ext cy="2020500" cx="1490698"/>
          </a:xfrm>
          <a:prstGeom prst="rect">
            <a:avLst/>
          </a:prstGeom>
          <a:noFill/>
          <a:ln>
            <a:noFill/>
          </a:ln>
        </p:spPr>
        <p:txBody>
          <a:bodyPr bIns="45700" rIns="91425" lIns="91425" tIns="45700" anchor="t" anchorCtr="0">
            <a:noAutofit/>
          </a:bodyPr>
          <a:lstStyle/>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Lunar Image</a:t>
            </a:r>
          </a:p>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With Detected Craters</a:t>
            </a:r>
          </a:p>
          <a:p>
            <a:pPr algn="ctr" rtl="0" lvl="0" marR="0" indent="0" marL="0">
              <a:lnSpc>
                <a:spcPct val="100000"/>
              </a:lnSpc>
              <a:spcBef>
                <a:spcPts val="0"/>
              </a:spcBef>
              <a:spcAft>
                <a:spcPts val="0"/>
              </a:spcAft>
              <a:buClr>
                <a:schemeClr val="dk1"/>
              </a:buClr>
              <a:buSzPct val="25000"/>
              <a:buFont typeface="Calibri"/>
              <a:buNone/>
            </a:pPr>
            <a:r>
              <a:rPr strike="noStrike" u="none" b="0" cap="none" baseline="0" sz="1800" lang="en-US" i="0">
                <a:solidFill>
                  <a:schemeClr val="dk1"/>
                </a:solidFill>
                <a:latin typeface="Calibri"/>
                <a:ea typeface="Calibri"/>
                <a:cs typeface="Calibri"/>
                <a:sym typeface="Calibri"/>
                <a:rtl val="0"/>
              </a:rPr>
              <a:t>and list of Crater information</a:t>
            </a:r>
          </a:p>
        </p:txBody>
      </p:sp>
      <p:cxnSp>
        <p:nvCxnSpPr>
          <p:cNvPr id="199" name="Shape 199"/>
          <p:cNvCxnSpPr/>
          <p:nvPr/>
        </p:nvCxnSpPr>
        <p:spPr>
          <a:xfrm>
            <a:off y="4087142" x="1564662"/>
            <a:ext cy="0" cx="485699"/>
          </a:xfrm>
          <a:prstGeom prst="straightConnector1">
            <a:avLst/>
          </a:prstGeom>
          <a:noFill/>
          <a:ln w="9525" cap="flat">
            <a:solidFill>
              <a:schemeClr val="accent1"/>
            </a:solidFill>
            <a:prstDash val="solid"/>
            <a:miter/>
            <a:headEnd w="med" len="med" type="none"/>
            <a:tailEnd w="lg" len="lg" type="triangle"/>
          </a:ln>
        </p:spPr>
      </p:cxn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3" name="Shape 203"/>
        <p:cNvGrpSpPr/>
        <p:nvPr/>
      </p:nvGrpSpPr>
      <p:grpSpPr>
        <a:xfrm>
          <a:off y="0" x="0"/>
          <a:ext cy="0" cx="0"/>
          <a:chOff y="0" x="0"/>
          <a:chExt cy="0" cx="0"/>
        </a:xfrm>
      </p:grpSpPr>
      <p:sp>
        <p:nvSpPr>
          <p:cNvPr id="204" name="Shape 204"/>
          <p:cNvSpPr txBox="1"/>
          <p:nvPr>
            <p:ph type="title"/>
          </p:nvPr>
        </p:nvSpPr>
        <p:spPr>
          <a:xfrm>
            <a:off y="136525" x="838200"/>
            <a:ext cy="868499"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Circular Hough Transform Preliminary Results</a:t>
            </a:r>
          </a:p>
        </p:txBody>
      </p:sp>
      <p:pic>
        <p:nvPicPr>
          <p:cNvPr id="205" name="Shape 205"/>
          <p:cNvPicPr preferRelativeResize="0"/>
          <p:nvPr/>
        </p:nvPicPr>
        <p:blipFill rotWithShape="1">
          <a:blip r:embed="rId3">
            <a:alphaModFix/>
          </a:blip>
          <a:srcRect t="0" b="0" r="0" l="0"/>
          <a:stretch/>
        </p:blipFill>
        <p:spPr>
          <a:xfrm>
            <a:off y="974700" x="1636525"/>
            <a:ext cy="4908599" cx="4126199"/>
          </a:xfrm>
          <a:prstGeom prst="rect">
            <a:avLst/>
          </a:prstGeom>
          <a:noFill/>
          <a:ln>
            <a:noFill/>
          </a:ln>
        </p:spPr>
      </p:pic>
      <p:pic>
        <p:nvPicPr>
          <p:cNvPr id="206" name="Shape 206"/>
          <p:cNvPicPr preferRelativeResize="0"/>
          <p:nvPr/>
        </p:nvPicPr>
        <p:blipFill rotWithShape="1">
          <a:blip r:embed="rId4">
            <a:alphaModFix/>
          </a:blip>
          <a:srcRect t="0" b="0" r="0" l="0"/>
          <a:stretch/>
        </p:blipFill>
        <p:spPr>
          <a:xfrm>
            <a:off y="1005018" x="6608275"/>
            <a:ext cy="4910400" cx="4126199"/>
          </a:xfrm>
          <a:prstGeom prst="rect">
            <a:avLst/>
          </a:prstGeom>
          <a:noFill/>
          <a:ln>
            <a:noFill/>
          </a:ln>
        </p:spPr>
      </p:pic>
      <p:sp>
        <p:nvSpPr>
          <p:cNvPr id="207" name="Shape 207"/>
          <p:cNvSpPr txBox="1"/>
          <p:nvPr/>
        </p:nvSpPr>
        <p:spPr>
          <a:xfrm>
            <a:off y="5931375" x="1636525"/>
            <a:ext cy="461099" cx="4126199"/>
          </a:xfrm>
          <a:prstGeom prst="rect">
            <a:avLst/>
          </a:prstGeom>
          <a:noFill/>
          <a:ln>
            <a:noFill/>
          </a:ln>
        </p:spPr>
        <p:txBody>
          <a:bodyPr bIns="91425" rIns="91425" lIns="91425" tIns="91425" anchor="t" anchorCtr="0">
            <a:noAutofit/>
          </a:bodyPr>
          <a:lstStyle/>
          <a:p>
            <a:pPr>
              <a:spcBef>
                <a:spcPts val="0"/>
              </a:spcBef>
              <a:buNone/>
            </a:pPr>
            <a:r>
              <a:rPr sz="1000" lang="en-US"/>
              <a:t>Circular Hough transform with radii range 5 - 20 on image</a:t>
            </a:r>
            <a:r>
              <a:rPr sz="1000" lang="en-US">
                <a:solidFill>
                  <a:schemeClr val="dk1"/>
                </a:solidFill>
              </a:rPr>
              <a:t> [LROC]M102350129</a:t>
            </a:r>
          </a:p>
        </p:txBody>
      </p:sp>
      <p:sp>
        <p:nvSpPr>
          <p:cNvPr id="208" name="Shape 208"/>
          <p:cNvSpPr txBox="1"/>
          <p:nvPr/>
        </p:nvSpPr>
        <p:spPr>
          <a:xfrm>
            <a:off y="5931375" x="6608275"/>
            <a:ext cy="461099" cx="4126199"/>
          </a:xfrm>
          <a:prstGeom prst="rect">
            <a:avLst/>
          </a:prstGeom>
          <a:noFill/>
          <a:ln>
            <a:noFill/>
          </a:ln>
        </p:spPr>
        <p:txBody>
          <a:bodyPr bIns="91425" rIns="91425" lIns="91425" tIns="91425" anchor="t" anchorCtr="0">
            <a:noAutofit/>
          </a:bodyPr>
          <a:lstStyle/>
          <a:p>
            <a:pPr rtl="0" lvl="0">
              <a:spcBef>
                <a:spcPts val="0"/>
              </a:spcBef>
              <a:buNone/>
            </a:pPr>
            <a:r>
              <a:rPr sz="1000" lang="en-US"/>
              <a:t>Circular Hough transform with radii range 21 - 80 on image</a:t>
            </a:r>
            <a:r>
              <a:rPr sz="1000" lang="en-US">
                <a:solidFill>
                  <a:schemeClr val="dk1"/>
                </a:solidFill>
              </a:rPr>
              <a:t> [LROC]M102350129</a:t>
            </a: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B0D8FC"/>
            </a:gs>
            <a:gs pos="50000">
              <a:srgbClr val="D0E7FD"/>
            </a:gs>
            <a:gs pos="100000">
              <a:srgbClr val="E9F4FD"/>
            </a:gs>
          </a:gsLst>
          <a:lin ang="5400000" scaled="0"/>
        </a:gradFill>
      </p:bgPr>
    </p:bg>
    <p:spTree>
      <p:nvGrpSpPr>
        <p:cNvPr id="212" name="Shape 212"/>
        <p:cNvGrpSpPr/>
        <p:nvPr/>
      </p:nvGrpSpPr>
      <p:grpSpPr>
        <a:xfrm>
          <a:off y="0" x="0"/>
          <a:ext cy="0" cx="0"/>
          <a:chOff y="0" x="0"/>
          <a:chExt cy="0" cx="0"/>
        </a:xfrm>
      </p:grpSpPr>
      <p:sp>
        <p:nvSpPr>
          <p:cNvPr id="213" name="Shape 213"/>
          <p:cNvSpPr txBox="1"/>
          <p:nvPr>
            <p:ph type="title"/>
          </p:nvPr>
        </p:nvSpPr>
        <p:spPr>
          <a:xfrm>
            <a:off y="1553858" x="838200"/>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1" cap="none" baseline="0" sz="4400" lang="en-US" i="0">
                <a:solidFill>
                  <a:schemeClr val="dk1"/>
                </a:solidFill>
                <a:latin typeface="Calibri"/>
                <a:ea typeface="Calibri"/>
                <a:cs typeface="Calibri"/>
                <a:sym typeface="Calibri"/>
                <a:rtl val="0"/>
              </a:rPr>
              <a:t>Crater Depth and Diameter</a:t>
            </a:r>
          </a:p>
        </p:txBody>
      </p:sp>
      <p:sp>
        <p:nvSpPr>
          <p:cNvPr id="214" name="Shape 214"/>
          <p:cNvSpPr txBox="1"/>
          <p:nvPr>
            <p:ph idx="1" type="body"/>
          </p:nvPr>
        </p:nvSpPr>
        <p:spPr>
          <a:xfrm>
            <a:off y="3014358" x="838200"/>
            <a:ext cy="1740534" cx="10515599"/>
          </a:xfrm>
          <a:prstGeom prst="rect">
            <a:avLst/>
          </a:prstGeom>
          <a:noFill/>
          <a:ln>
            <a:noFill/>
          </a:ln>
        </p:spPr>
        <p:txBody>
          <a:bodyPr bIns="45700" rIns="91425" lIns="91425" tIns="45700" anchor="t" anchorCtr="0">
            <a:noAutofit/>
          </a:bodyPr>
          <a:lstStyle/>
          <a:p>
            <a:pPr algn="ctr" rtl="0" lvl="0" marR="0" indent="-228600" marL="228600">
              <a:lnSpc>
                <a:spcPct val="90000"/>
              </a:lnSpc>
              <a:spcBef>
                <a:spcPts val="0"/>
              </a:spcBef>
              <a:spcAft>
                <a:spcPts val="0"/>
              </a:spcAft>
              <a:buClr>
                <a:schemeClr val="dk1"/>
              </a:buClr>
              <a:buSzPct val="25000"/>
              <a:buFont typeface="Arial"/>
              <a:buNone/>
            </a:pPr>
            <a:r>
              <a:rPr strike="noStrike" u="none" b="0" cap="none" baseline="0" sz="2800" lang="en-US" i="0">
                <a:solidFill>
                  <a:schemeClr val="dk1"/>
                </a:solidFill>
                <a:latin typeface="Calibri"/>
                <a:ea typeface="Calibri"/>
                <a:cs typeface="Calibri"/>
                <a:sym typeface="Calibri"/>
                <a:rtl val="0"/>
              </a:rPr>
              <a:t>Natalie Gallegos</a:t>
            </a:r>
          </a:p>
          <a:p>
            <a:pPr algn="ctr" rtl="0" lvl="0" marR="0" indent="-228600" marL="228600">
              <a:lnSpc>
                <a:spcPct val="90000"/>
              </a:lnSpc>
              <a:spcBef>
                <a:spcPts val="1000"/>
              </a:spcBef>
              <a:spcAft>
                <a:spcPts val="0"/>
              </a:spcAft>
              <a:buClr>
                <a:schemeClr val="dk1"/>
              </a:buClr>
              <a:buSzPct val="25000"/>
              <a:buFont typeface="Arial"/>
              <a:buNone/>
            </a:pPr>
            <a:r>
              <a:rPr strike="noStrike" u="none" b="0" cap="none" baseline="0" sz="2800" lang="en-US" i="0">
                <a:solidFill>
                  <a:schemeClr val="dk1"/>
                </a:solidFill>
                <a:latin typeface="Calibri"/>
                <a:ea typeface="Calibri"/>
                <a:cs typeface="Calibri"/>
                <a:sym typeface="Calibri"/>
                <a:rtl val="0"/>
              </a:rPr>
              <a:t>Tony Liang</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18" name="Shape 218"/>
        <p:cNvGrpSpPr/>
        <p:nvPr/>
      </p:nvGrpSpPr>
      <p:grpSpPr>
        <a:xfrm>
          <a:off y="0" x="0"/>
          <a:ext cy="0" cx="0"/>
          <a:chOff y="0" x="0"/>
          <a:chExt cy="0" cx="0"/>
        </a:xfrm>
      </p:grpSpPr>
      <p:sp>
        <p:nvSpPr>
          <p:cNvPr id="219" name="Shape 219"/>
          <p:cNvSpPr txBox="1"/>
          <p:nvPr>
            <p:ph type="title"/>
          </p:nvPr>
        </p:nvSpPr>
        <p:spPr>
          <a:xfrm>
            <a:off y="365125" x="838200"/>
            <a:ext cy="1325562" cx="10515599"/>
          </a:xfrm>
          <a:prstGeom prst="rect">
            <a:avLst/>
          </a:prstGeom>
          <a:noFill/>
          <a:ln>
            <a:noFill/>
          </a:ln>
        </p:spPr>
        <p:txBody>
          <a:bodyPr bIns="45700" rIns="91425" lIns="91425" tIns="45700" anchor="ctr" anchorCtr="0">
            <a:noAutofit/>
          </a:bodyPr>
          <a:lstStyle/>
          <a:p>
            <a:pPr algn="l"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Data Extraction</a:t>
            </a:r>
          </a:p>
        </p:txBody>
      </p:sp>
      <p:sp>
        <p:nvSpPr>
          <p:cNvPr id="220" name="Shape 220"/>
          <p:cNvSpPr txBox="1"/>
          <p:nvPr>
            <p:ph idx="1" type="body"/>
          </p:nvPr>
        </p:nvSpPr>
        <p:spPr>
          <a:xfrm>
            <a:off y="1825625" x="838200"/>
            <a:ext cy="4351338" cx="10515599"/>
          </a:xfrm>
          <a:prstGeom prst="rect">
            <a:avLst/>
          </a:prstGeom>
          <a:noFill/>
          <a:ln>
            <a:noFill/>
          </a:ln>
        </p:spPr>
        <p:txBody>
          <a:bodyPr bIns="45700" rIns="91425" lIns="91425" tIns="45700" anchor="t" anchorCtr="0">
            <a:noAutofit/>
          </a:bodyPr>
          <a:lstStyle/>
          <a:p>
            <a:pPr algn="l" rtl="0" lvl="0" marR="0" indent="-228600" marL="228600">
              <a:lnSpc>
                <a:spcPct val="90000"/>
              </a:lnSpc>
              <a:spcBef>
                <a:spcPts val="0"/>
              </a:spcBef>
              <a:spcAft>
                <a:spcPts val="0"/>
              </a:spcAft>
              <a:buClr>
                <a:schemeClr val="dk1"/>
              </a:buClr>
              <a:buSzPct val="100000"/>
              <a:buFont typeface="Arial"/>
              <a:buChar char="•"/>
            </a:pPr>
            <a:r>
              <a:rPr strike="noStrike" u="none" b="0" cap="none" baseline="0" sz="2800" lang="en-US" i="0">
                <a:solidFill>
                  <a:schemeClr val="dk1"/>
                </a:solidFill>
                <a:latin typeface="Calibri"/>
                <a:ea typeface="Calibri"/>
                <a:cs typeface="Calibri"/>
                <a:sym typeface="Calibri"/>
                <a:rtl val="0"/>
              </a:rPr>
              <a:t>Teamed up with Tony Liang, our goal is to use illumination techniques to find the diameter and depth of a crater.</a:t>
            </a:r>
          </a:p>
          <a:p>
            <a:pPr algn="l" rtl="0" lvl="0" marR="0" indent="-228600" marL="228600">
              <a:lnSpc>
                <a:spcPct val="90000"/>
              </a:lnSpc>
              <a:spcBef>
                <a:spcPts val="1000"/>
              </a:spcBef>
              <a:spcAft>
                <a:spcPts val="0"/>
              </a:spcAft>
              <a:buClr>
                <a:schemeClr val="dk1"/>
              </a:buClr>
              <a:buSzPct val="100000"/>
              <a:buFont typeface="Arial"/>
              <a:buChar char="•"/>
            </a:pPr>
            <a:r>
              <a:rPr strike="noStrike" u="none" b="0" cap="none" baseline="0" sz="2800" lang="en-US" i="0">
                <a:solidFill>
                  <a:schemeClr val="dk1"/>
                </a:solidFill>
                <a:latin typeface="Calibri"/>
                <a:ea typeface="Calibri"/>
                <a:cs typeface="Calibri"/>
                <a:sym typeface="Calibri"/>
                <a:rtl val="0"/>
              </a:rPr>
              <a:t>Finding the depth and size of a crater first requires crater detection.  Therefore we began implementing our method later in the quarter and are still in the beginning stages. </a:t>
            </a:r>
          </a:p>
          <a:p>
            <a:pPr algn="l" rtl="0" lvl="0" marR="0" indent="0" marL="0">
              <a:lnSpc>
                <a:spcPct val="90000"/>
              </a:lnSpc>
              <a:spcBef>
                <a:spcPts val="1000"/>
              </a:spcBef>
              <a:spcAft>
                <a:spcPts val="0"/>
              </a:spcAft>
              <a:buNone/>
            </a:pPr>
            <a:r>
              <a:t/>
            </a:r>
            <a:endParaRP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 name="Shape 224"/>
        <p:cNvGrpSpPr/>
        <p:nvPr/>
      </p:nvGrpSpPr>
      <p:grpSpPr>
        <a:xfrm>
          <a:off y="0" x="0"/>
          <a:ext cy="0" cx="0"/>
          <a:chOff y="0" x="0"/>
          <a:chExt cy="0" cx="0"/>
        </a:xfrm>
      </p:grpSpPr>
      <p:sp>
        <p:nvSpPr>
          <p:cNvPr id="225" name="Shape 225"/>
          <p:cNvSpPr txBox="1"/>
          <p:nvPr>
            <p:ph type="title"/>
          </p:nvPr>
        </p:nvSpPr>
        <p:spPr>
          <a:xfrm>
            <a:off y="365125" x="838200"/>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Data Extraction - Incidence Angle</a:t>
            </a:r>
          </a:p>
        </p:txBody>
      </p:sp>
      <p:sp>
        <p:nvSpPr>
          <p:cNvPr id="226" name="Shape 226"/>
          <p:cNvSpPr txBox="1"/>
          <p:nvPr>
            <p:ph idx="1" type="body"/>
          </p:nvPr>
        </p:nvSpPr>
        <p:spPr>
          <a:xfrm>
            <a:off y="1859175" x="838200"/>
            <a:ext cy="4351198" cx="5181600"/>
          </a:xfrm>
          <a:prstGeom prst="rect">
            <a:avLst/>
          </a:prstGeom>
          <a:noFill/>
          <a:ln>
            <a:noFill/>
          </a:ln>
        </p:spPr>
        <p:txBody>
          <a:bodyPr bIns="45700" rIns="91425" lIns="91425" tIns="45700" anchor="t" anchorCtr="0">
            <a:noAutofit/>
          </a:bodyPr>
          <a:lstStyle/>
          <a:p>
            <a:pPr algn="l" rtl="0" lvl="0" marR="0" indent="-228600" marL="228600">
              <a:lnSpc>
                <a:spcPct val="90000"/>
              </a:lnSpc>
              <a:spcBef>
                <a:spcPts val="0"/>
              </a:spcBef>
              <a:spcAft>
                <a:spcPts val="0"/>
              </a:spcAft>
              <a:buClr>
                <a:srgbClr val="000000"/>
              </a:buClr>
              <a:buSzPct val="100000"/>
              <a:buFont typeface="Arial"/>
              <a:buChar char="•"/>
            </a:pPr>
            <a:r>
              <a:rPr strike="noStrike" u="none" b="0" cap="none" baseline="0" sz="2800" lang="en-US" i="0">
                <a:solidFill>
                  <a:schemeClr val="dk1"/>
                </a:solidFill>
                <a:latin typeface="Calibri"/>
                <a:ea typeface="Calibri"/>
                <a:cs typeface="Calibri"/>
                <a:sym typeface="Calibri"/>
                <a:rtl val="0"/>
              </a:rPr>
              <a:t>From [Antonenko 2013]</a:t>
            </a:r>
          </a:p>
          <a:p>
            <a:pPr algn="l" rtl="0" lvl="0" marR="0" indent="-228600" marL="228600">
              <a:lnSpc>
                <a:spcPct val="90000"/>
              </a:lnSpc>
              <a:spcBef>
                <a:spcPts val="1000"/>
              </a:spcBef>
              <a:spcAft>
                <a:spcPts val="0"/>
              </a:spcAft>
              <a:buClr>
                <a:srgbClr val="000000"/>
              </a:buClr>
              <a:buSzPct val="100000"/>
              <a:buFont typeface="Arial"/>
              <a:buChar char="•"/>
            </a:pPr>
            <a:r>
              <a:rPr strike="noStrike" u="none" b="0" cap="none" baseline="0" sz="2800" lang="en-US" i="0">
                <a:solidFill>
                  <a:srgbClr val="0000FF"/>
                </a:solidFill>
                <a:latin typeface="Calibri"/>
                <a:ea typeface="Calibri"/>
                <a:cs typeface="Calibri"/>
                <a:sym typeface="Calibri"/>
                <a:rtl val="0"/>
              </a:rPr>
              <a:t>Goal</a:t>
            </a:r>
            <a:r>
              <a:rPr strike="noStrike" u="none" b="0" cap="none" baseline="0" sz="2800" lang="en-US" i="0">
                <a:solidFill>
                  <a:schemeClr val="dk1"/>
                </a:solidFill>
                <a:latin typeface="Calibri"/>
                <a:ea typeface="Calibri"/>
                <a:cs typeface="Calibri"/>
                <a:sym typeface="Calibri"/>
                <a:rtl val="0"/>
              </a:rPr>
              <a:t>: Calculate the depth of a crater by measuring the lengths of shadows at different sun angles. </a:t>
            </a:r>
          </a:p>
        </p:txBody>
      </p:sp>
      <p:pic>
        <p:nvPicPr>
          <p:cNvPr id="227" name="Shape 227"/>
          <p:cNvPicPr preferRelativeResize="0"/>
          <p:nvPr>
            <p:ph idx="2" type="body"/>
          </p:nvPr>
        </p:nvPicPr>
        <p:blipFill rotWithShape="1">
          <a:blip r:embed="rId3">
            <a:alphaModFix/>
          </a:blip>
          <a:srcRect t="0" b="0" r="0" l="0"/>
          <a:stretch/>
        </p:blipFill>
        <p:spPr>
          <a:xfrm>
            <a:off y="2480983" x="6180055"/>
            <a:ext cy="2435486" cx="4706256"/>
          </a:xfrm>
          <a:prstGeom prst="roundRect">
            <a:avLst>
              <a:gd fmla="val 8594" name="adj"/>
            </a:avLst>
          </a:prstGeom>
          <a:solidFill>
            <a:srgbClr val="EEEEEE"/>
          </a:solidFill>
          <a:ln>
            <a:noFill/>
          </a:ln>
        </p:spPr>
      </p:pic>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31" name="Shape 231"/>
        <p:cNvGrpSpPr/>
        <p:nvPr/>
      </p:nvGrpSpPr>
      <p:grpSpPr>
        <a:xfrm>
          <a:off y="0" x="0"/>
          <a:ext cy="0" cx="0"/>
          <a:chOff y="0" x="0"/>
          <a:chExt cy="0" cx="0"/>
        </a:xfrm>
      </p:grpSpPr>
      <p:sp>
        <p:nvSpPr>
          <p:cNvPr id="232" name="Shape 232"/>
          <p:cNvSpPr txBox="1"/>
          <p:nvPr>
            <p:ph type="title"/>
          </p:nvPr>
        </p:nvSpPr>
        <p:spPr>
          <a:xfrm>
            <a:off y="365125" x="839787"/>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Data Extraction </a:t>
            </a:r>
            <a:br>
              <a:rPr strike="noStrike" u="none" b="0" cap="none" baseline="0" sz="4400" lang="en-US" i="0">
                <a:solidFill>
                  <a:schemeClr val="dk1"/>
                </a:solidFill>
                <a:latin typeface="Calibri"/>
                <a:ea typeface="Calibri"/>
                <a:cs typeface="Calibri"/>
                <a:sym typeface="Calibri"/>
                <a:rtl val="0"/>
              </a:rPr>
            </a:br>
            <a:r>
              <a:rPr strike="noStrike" u="none" b="0" cap="none" baseline="0" sz="4000" lang="en-US" i="0">
                <a:solidFill>
                  <a:schemeClr val="dk1"/>
                </a:solidFill>
                <a:latin typeface="Calibri"/>
                <a:ea typeface="Calibri"/>
                <a:cs typeface="Calibri"/>
                <a:sym typeface="Calibri"/>
                <a:rtl val="0"/>
              </a:rPr>
              <a:t>Gathering Data for Illumination:  ~18 IMG Files</a:t>
            </a:r>
          </a:p>
        </p:txBody>
      </p:sp>
      <p:sp>
        <p:nvSpPr>
          <p:cNvPr id="233" name="Shape 233"/>
          <p:cNvSpPr txBox="1"/>
          <p:nvPr>
            <p:ph idx="1" type="body"/>
          </p:nvPr>
        </p:nvSpPr>
        <p:spPr>
          <a:xfrm>
            <a:off y="1681163" x="1088570"/>
            <a:ext cy="823799" cx="4908899"/>
          </a:xfrm>
          <a:prstGeom prst="rect">
            <a:avLst/>
          </a:prstGeom>
          <a:noFill/>
          <a:ln>
            <a:noFill/>
          </a:ln>
        </p:spPr>
        <p:txBody>
          <a:bodyPr bIns="45700" rIns="91425" lIns="91425" tIns="45700" anchor="b"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1" cap="none" baseline="0" sz="2400" lang="en-US" i="0">
                <a:solidFill>
                  <a:schemeClr val="dk1"/>
                </a:solidFill>
                <a:latin typeface="Calibri"/>
                <a:ea typeface="Calibri"/>
                <a:cs typeface="Calibri"/>
                <a:sym typeface="Calibri"/>
                <a:rtl val="0"/>
              </a:rPr>
              <a:t>Incidence Angle: 71.96⁰</a:t>
            </a:r>
          </a:p>
        </p:txBody>
      </p:sp>
      <p:sp>
        <p:nvSpPr>
          <p:cNvPr id="234" name="Shape 234"/>
          <p:cNvSpPr txBox="1"/>
          <p:nvPr>
            <p:ph idx="2" type="body"/>
          </p:nvPr>
        </p:nvSpPr>
        <p:spPr>
          <a:xfrm>
            <a:off y="1681163" x="6703996"/>
            <a:ext cy="823912" cx="4651388"/>
          </a:xfrm>
          <a:prstGeom prst="rect">
            <a:avLst/>
          </a:prstGeom>
          <a:noFill/>
          <a:ln>
            <a:noFill/>
          </a:ln>
        </p:spPr>
        <p:txBody>
          <a:bodyPr bIns="45700" rIns="91425" lIns="91425" tIns="45700" anchor="b"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1" cap="none" baseline="0" sz="2400" lang="en-US" i="0">
                <a:solidFill>
                  <a:schemeClr val="dk1"/>
                </a:solidFill>
                <a:latin typeface="Calibri"/>
                <a:ea typeface="Calibri"/>
                <a:cs typeface="Calibri"/>
                <a:sym typeface="Calibri"/>
                <a:rtl val="0"/>
              </a:rPr>
              <a:t>Incidence Angle: 46.24⁰</a:t>
            </a:r>
          </a:p>
        </p:txBody>
      </p:sp>
      <p:pic>
        <p:nvPicPr>
          <p:cNvPr id="235" name="Shape 235"/>
          <p:cNvPicPr preferRelativeResize="0"/>
          <p:nvPr>
            <p:ph idx="3" type="body"/>
          </p:nvPr>
        </p:nvPicPr>
        <p:blipFill rotWithShape="1">
          <a:blip r:embed="rId3">
            <a:alphaModFix/>
          </a:blip>
          <a:srcRect t="0" b="0" r="0" l="0"/>
          <a:stretch/>
        </p:blipFill>
        <p:spPr>
          <a:xfrm>
            <a:off y="2942233" x="6703996"/>
            <a:ext cy="3054694" cx="3436033"/>
          </a:xfrm>
          <a:prstGeom prst="roundRect">
            <a:avLst>
              <a:gd fmla="val 8594" name="adj"/>
            </a:avLst>
          </a:prstGeom>
          <a:solidFill>
            <a:srgbClr val="EEEEEE"/>
          </a:solidFill>
          <a:ln>
            <a:noFill/>
          </a:ln>
        </p:spPr>
      </p:pic>
      <p:pic>
        <p:nvPicPr>
          <p:cNvPr id="236" name="Shape 236"/>
          <p:cNvPicPr preferRelativeResize="0"/>
          <p:nvPr>
            <p:ph idx="4" type="body"/>
          </p:nvPr>
        </p:nvPicPr>
        <p:blipFill rotWithShape="1">
          <a:blip r:embed="rId4">
            <a:alphaModFix/>
          </a:blip>
          <a:srcRect t="0" b="0" r="0" l="0"/>
          <a:stretch/>
        </p:blipFill>
        <p:spPr>
          <a:xfrm>
            <a:off y="3186535" x="1088570"/>
            <a:ext cy="2810400" cx="3448500"/>
          </a:xfrm>
          <a:prstGeom prst="roundRect">
            <a:avLst>
              <a:gd fmla="val 8594" name="adj"/>
            </a:avLst>
          </a:prstGeom>
          <a:solidFill>
            <a:srgbClr val="EEEEEE"/>
          </a:solidFill>
          <a:ln>
            <a:noFill/>
          </a:ln>
        </p:spPr>
      </p:pic>
      <p:sp>
        <p:nvSpPr>
          <p:cNvPr id="237" name="Shape 237"/>
          <p:cNvSpPr txBox="1"/>
          <p:nvPr/>
        </p:nvSpPr>
        <p:spPr>
          <a:xfrm>
            <a:off y="5969025" x="1088575"/>
            <a:ext cy="346799" cx="3244500"/>
          </a:xfrm>
          <a:prstGeom prst="rect">
            <a:avLst/>
          </a:prstGeom>
          <a:noFill/>
          <a:ln>
            <a:noFill/>
          </a:ln>
        </p:spPr>
        <p:txBody>
          <a:bodyPr bIns="91425" rIns="91425" lIns="91425" tIns="91425" anchor="t" anchorCtr="0">
            <a:noAutofit/>
          </a:bodyPr>
          <a:lstStyle/>
          <a:p>
            <a:pPr algn="r">
              <a:spcBef>
                <a:spcPts val="0"/>
              </a:spcBef>
              <a:buNone/>
            </a:pPr>
            <a:r>
              <a:rPr sz="1100" lang="en-US"/>
              <a:t>[LROC] M1096580495LC</a:t>
            </a:r>
          </a:p>
        </p:txBody>
      </p:sp>
      <p:sp>
        <p:nvSpPr>
          <p:cNvPr id="238" name="Shape 238"/>
          <p:cNvSpPr txBox="1"/>
          <p:nvPr/>
        </p:nvSpPr>
        <p:spPr>
          <a:xfrm>
            <a:off y="5996925" x="6838912"/>
            <a:ext cy="291000" cx="3166200"/>
          </a:xfrm>
          <a:prstGeom prst="rect">
            <a:avLst/>
          </a:prstGeom>
          <a:noFill/>
          <a:ln>
            <a:noFill/>
          </a:ln>
        </p:spPr>
        <p:txBody>
          <a:bodyPr bIns="91425" rIns="91425" lIns="91425" tIns="91425" anchor="t" anchorCtr="0">
            <a:noAutofit/>
          </a:bodyPr>
          <a:lstStyle/>
          <a:p>
            <a:pPr algn="r">
              <a:spcBef>
                <a:spcPts val="0"/>
              </a:spcBef>
              <a:buNone/>
            </a:pPr>
            <a:r>
              <a:rPr sz="1100" lang="en-US"/>
              <a:t>[LROC] M152959737RC</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2" name="Shape 242"/>
        <p:cNvGrpSpPr/>
        <p:nvPr/>
      </p:nvGrpSpPr>
      <p:grpSpPr>
        <a:xfrm>
          <a:off y="0" x="0"/>
          <a:ext cy="0" cx="0"/>
          <a:chOff y="0" x="0"/>
          <a:chExt cy="0" cx="0"/>
        </a:xfrm>
      </p:grpSpPr>
      <p:sp>
        <p:nvSpPr>
          <p:cNvPr id="243" name="Shape 243"/>
          <p:cNvSpPr txBox="1"/>
          <p:nvPr>
            <p:ph type="title"/>
          </p:nvPr>
        </p:nvSpPr>
        <p:spPr>
          <a:xfrm>
            <a:off y="365125" x="838200"/>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Data Extraction </a:t>
            </a:r>
            <a:r>
              <a:rPr strike="noStrike" u="none" b="1" cap="none" baseline="0" sz="4400" lang="en-US" i="0">
                <a:solidFill>
                  <a:schemeClr val="dk1"/>
                </a:solidFill>
                <a:latin typeface="Calibri"/>
                <a:ea typeface="Calibri"/>
                <a:cs typeface="Calibri"/>
                <a:sym typeface="Calibri"/>
                <a:rtl val="0"/>
              </a:rPr>
              <a:t>- </a:t>
            </a:r>
            <a:r>
              <a:rPr strike="noStrike" u="none" b="0" cap="none" baseline="0" sz="4400" lang="en-US" i="0">
                <a:solidFill>
                  <a:schemeClr val="dk1"/>
                </a:solidFill>
                <a:latin typeface="Calibri"/>
                <a:ea typeface="Calibri"/>
                <a:cs typeface="Calibri"/>
                <a:sym typeface="Calibri"/>
                <a:rtl val="0"/>
              </a:rPr>
              <a:t>Measuring Diameter</a:t>
            </a:r>
          </a:p>
        </p:txBody>
      </p:sp>
      <p:sp>
        <p:nvSpPr>
          <p:cNvPr id="244" name="Shape 244"/>
          <p:cNvSpPr txBox="1"/>
          <p:nvPr>
            <p:ph idx="1" type="body"/>
          </p:nvPr>
        </p:nvSpPr>
        <p:spPr>
          <a:xfrm>
            <a:off y="1825625" x="838200"/>
            <a:ext cy="4351338" cx="10515599"/>
          </a:xfrm>
          <a:prstGeom prst="rect">
            <a:avLst/>
          </a:prstGeom>
          <a:noFill/>
          <a:ln>
            <a:noFill/>
          </a:ln>
        </p:spPr>
        <p:txBody>
          <a:bodyPr bIns="45700" rIns="91425" lIns="91425" tIns="45700" anchor="t" anchorCtr="0">
            <a:noAutofit/>
          </a:bodyPr>
          <a:lstStyle/>
          <a:p>
            <a:pPr algn="l" rtl="0" lvl="0" marR="0" indent="-228600" marL="228600">
              <a:lnSpc>
                <a:spcPct val="90000"/>
              </a:lnSpc>
              <a:spcBef>
                <a:spcPts val="0"/>
              </a:spcBef>
              <a:spcAft>
                <a:spcPts val="0"/>
              </a:spcAft>
              <a:buClr>
                <a:schemeClr val="dk1"/>
              </a:buClr>
              <a:buSzPct val="100000"/>
              <a:buFont typeface="Arial"/>
              <a:buChar char="●"/>
            </a:pPr>
            <a:r>
              <a:rPr strike="noStrike" u="none" b="0" cap="none" baseline="0" sz="2800" lang="en-US" i="0">
                <a:solidFill>
                  <a:schemeClr val="dk1"/>
                </a:solidFill>
                <a:latin typeface="Calibri"/>
                <a:ea typeface="Calibri"/>
                <a:cs typeface="Calibri"/>
                <a:sym typeface="Calibri"/>
                <a:rtl val="0"/>
              </a:rPr>
              <a:t>Tony and I reviewed an approach for measuring the depth and diameter of a crater off of a image [Clayden].</a:t>
            </a:r>
          </a:p>
          <a:p>
            <a:pPr algn="l" rtl="0" lvl="0" marR="0" indent="-228600" marL="228600">
              <a:lnSpc>
                <a:spcPct val="90000"/>
              </a:lnSpc>
              <a:spcBef>
                <a:spcPts val="1000"/>
              </a:spcBef>
              <a:spcAft>
                <a:spcPts val="0"/>
              </a:spcAft>
              <a:buClr>
                <a:schemeClr val="dk1"/>
              </a:buClr>
              <a:buSzPct val="100000"/>
              <a:buFont typeface="Arial"/>
              <a:buChar char="●"/>
            </a:pPr>
            <a:r>
              <a:rPr strike="noStrike" u="none" b="0" cap="none" baseline="0" sz="2800" lang="en-US" i="0">
                <a:solidFill>
                  <a:schemeClr val="dk1"/>
                </a:solidFill>
                <a:latin typeface="Calibri"/>
                <a:ea typeface="Calibri"/>
                <a:cs typeface="Calibri"/>
                <a:sym typeface="Calibri"/>
                <a:rtl val="0"/>
              </a:rPr>
              <a:t>Given an image of a crater, the diameter of the crater can be calculated using the following data: </a:t>
            </a:r>
          </a:p>
          <a:p>
            <a:pPr algn="l" rtl="0" lvl="1" marR="0">
              <a:lnSpc>
                <a:spcPct val="90000"/>
              </a:lnSpc>
              <a:spcBef>
                <a:spcPts val="1000"/>
              </a:spcBef>
              <a:spcAft>
                <a:spcPts val="0"/>
              </a:spcAft>
              <a:buClr>
                <a:schemeClr val="dk1"/>
              </a:buClr>
              <a:buSzPct val="100000"/>
              <a:buFont typeface="Arial"/>
              <a:buChar char="○"/>
            </a:pPr>
            <a:r>
              <a:rPr sz="2800" lang="en-US">
                <a:solidFill>
                  <a:schemeClr val="dk1"/>
                </a:solidFill>
                <a:latin typeface="Calibri"/>
                <a:ea typeface="Calibri"/>
                <a:cs typeface="Calibri"/>
                <a:sym typeface="Calibri"/>
                <a:rtl val="0"/>
              </a:rPr>
              <a:t>T</a:t>
            </a:r>
            <a:r>
              <a:rPr strike="noStrike" u="none" b="0" cap="none" baseline="0" sz="2800" lang="en-US" i="0">
                <a:solidFill>
                  <a:schemeClr val="dk1"/>
                </a:solidFill>
                <a:latin typeface="Calibri"/>
                <a:ea typeface="Calibri"/>
                <a:cs typeface="Calibri"/>
                <a:sym typeface="Calibri"/>
                <a:rtl val="0"/>
              </a:rPr>
              <a:t>he exact time the image was taken</a:t>
            </a:r>
            <a:r>
              <a:rPr sz="2800" lang="en-US">
                <a:solidFill>
                  <a:schemeClr val="dk1"/>
                </a:solidFill>
                <a:latin typeface="Calibri"/>
                <a:ea typeface="Calibri"/>
                <a:cs typeface="Calibri"/>
                <a:sym typeface="Calibri"/>
                <a:rtl val="0"/>
              </a:rPr>
              <a:t>.</a:t>
            </a:r>
            <a:r>
              <a:rPr strike="noStrike" u="none" b="0" cap="none" baseline="0" sz="2800" lang="en-US" i="0">
                <a:solidFill>
                  <a:schemeClr val="dk1"/>
                </a:solidFill>
                <a:latin typeface="Calibri"/>
                <a:ea typeface="Calibri"/>
                <a:cs typeface="Calibri"/>
                <a:sym typeface="Calibri"/>
                <a:rtl val="0"/>
              </a:rPr>
              <a:t> </a:t>
            </a:r>
          </a:p>
          <a:p>
            <a:pPr algn="l" rtl="0" lvl="1" marR="0">
              <a:lnSpc>
                <a:spcPct val="90000"/>
              </a:lnSpc>
              <a:spcBef>
                <a:spcPts val="1000"/>
              </a:spcBef>
              <a:spcAft>
                <a:spcPts val="0"/>
              </a:spcAft>
              <a:buClr>
                <a:schemeClr val="dk1"/>
              </a:buClr>
              <a:buSzPct val="100000"/>
              <a:buFont typeface="Arial"/>
              <a:buChar char="○"/>
            </a:pPr>
            <a:r>
              <a:rPr sz="2800" lang="en-US">
                <a:solidFill>
                  <a:schemeClr val="dk1"/>
                </a:solidFill>
                <a:latin typeface="Calibri"/>
                <a:ea typeface="Calibri"/>
                <a:cs typeface="Calibri"/>
                <a:sym typeface="Calibri"/>
                <a:rtl val="0"/>
              </a:rPr>
              <a:t>L</a:t>
            </a:r>
            <a:r>
              <a:rPr strike="noStrike" u="none" b="0" cap="none" baseline="0" sz="2800" lang="en-US" i="0">
                <a:solidFill>
                  <a:schemeClr val="dk1"/>
                </a:solidFill>
                <a:latin typeface="Calibri"/>
                <a:ea typeface="Calibri"/>
                <a:cs typeface="Calibri"/>
                <a:sym typeface="Calibri"/>
                <a:rtl val="0"/>
              </a:rPr>
              <a:t>ongitude and latitude of crater’s location</a:t>
            </a:r>
            <a:r>
              <a:rPr sz="2800" lang="en-US">
                <a:solidFill>
                  <a:schemeClr val="dk1"/>
                </a:solidFill>
                <a:latin typeface="Calibri"/>
                <a:ea typeface="Calibri"/>
                <a:cs typeface="Calibri"/>
                <a:sym typeface="Calibri"/>
                <a:rtl val="0"/>
              </a:rPr>
              <a:t>.</a:t>
            </a:r>
          </a:p>
          <a:p>
            <a:pPr algn="l" rtl="0" lvl="1" marR="0">
              <a:lnSpc>
                <a:spcPct val="90000"/>
              </a:lnSpc>
              <a:spcBef>
                <a:spcPts val="1000"/>
              </a:spcBef>
              <a:spcAft>
                <a:spcPts val="0"/>
              </a:spcAft>
              <a:buClr>
                <a:schemeClr val="dk1"/>
              </a:buClr>
              <a:buSzPct val="100000"/>
              <a:buFont typeface="Arial"/>
              <a:buChar char="○"/>
            </a:pPr>
            <a:r>
              <a:rPr sz="2800" lang="en-US">
                <a:solidFill>
                  <a:schemeClr val="dk1"/>
                </a:solidFill>
                <a:latin typeface="Calibri"/>
                <a:ea typeface="Calibri"/>
                <a:cs typeface="Calibri"/>
                <a:sym typeface="Calibri"/>
                <a:rtl val="0"/>
              </a:rPr>
              <a:t>D</a:t>
            </a:r>
            <a:r>
              <a:rPr strike="noStrike" u="none" b="0" cap="none" baseline="0" sz="2800" lang="en-US" i="0">
                <a:solidFill>
                  <a:schemeClr val="dk1"/>
                </a:solidFill>
                <a:latin typeface="Calibri"/>
                <a:ea typeface="Calibri"/>
                <a:cs typeface="Calibri"/>
                <a:sym typeface="Calibri"/>
                <a:rtl val="0"/>
              </a:rPr>
              <a:t>istance from the moon to the earth at the time the image was</a:t>
            </a:r>
            <a:r>
              <a:rPr sz="2800" lang="en-US">
                <a:solidFill>
                  <a:schemeClr val="dk1"/>
                </a:solidFill>
                <a:latin typeface="Calibri"/>
                <a:ea typeface="Calibri"/>
                <a:cs typeface="Calibri"/>
                <a:sym typeface="Calibri"/>
                <a:rtl val="0"/>
              </a:rPr>
              <a:t> </a:t>
            </a:r>
            <a:r>
              <a:rPr strike="noStrike" u="none" b="0" cap="none" baseline="0" sz="2800" lang="en-US" i="0">
                <a:solidFill>
                  <a:schemeClr val="dk1"/>
                </a:solidFill>
                <a:latin typeface="Calibri"/>
                <a:ea typeface="Calibri"/>
                <a:cs typeface="Calibri"/>
                <a:sym typeface="Calibri"/>
                <a:rtl val="0"/>
              </a:rPr>
              <a:t>captured.</a:t>
            </a:r>
            <a:r>
              <a:rPr strike="noStrike" u="none" b="0" cap="none" baseline="0" sz="2400" lang="en-US" i="0">
                <a:solidFill>
                  <a:schemeClr val="dk1"/>
                </a:solidFill>
                <a:latin typeface="Calibri"/>
                <a:ea typeface="Calibri"/>
                <a:cs typeface="Calibri"/>
                <a:sym typeface="Calibri"/>
                <a:rtl val="0"/>
              </a:rPr>
              <a:t> </a:t>
            </a:r>
          </a:p>
        </p:txBody>
      </p:sp>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 name="Shape 248"/>
        <p:cNvGrpSpPr/>
        <p:nvPr/>
      </p:nvGrpSpPr>
      <p:grpSpPr>
        <a:xfrm>
          <a:off y="0" x="0"/>
          <a:ext cy="0" cx="0"/>
          <a:chOff y="0" x="0"/>
          <a:chExt cy="0" cx="0"/>
        </a:xfrm>
      </p:grpSpPr>
      <p:sp>
        <p:nvSpPr>
          <p:cNvPr id="249" name="Shape 249"/>
          <p:cNvSpPr txBox="1"/>
          <p:nvPr>
            <p:ph type="title"/>
          </p:nvPr>
        </p:nvSpPr>
        <p:spPr>
          <a:xfrm>
            <a:off y="365125" x="839787"/>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Data Extraction - Preliminary Results</a:t>
            </a:r>
          </a:p>
        </p:txBody>
      </p:sp>
      <p:sp>
        <p:nvSpPr>
          <p:cNvPr id="250" name="Shape 250"/>
          <p:cNvSpPr txBox="1"/>
          <p:nvPr>
            <p:ph idx="1" type="body"/>
          </p:nvPr>
        </p:nvSpPr>
        <p:spPr>
          <a:xfrm>
            <a:off y="1681163" x="839787"/>
            <a:ext cy="823912" cx="5157787"/>
          </a:xfrm>
          <a:prstGeom prst="rect">
            <a:avLst/>
          </a:prstGeom>
          <a:noFill/>
          <a:ln>
            <a:noFill/>
          </a:ln>
        </p:spPr>
        <p:txBody>
          <a:bodyPr bIns="45700" rIns="91425" lIns="91425" tIns="45700" anchor="b"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1" cap="none" baseline="0" sz="2400" lang="en-US" i="0">
                <a:solidFill>
                  <a:schemeClr val="dk1"/>
                </a:solidFill>
                <a:latin typeface="Calibri"/>
                <a:ea typeface="Calibri"/>
                <a:cs typeface="Calibri"/>
                <a:sym typeface="Calibri"/>
                <a:rtl val="0"/>
              </a:rPr>
              <a:t>Input Image: “Alan Crater”</a:t>
            </a:r>
          </a:p>
        </p:txBody>
      </p:sp>
      <p:sp>
        <p:nvSpPr>
          <p:cNvPr id="251" name="Shape 251"/>
          <p:cNvSpPr txBox="1"/>
          <p:nvPr>
            <p:ph idx="2" type="body"/>
          </p:nvPr>
        </p:nvSpPr>
        <p:spPr>
          <a:xfrm>
            <a:off y="1681163" x="6172200"/>
            <a:ext cy="823912" cx="5183186"/>
          </a:xfrm>
          <a:prstGeom prst="rect">
            <a:avLst/>
          </a:prstGeom>
          <a:noFill/>
          <a:ln>
            <a:noFill/>
          </a:ln>
        </p:spPr>
        <p:txBody>
          <a:bodyPr bIns="45700" rIns="91425" lIns="91425" tIns="45700" anchor="b"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1" cap="none" baseline="0" sz="2400" lang="en-US" i="0">
                <a:solidFill>
                  <a:schemeClr val="dk1"/>
                </a:solidFill>
                <a:latin typeface="Calibri"/>
                <a:ea typeface="Calibri"/>
                <a:cs typeface="Calibri"/>
                <a:sym typeface="Calibri"/>
                <a:rtl val="0"/>
              </a:rPr>
              <a:t>Output Image: Craters with diameters</a:t>
            </a:r>
          </a:p>
        </p:txBody>
      </p:sp>
      <p:pic>
        <p:nvPicPr>
          <p:cNvPr id="252" name="Shape 252"/>
          <p:cNvPicPr preferRelativeResize="0"/>
          <p:nvPr>
            <p:ph idx="3" type="body"/>
          </p:nvPr>
        </p:nvPicPr>
        <p:blipFill rotWithShape="1">
          <a:blip r:embed="rId3">
            <a:alphaModFix/>
          </a:blip>
          <a:srcRect t="0" b="0" r="0" l="0"/>
          <a:stretch/>
        </p:blipFill>
        <p:spPr>
          <a:xfrm>
            <a:off y="2782197" x="1131216"/>
            <a:ext cy="3219799" cx="3033143"/>
          </a:xfrm>
          <a:prstGeom prst="rect">
            <a:avLst/>
          </a:prstGeom>
          <a:noFill/>
          <a:ln>
            <a:noFill/>
          </a:ln>
        </p:spPr>
      </p:pic>
      <p:pic>
        <p:nvPicPr>
          <p:cNvPr id="253" name="Shape 253"/>
          <p:cNvPicPr preferRelativeResize="0"/>
          <p:nvPr>
            <p:ph idx="4" type="body"/>
          </p:nvPr>
        </p:nvPicPr>
        <p:blipFill rotWithShape="1">
          <a:blip r:embed="rId4">
            <a:alphaModFix/>
          </a:blip>
          <a:srcRect t="0" b="0" r="0" l="0"/>
          <a:stretch/>
        </p:blipFill>
        <p:spPr>
          <a:xfrm>
            <a:off y="2814033" x="6220937"/>
            <a:ext cy="3066666" cx="5085712"/>
          </a:xfrm>
          <a:prstGeom prst="rect">
            <a:avLst/>
          </a:prstGeom>
          <a:noFill/>
          <a:ln>
            <a:noFill/>
          </a:ln>
        </p:spPr>
      </p:pic>
      <p:sp>
        <p:nvSpPr>
          <p:cNvPr id="254" name="Shape 254"/>
          <p:cNvSpPr txBox="1"/>
          <p:nvPr/>
        </p:nvSpPr>
        <p:spPr>
          <a:xfrm>
            <a:off y="6002000" x="1055025"/>
            <a:ext cy="357900" cx="2539499"/>
          </a:xfrm>
          <a:prstGeom prst="rect">
            <a:avLst/>
          </a:prstGeom>
          <a:noFill/>
          <a:ln>
            <a:noFill/>
          </a:ln>
        </p:spPr>
        <p:txBody>
          <a:bodyPr bIns="91425" rIns="91425" lIns="91425" tIns="91425" anchor="t" anchorCtr="0">
            <a:noAutofit/>
          </a:bodyPr>
          <a:lstStyle/>
          <a:p>
            <a:pPr>
              <a:spcBef>
                <a:spcPts val="0"/>
              </a:spcBef>
              <a:buNone/>
            </a:pPr>
            <a:r>
              <a:rPr sz="1100" lang="en-US"/>
              <a:t>[LROC] M181208790RC</a:t>
            </a:r>
          </a:p>
        </p:txBody>
      </p:sp>
      <p:sp>
        <p:nvSpPr>
          <p:cNvPr id="255" name="Shape 255"/>
          <p:cNvSpPr txBox="1"/>
          <p:nvPr/>
        </p:nvSpPr>
        <p:spPr>
          <a:xfrm>
            <a:off y="5864425" x="6981075"/>
            <a:ext cy="329699" cx="4374299"/>
          </a:xfrm>
          <a:prstGeom prst="rect">
            <a:avLst/>
          </a:prstGeom>
          <a:noFill/>
          <a:ln>
            <a:noFill/>
          </a:ln>
        </p:spPr>
        <p:txBody>
          <a:bodyPr bIns="91425" rIns="91425" lIns="91425" tIns="91425" anchor="t" anchorCtr="0">
            <a:noAutofit/>
          </a:bodyPr>
          <a:lstStyle/>
          <a:p>
            <a:pPr algn="r">
              <a:spcBef>
                <a:spcPts val="0"/>
              </a:spcBef>
              <a:buNone/>
            </a:pPr>
            <a:r>
              <a:rPr sz="1200" lang="en-US"/>
              <a:t>Diameters in red and yellow for detected craters</a:t>
            </a:r>
          </a:p>
        </p:txBody>
      </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gradFill>
          <a:gsLst>
            <a:gs pos="0">
              <a:srgbClr val="B0D8FC"/>
            </a:gs>
            <a:gs pos="50000">
              <a:srgbClr val="D0E7FD"/>
            </a:gs>
            <a:gs pos="100000">
              <a:srgbClr val="E9F4FD"/>
            </a:gs>
          </a:gsLst>
          <a:lin ang="5400012" scaled="0"/>
        </a:gradFill>
      </p:bgPr>
    </p:bg>
    <p:spTree>
      <p:nvGrpSpPr>
        <p:cNvPr id="259" name="Shape 259"/>
        <p:cNvGrpSpPr/>
        <p:nvPr/>
      </p:nvGrpSpPr>
      <p:grpSpPr>
        <a:xfrm>
          <a:off y="0" x="0"/>
          <a:ext cy="0" cx="0"/>
          <a:chOff y="0" x="0"/>
          <a:chExt cy="0" cx="0"/>
        </a:xfrm>
      </p:grpSpPr>
      <p:sp>
        <p:nvSpPr>
          <p:cNvPr id="260" name="Shape 260"/>
          <p:cNvSpPr txBox="1"/>
          <p:nvPr>
            <p:ph type="title"/>
          </p:nvPr>
        </p:nvSpPr>
        <p:spPr>
          <a:xfrm>
            <a:off y="1553858" x="838200"/>
            <a:ext cy="1325700"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b="1" sz="4400" lang="en-US">
                <a:solidFill>
                  <a:schemeClr val="dk1"/>
                </a:solidFill>
                <a:latin typeface="Calibri"/>
                <a:ea typeface="Calibri"/>
                <a:cs typeface="Calibri"/>
                <a:sym typeface="Calibri"/>
              </a:rPr>
              <a:t>Progress Summary</a:t>
            </a:r>
          </a:p>
        </p:txBody>
      </p:sp>
      <p:sp>
        <p:nvSpPr>
          <p:cNvPr id="261" name="Shape 261"/>
          <p:cNvSpPr txBox="1"/>
          <p:nvPr>
            <p:ph idx="1" type="body"/>
          </p:nvPr>
        </p:nvSpPr>
        <p:spPr>
          <a:xfrm>
            <a:off y="2729208" x="838200"/>
            <a:ext cy="1740600" cx="10515599"/>
          </a:xfrm>
          <a:prstGeom prst="rect">
            <a:avLst/>
          </a:prstGeom>
          <a:noFill/>
          <a:ln>
            <a:noFill/>
          </a:ln>
        </p:spPr>
        <p:txBody>
          <a:bodyPr bIns="45700" rIns="91425" lIns="91425" tIns="45700" anchor="t" anchorCtr="0">
            <a:noAutofit/>
          </a:bodyPr>
          <a:lstStyle/>
          <a:p>
            <a:pPr algn="ctr" rtl="0" lvl="0" marR="0" indent="0" marL="0">
              <a:lnSpc>
                <a:spcPct val="90000"/>
              </a:lnSpc>
              <a:spcBef>
                <a:spcPts val="1000"/>
              </a:spcBef>
              <a:spcAft>
                <a:spcPts val="0"/>
              </a:spcAft>
              <a:buClr>
                <a:schemeClr val="dk1"/>
              </a:buClr>
              <a:buSzPct val="25000"/>
              <a:buFont typeface="Arial"/>
              <a:buNone/>
            </a:pPr>
            <a:r>
              <a:rPr sz="2400" lang="en-US">
                <a:solidFill>
                  <a:schemeClr val="dk1"/>
                </a:solidFill>
                <a:latin typeface="Calibri"/>
                <a:ea typeface="Calibri"/>
                <a:cs typeface="Calibri"/>
                <a:sym typeface="Calibri"/>
              </a:rPr>
              <a:t>Fall Quarter 2014</a:t>
            </a:r>
          </a:p>
          <a:p>
            <a:pPr algn="ctr" rtl="0" lvl="0" marR="0" indent="0" marL="0">
              <a:lnSpc>
                <a:spcPct val="90000"/>
              </a:lnSpc>
              <a:spcBef>
                <a:spcPts val="1000"/>
              </a:spcBef>
              <a:spcAft>
                <a:spcPts val="0"/>
              </a:spcAft>
              <a:buClr>
                <a:schemeClr val="dk1"/>
              </a:buClr>
              <a:buSzPct val="25000"/>
              <a:buFont typeface="Arial"/>
              <a:buNone/>
            </a:pPr>
            <a:r>
              <a:rPr strike="noStrike" u="none" b="0" cap="none" baseline="0" sz="2800" lang="en-US" i="0">
                <a:solidFill>
                  <a:schemeClr val="dk1"/>
                </a:solidFill>
                <a:latin typeface="Calibri"/>
                <a:ea typeface="Calibri"/>
                <a:cs typeface="Calibri"/>
                <a:sym typeface="Calibri"/>
              </a:rPr>
              <a:t>Tony Liang</a:t>
            </a: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5" name="Shape 265"/>
        <p:cNvGrpSpPr/>
        <p:nvPr/>
      </p:nvGrpSpPr>
      <p:grpSpPr>
        <a:xfrm>
          <a:off y="0" x="0"/>
          <a:ext cy="0" cx="0"/>
          <a:chOff y="0" x="0"/>
          <a:chExt cy="0" cx="0"/>
        </a:xfrm>
      </p:grpSpPr>
      <p:sp>
        <p:nvSpPr>
          <p:cNvPr id="266" name="Shape 266"/>
          <p:cNvSpPr txBox="1"/>
          <p:nvPr>
            <p:ph type="title"/>
          </p:nvPr>
        </p:nvSpPr>
        <p:spPr>
          <a:xfrm>
            <a:off y="365125" x="838200"/>
            <a:ext cy="533099"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Pr>
              <a:t>Goals</a:t>
            </a:r>
          </a:p>
        </p:txBody>
      </p:sp>
      <p:sp>
        <p:nvSpPr>
          <p:cNvPr id="267" name="Shape 267"/>
          <p:cNvSpPr txBox="1"/>
          <p:nvPr>
            <p:ph idx="1" type="body"/>
          </p:nvPr>
        </p:nvSpPr>
        <p:spPr>
          <a:xfrm>
            <a:off y="1026550" x="838200"/>
            <a:ext cy="5603399" cx="10515599"/>
          </a:xfrm>
          <a:prstGeom prst="rect">
            <a:avLst/>
          </a:prstGeom>
          <a:noFill/>
          <a:ln>
            <a:noFill/>
          </a:ln>
        </p:spPr>
        <p:txBody>
          <a:bodyPr bIns="45700" rIns="91425" lIns="91425" tIns="45700" anchor="t" anchorCtr="0">
            <a:noAutofit/>
          </a:bodyPr>
          <a:lstStyle/>
          <a:p>
            <a:pPr algn="l" rtl="0" lvl="0" marR="0" indent="-406400" marL="4572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Read and analyze papers on crater detection using an ellipse bounding algorithm and circular hough transform,</a:t>
            </a:r>
            <a:r>
              <a:rPr strike="noStrike" u="none" b="0" cap="none" baseline="0" sz="2800" lang="en-US" i="0">
                <a:solidFill>
                  <a:schemeClr val="dk1"/>
                </a:solidFill>
                <a:latin typeface="Calibri"/>
                <a:ea typeface="Calibri"/>
                <a:cs typeface="Calibri"/>
                <a:sym typeface="Calibri"/>
              </a:rPr>
              <a:t> lunar crater size and depth calculations, and lunar crater illuminations</a:t>
            </a:r>
          </a:p>
          <a:p>
            <a:pPr algn="l" rtl="0" lvl="0" marR="0" indent="0" marL="0">
              <a:lnSpc>
                <a:spcPct val="90000"/>
              </a:lnSpc>
              <a:spcBef>
                <a:spcPts val="0"/>
              </a:spcBef>
              <a:spcAft>
                <a:spcPts val="0"/>
              </a:spcAft>
              <a:buNone/>
            </a:pPr>
            <a:r>
              <a:t/>
            </a:r>
            <a:endParaRPr sz="2800">
              <a:solidFill>
                <a:schemeClr val="dk1"/>
              </a:solidFill>
              <a:latin typeface="Calibri"/>
              <a:ea typeface="Calibri"/>
              <a:cs typeface="Calibri"/>
              <a:sym typeface="Calibri"/>
            </a:endParaRPr>
          </a:p>
          <a:p>
            <a:pPr algn="l" rtl="0" lvl="0" marR="0" indent="-406400" marL="457200">
              <a:lnSpc>
                <a:spcPct val="90000"/>
              </a:lnSpc>
              <a:spcBef>
                <a:spcPts val="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Pr>
              <a:t>Collect test lunar crater images</a:t>
            </a:r>
          </a:p>
          <a:p>
            <a:pPr algn="l" rtl="0" lvl="1" marR="0" indent="-406400" marL="9144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Crater detection</a:t>
            </a:r>
          </a:p>
          <a:p>
            <a:pPr algn="l" rtl="0" lvl="2" marR="0" indent="-342900" marL="1371600">
              <a:lnSpc>
                <a:spcPct val="90000"/>
              </a:lnSpc>
              <a:spcBef>
                <a:spcPts val="0"/>
              </a:spcBef>
              <a:spcAft>
                <a:spcPts val="0"/>
              </a:spcAft>
              <a:buClr>
                <a:schemeClr val="dk1"/>
              </a:buClr>
              <a:buSzPct val="64285"/>
              <a:buFont typeface="Calibri"/>
              <a:buChar char="■"/>
            </a:pPr>
            <a:r>
              <a:rPr sz="2800" lang="en-US">
                <a:solidFill>
                  <a:schemeClr val="dk1"/>
                </a:solidFill>
                <a:latin typeface="Calibri"/>
                <a:ea typeface="Calibri"/>
                <a:cs typeface="Calibri"/>
                <a:sym typeface="Calibri"/>
              </a:rPr>
              <a:t>Well illuminated</a:t>
            </a:r>
          </a:p>
          <a:p>
            <a:pPr algn="l" rtl="0" lvl="2" marR="0" indent="-342900" marL="1371600">
              <a:lnSpc>
                <a:spcPct val="90000"/>
              </a:lnSpc>
              <a:spcBef>
                <a:spcPts val="0"/>
              </a:spcBef>
              <a:spcAft>
                <a:spcPts val="0"/>
              </a:spcAft>
              <a:buClr>
                <a:schemeClr val="dk1"/>
              </a:buClr>
              <a:buSzPct val="64285"/>
              <a:buFont typeface="Calibri"/>
              <a:buChar char="■"/>
            </a:pPr>
            <a:r>
              <a:rPr sz="2800" lang="en-US">
                <a:solidFill>
                  <a:schemeClr val="dk1"/>
                </a:solidFill>
                <a:latin typeface="Calibri"/>
                <a:ea typeface="Calibri"/>
                <a:cs typeface="Calibri"/>
                <a:sym typeface="Calibri"/>
              </a:rPr>
              <a:t>Newer rims</a:t>
            </a:r>
          </a:p>
          <a:p>
            <a:pPr algn="l" rtl="0" lvl="2" marR="0" indent="-342900" marL="1371600">
              <a:lnSpc>
                <a:spcPct val="90000"/>
              </a:lnSpc>
              <a:spcBef>
                <a:spcPts val="0"/>
              </a:spcBef>
              <a:spcAft>
                <a:spcPts val="0"/>
              </a:spcAft>
              <a:buClr>
                <a:schemeClr val="dk1"/>
              </a:buClr>
              <a:buSzPct val="64285"/>
              <a:buFont typeface="Calibri"/>
              <a:buChar char="■"/>
            </a:pPr>
            <a:r>
              <a:rPr sz="2800" lang="en-US">
                <a:solidFill>
                  <a:schemeClr val="dk1"/>
                </a:solidFill>
                <a:latin typeface="Calibri"/>
                <a:ea typeface="Calibri"/>
                <a:cs typeface="Calibri"/>
                <a:sym typeface="Calibri"/>
              </a:rPr>
              <a:t>Clusters of craters</a:t>
            </a:r>
          </a:p>
          <a:p>
            <a:pPr algn="l" rtl="0" lvl="1" marR="0" indent="-406400" marL="9144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Crater illuminations</a:t>
            </a:r>
          </a:p>
          <a:p>
            <a:pPr algn="l" rtl="0" lvl="2" marR="0" indent="-342900" marL="1371600">
              <a:lnSpc>
                <a:spcPct val="90000"/>
              </a:lnSpc>
              <a:spcBef>
                <a:spcPts val="0"/>
              </a:spcBef>
              <a:spcAft>
                <a:spcPts val="0"/>
              </a:spcAft>
              <a:buClr>
                <a:schemeClr val="dk1"/>
              </a:buClr>
              <a:buSzPct val="64285"/>
              <a:buFont typeface="Calibri"/>
              <a:buChar char="■"/>
            </a:pPr>
            <a:r>
              <a:rPr sz="2800" lang="en-US">
                <a:solidFill>
                  <a:schemeClr val="dk1"/>
                </a:solidFill>
                <a:latin typeface="Calibri"/>
                <a:ea typeface="Calibri"/>
                <a:cs typeface="Calibri"/>
                <a:sym typeface="Calibri"/>
              </a:rPr>
              <a:t>For each lunar crater, multiple images are to be collected with different illumination angles</a:t>
            </a:r>
          </a:p>
          <a:p>
            <a:pPr algn="l" rtl="0" lvl="0" marR="0" indent="-50800" marL="228600">
              <a:lnSpc>
                <a:spcPct val="90000"/>
              </a:lnSpc>
              <a:spcBef>
                <a:spcPts val="0"/>
              </a:spcBef>
              <a:spcAft>
                <a:spcPts val="0"/>
              </a:spcAft>
              <a:buClr>
                <a:schemeClr val="dk1"/>
              </a:buClr>
              <a:buFont typeface="Arial"/>
              <a:buNone/>
            </a:pPr>
            <a:r>
              <a:t/>
            </a:r>
            <a:endParaRPr strike="noStrike" u="none" b="0" cap="none" baseline="0" sz="2800" i="0">
              <a:solidFill>
                <a:schemeClr val="dk1"/>
              </a:solidFill>
              <a:latin typeface="Arial"/>
              <a:ea typeface="Arial"/>
              <a:cs typeface="Arial"/>
              <a:sym typeface="Arial"/>
            </a:endParaRP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 name="Shape 271"/>
        <p:cNvGrpSpPr/>
        <p:nvPr/>
      </p:nvGrpSpPr>
      <p:grpSpPr>
        <a:xfrm>
          <a:off y="0" x="0"/>
          <a:ext cy="0" cx="0"/>
          <a:chOff y="0" x="0"/>
          <a:chExt cy="0" cx="0"/>
        </a:xfrm>
      </p:grpSpPr>
      <p:sp>
        <p:nvSpPr>
          <p:cNvPr id="272" name="Shape 272"/>
          <p:cNvSpPr txBox="1"/>
          <p:nvPr>
            <p:ph type="title"/>
          </p:nvPr>
        </p:nvSpPr>
        <p:spPr>
          <a:xfrm>
            <a:off y="365125" x="838200"/>
            <a:ext cy="1325700"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Pr>
              <a:t>Goals Continued</a:t>
            </a:r>
          </a:p>
        </p:txBody>
      </p:sp>
      <p:sp>
        <p:nvSpPr>
          <p:cNvPr id="273" name="Shape 273"/>
          <p:cNvSpPr txBox="1"/>
          <p:nvPr>
            <p:ph idx="1" type="body"/>
          </p:nvPr>
        </p:nvSpPr>
        <p:spPr>
          <a:xfrm>
            <a:off y="1825625" x="838200"/>
            <a:ext cy="4351199" cx="10515599"/>
          </a:xfrm>
          <a:prstGeom prst="rect">
            <a:avLst/>
          </a:prstGeom>
          <a:noFill/>
          <a:ln>
            <a:noFill/>
          </a:ln>
        </p:spPr>
        <p:txBody>
          <a:bodyPr bIns="45700" rIns="91425" lIns="91425" tIns="45700" anchor="t" anchorCtr="0">
            <a:noAutofit/>
          </a:bodyPr>
          <a:lstStyle/>
          <a:p>
            <a:pPr algn="l" rtl="0" lvl="0" marR="0" indent="-406400" marL="4572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Create two prototypes of the crater detection using the ellipse bounding algorithm and circular hough transform respectively</a:t>
            </a:r>
          </a:p>
          <a:p>
            <a:pPr algn="l" rtl="0" lvl="1" marR="0" indent="-406400" marL="9144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Add improvements to the prototypes</a:t>
            </a:r>
          </a:p>
          <a:p>
            <a:pPr algn="l" rtl="0" lvl="1" marR="0" indent="-406400" marL="9144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Produce preliminary results</a:t>
            </a:r>
          </a:p>
          <a:p>
            <a:pPr algn="l" rtl="0" lvl="0" marR="0" indent="0" marL="457200">
              <a:lnSpc>
                <a:spcPct val="90000"/>
              </a:lnSpc>
              <a:spcBef>
                <a:spcPts val="0"/>
              </a:spcBef>
              <a:spcAft>
                <a:spcPts val="0"/>
              </a:spcAft>
              <a:buNone/>
            </a:pPr>
            <a:r>
              <a:t/>
            </a:r>
            <a:endParaRPr sz="2800">
              <a:solidFill>
                <a:schemeClr val="dk1"/>
              </a:solidFill>
              <a:latin typeface="Calibri"/>
              <a:ea typeface="Calibri"/>
              <a:cs typeface="Calibri"/>
              <a:sym typeface="Calibri"/>
            </a:endParaRPr>
          </a:p>
          <a:p>
            <a:pPr algn="l" rtl="0" lvl="0" marR="0" indent="-406400" marL="4572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Began the lunar crater illumination implementation</a:t>
            </a:r>
          </a:p>
          <a:p>
            <a:pPr algn="l" rtl="0" marR="0" indent="0" marL="0">
              <a:lnSpc>
                <a:spcPct val="90000"/>
              </a:lnSpc>
              <a:spcBef>
                <a:spcPts val="0"/>
              </a:spcBef>
              <a:spcAft>
                <a:spcPts val="0"/>
              </a:spcAft>
              <a:buNone/>
            </a:pPr>
            <a:r>
              <a:t/>
            </a:r>
            <a:endParaRPr sz="2800">
              <a:solidFill>
                <a:schemeClr val="dk1"/>
              </a:solidFill>
              <a:latin typeface="Calibri"/>
              <a:ea typeface="Calibri"/>
              <a:cs typeface="Calibri"/>
              <a:sym typeface="Calibri"/>
            </a:endParaRPr>
          </a:p>
          <a:p>
            <a:pPr algn="l" rtl="0" lvl="0" marR="0" indent="-406400" marL="4572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To calculate the depth of a crater, sun angles at the exact time these images were captured are needed. </a:t>
            </a:r>
          </a:p>
          <a:p>
            <a:pPr algn="l" rtl="0" lvl="1" marR="0" indent="-406400" marL="9144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Tasked with pulling this metadata from the images.</a:t>
            </a:r>
          </a:p>
          <a:p>
            <a:pPr algn="l" rtl="0" lvl="0" marR="0" indent="-50800" marL="228600">
              <a:lnSpc>
                <a:spcPct val="90000"/>
              </a:lnSpc>
              <a:spcBef>
                <a:spcPts val="0"/>
              </a:spcBef>
              <a:spcAft>
                <a:spcPts val="0"/>
              </a:spcAft>
              <a:buClr>
                <a:schemeClr val="dk1"/>
              </a:buClr>
              <a:buFont typeface="Arial"/>
              <a:buNone/>
            </a:pPr>
            <a:r>
              <a:t/>
            </a:r>
            <a:endParaRPr strike="noStrike" u="none" b="0" cap="none" baseline="0" sz="2800" i="0">
              <a:solidFill>
                <a:schemeClr val="dk1"/>
              </a:solidFill>
              <a:latin typeface="Arial"/>
              <a:ea typeface="Arial"/>
              <a:cs typeface="Arial"/>
              <a:sym typeface="Arial"/>
            </a:endParaRPr>
          </a:p>
        </p:txBody>
      </p: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7" name="Shape 277"/>
        <p:cNvGrpSpPr/>
        <p:nvPr/>
      </p:nvGrpSpPr>
      <p:grpSpPr>
        <a:xfrm>
          <a:off y="0" x="0"/>
          <a:ext cy="0" cx="0"/>
          <a:chOff y="0" x="0"/>
          <a:chExt cy="0" cx="0"/>
        </a:xfrm>
      </p:grpSpPr>
      <p:sp>
        <p:nvSpPr>
          <p:cNvPr id="278" name="Shape 278"/>
          <p:cNvSpPr txBox="1"/>
          <p:nvPr>
            <p:ph type="title"/>
          </p:nvPr>
        </p:nvSpPr>
        <p:spPr>
          <a:xfrm>
            <a:off y="365125" x="838200"/>
            <a:ext cy="561599"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Progress</a:t>
            </a:r>
          </a:p>
        </p:txBody>
      </p:sp>
      <p:sp>
        <p:nvSpPr>
          <p:cNvPr id="279" name="Shape 279"/>
          <p:cNvSpPr txBox="1"/>
          <p:nvPr>
            <p:ph idx="1" type="body"/>
          </p:nvPr>
        </p:nvSpPr>
        <p:spPr>
          <a:xfrm>
            <a:off y="1098475" x="838200"/>
            <a:ext cy="5317500" cx="10515599"/>
          </a:xfrm>
          <a:prstGeom prst="rect">
            <a:avLst/>
          </a:prstGeom>
          <a:noFill/>
          <a:ln>
            <a:noFill/>
          </a:ln>
        </p:spPr>
        <p:txBody>
          <a:bodyPr bIns="45700" rIns="91425" lIns="91425" tIns="45700" anchor="t" anchorCtr="0">
            <a:noAutofit/>
          </a:bodyPr>
          <a:lstStyle/>
          <a:p>
            <a:pPr algn="l" rtl="0" lvl="0" marR="0" indent="-381000" marL="457200">
              <a:lnSpc>
                <a:spcPct val="90000"/>
              </a:lnSpc>
              <a:spcBef>
                <a:spcPts val="0"/>
              </a:spcBef>
              <a:spcAft>
                <a:spcPts val="0"/>
              </a:spcAft>
              <a:buClr>
                <a:schemeClr val="dk1"/>
              </a:buClr>
              <a:buSzPct val="100000"/>
              <a:buFont typeface="Calibri"/>
              <a:buChar char="●"/>
            </a:pPr>
            <a:r>
              <a:rPr strike="noStrike" u="none" b="0" cap="none" baseline="0" sz="2400" lang="en-US" i="0">
                <a:solidFill>
                  <a:schemeClr val="dk1"/>
                </a:solidFill>
                <a:latin typeface="Calibri"/>
                <a:ea typeface="Calibri"/>
                <a:cs typeface="Calibri"/>
                <a:sym typeface="Calibri"/>
                <a:rtl val="0"/>
              </a:rPr>
              <a:t>Read and analyzed papers on crater detection and the [Clayden] website on lunar crater size and depth calculations</a:t>
            </a:r>
          </a:p>
          <a:p>
            <a:pPr algn="l" rtl="0" lvl="1" marR="0" indent="-381000" marL="914400">
              <a:lnSpc>
                <a:spcPct val="90000"/>
              </a:lnSpc>
              <a:spcBef>
                <a:spcPts val="0"/>
              </a:spcBef>
              <a:spcAft>
                <a:spcPts val="0"/>
              </a:spcAft>
              <a:buClr>
                <a:schemeClr val="dk1"/>
              </a:buClr>
              <a:buSzPct val="80000"/>
              <a:buFont typeface="Calibri"/>
              <a:buChar char="○"/>
            </a:pPr>
            <a:r>
              <a:rPr lang="en-US">
                <a:solidFill>
                  <a:schemeClr val="dk1"/>
                </a:solidFill>
                <a:latin typeface="Calibri"/>
                <a:ea typeface="Calibri"/>
                <a:cs typeface="Calibri"/>
                <a:sym typeface="Calibri"/>
                <a:rtl val="0"/>
              </a:rPr>
              <a:t>Necessary formulas and data are collected</a:t>
            </a:r>
          </a:p>
          <a:p>
            <a:pPr algn="l" rtl="0" lvl="0" marR="0" indent="-381000" marL="457200">
              <a:lnSpc>
                <a:spcPct val="90000"/>
              </a:lnSpc>
              <a:spcBef>
                <a:spcPts val="1000"/>
              </a:spcBef>
              <a:spcAft>
                <a:spcPts val="0"/>
              </a:spcAft>
              <a:buClr>
                <a:schemeClr val="dk1"/>
              </a:buClr>
              <a:buSzPct val="100000"/>
              <a:buFont typeface="Calibri"/>
              <a:buChar char="●"/>
            </a:pPr>
            <a:r>
              <a:rPr strike="noStrike" u="none" b="0" cap="none" baseline="0" sz="2400" lang="en-US" i="0">
                <a:solidFill>
                  <a:schemeClr val="dk1"/>
                </a:solidFill>
                <a:latin typeface="Calibri"/>
                <a:ea typeface="Calibri"/>
                <a:cs typeface="Calibri"/>
                <a:sym typeface="Calibri"/>
                <a:rtl val="0"/>
              </a:rPr>
              <a:t>Gathered lunar crater images</a:t>
            </a:r>
          </a:p>
          <a:p>
            <a:pPr algn="l" rtl="0" lvl="1" marR="0" indent="-381000" marL="914400">
              <a:lnSpc>
                <a:spcPct val="90000"/>
              </a:lnSpc>
              <a:spcBef>
                <a:spcPts val="1000"/>
              </a:spcBef>
              <a:spcAft>
                <a:spcPts val="0"/>
              </a:spcAft>
              <a:buClr>
                <a:schemeClr val="dk1"/>
              </a:buClr>
              <a:buSzPct val="80000"/>
              <a:buFont typeface="Calibri"/>
              <a:buChar char="○"/>
            </a:pPr>
            <a:r>
              <a:rPr lang="en-US">
                <a:solidFill>
                  <a:schemeClr val="dk1"/>
                </a:solidFill>
                <a:latin typeface="Calibri"/>
                <a:ea typeface="Calibri"/>
                <a:cs typeface="Calibri"/>
                <a:sym typeface="Calibri"/>
                <a:rtl val="0"/>
              </a:rPr>
              <a:t>C</a:t>
            </a:r>
            <a:r>
              <a:rPr strike="noStrike" u="none" b="0" cap="none" baseline="0" lang="en-US" i="0">
                <a:solidFill>
                  <a:schemeClr val="dk1"/>
                </a:solidFill>
                <a:latin typeface="Calibri"/>
                <a:ea typeface="Calibri"/>
                <a:cs typeface="Calibri"/>
                <a:sym typeface="Calibri"/>
                <a:rtl val="0"/>
              </a:rPr>
              <a:t>rater detect</a:t>
            </a:r>
            <a:r>
              <a:rPr lang="en-US">
                <a:solidFill>
                  <a:schemeClr val="dk1"/>
                </a:solidFill>
                <a:latin typeface="Calibri"/>
                <a:ea typeface="Calibri"/>
                <a:cs typeface="Calibri"/>
                <a:sym typeface="Calibri"/>
                <a:rtl val="0"/>
              </a:rPr>
              <a:t>ion testing</a:t>
            </a:r>
          </a:p>
          <a:p>
            <a:pPr algn="l" rtl="0" lvl="1" marR="0" indent="-381000" marL="914400">
              <a:lnSpc>
                <a:spcPct val="90000"/>
              </a:lnSpc>
              <a:spcBef>
                <a:spcPts val="1000"/>
              </a:spcBef>
              <a:spcAft>
                <a:spcPts val="0"/>
              </a:spcAft>
              <a:buClr>
                <a:schemeClr val="dk1"/>
              </a:buClr>
              <a:buSzPct val="80000"/>
              <a:buFont typeface="Calibri"/>
              <a:buChar char="○"/>
            </a:pPr>
            <a:r>
              <a:rPr lang="en-US">
                <a:solidFill>
                  <a:schemeClr val="dk1"/>
                </a:solidFill>
                <a:latin typeface="Calibri"/>
                <a:ea typeface="Calibri"/>
                <a:cs typeface="Calibri"/>
                <a:sym typeface="Calibri"/>
                <a:rtl val="0"/>
              </a:rPr>
              <a:t>Extracted metadata for lunar crater size and depth calculations</a:t>
            </a:r>
          </a:p>
          <a:p>
            <a:pPr algn="l" rtl="0" lvl="2" marR="0" indent="-342900" marL="1371600">
              <a:lnSpc>
                <a:spcPct val="90000"/>
              </a:lnSpc>
              <a:spcBef>
                <a:spcPts val="1000"/>
              </a:spcBef>
              <a:spcAft>
                <a:spcPts val="0"/>
              </a:spcAft>
              <a:buClr>
                <a:schemeClr val="dk1"/>
              </a:buClr>
              <a:buSzPct val="60000"/>
              <a:buFont typeface="Calibri"/>
              <a:buChar char="■"/>
            </a:pPr>
            <a:r>
              <a:rPr lang="en-US">
                <a:solidFill>
                  <a:schemeClr val="dk1"/>
                </a:solidFill>
                <a:latin typeface="Calibri"/>
                <a:ea typeface="Calibri"/>
                <a:cs typeface="Calibri"/>
                <a:sym typeface="Calibri"/>
                <a:rtl val="0"/>
              </a:rPr>
              <a:t>Sun angle</a:t>
            </a:r>
          </a:p>
          <a:p>
            <a:pPr rtl="0" lvl="0" indent="-381000" marL="457200">
              <a:spcBef>
                <a:spcPts val="0"/>
              </a:spcBef>
              <a:buClr>
                <a:schemeClr val="dk1"/>
              </a:buClr>
              <a:buSzPct val="100000"/>
              <a:buFont typeface="Calibri"/>
              <a:buChar char="●"/>
            </a:pPr>
            <a:r>
              <a:rPr sz="2400" lang="en-US">
                <a:solidFill>
                  <a:schemeClr val="dk1"/>
                </a:solidFill>
                <a:latin typeface="Calibri"/>
                <a:ea typeface="Calibri"/>
                <a:cs typeface="Calibri"/>
                <a:sym typeface="Calibri"/>
                <a:rtl val="0"/>
              </a:rPr>
              <a:t>Created an ellipse bounding algorithm that uses a single lunar image</a:t>
            </a:r>
          </a:p>
          <a:p>
            <a:pPr rtl="0" lvl="0" indent="-381000" marL="457200">
              <a:spcBef>
                <a:spcPts val="0"/>
              </a:spcBef>
              <a:buClr>
                <a:schemeClr val="dk1"/>
              </a:buClr>
              <a:buSzPct val="100000"/>
              <a:buFont typeface="Calibri"/>
              <a:buChar char="●"/>
            </a:pPr>
            <a:r>
              <a:rPr sz="2400" lang="en-US">
                <a:solidFill>
                  <a:schemeClr val="dk1"/>
                </a:solidFill>
                <a:latin typeface="Calibri"/>
                <a:ea typeface="Calibri"/>
                <a:cs typeface="Calibri"/>
                <a:sym typeface="Calibri"/>
                <a:rtl val="0"/>
              </a:rPr>
              <a:t>Created a circular hough transform crater detection prototype that uses a single lunar image</a:t>
            </a:r>
          </a:p>
          <a:p>
            <a:pPr rtl="0" lvl="0" indent="-381000" marL="457200">
              <a:spcBef>
                <a:spcPts val="1000"/>
              </a:spcBef>
              <a:buClr>
                <a:schemeClr val="dk1"/>
              </a:buClr>
              <a:buSzPct val="100000"/>
              <a:buFont typeface="Calibri"/>
              <a:buChar char="●"/>
            </a:pPr>
            <a:r>
              <a:rPr sz="2400" lang="en-US">
                <a:solidFill>
                  <a:schemeClr val="dk1"/>
                </a:solidFill>
                <a:latin typeface="Calibri"/>
                <a:ea typeface="Calibri"/>
                <a:cs typeface="Calibri"/>
                <a:sym typeface="Calibri"/>
                <a:rtl val="0"/>
              </a:rPr>
              <a:t>Prototype refinements</a:t>
            </a:r>
          </a:p>
          <a:p>
            <a:pPr algn="l" rtl="0" lvl="0" marR="0" indent="0" marL="0">
              <a:lnSpc>
                <a:spcPct val="90000"/>
              </a:lnSpc>
              <a:spcBef>
                <a:spcPts val="1000"/>
              </a:spcBef>
              <a:spcAft>
                <a:spcPts val="0"/>
              </a:spcAft>
              <a:buClr>
                <a:schemeClr val="dk1"/>
              </a:buClr>
              <a:buFont typeface="Arial"/>
              <a:buNone/>
            </a:pPr>
            <a:r>
              <a:t/>
            </a:r>
            <a:endParaRPr strike="noStrike" u="none" b="0" cap="none" baseline="0" sz="2800" i="0">
              <a:solidFill>
                <a:schemeClr val="dk1"/>
              </a:solidFill>
              <a:latin typeface="Calibri"/>
              <a:ea typeface="Calibri"/>
              <a:cs typeface="Calibri"/>
              <a:sym typeface="Calibri"/>
              <a:rtl val="0"/>
            </a:endParaRPr>
          </a:p>
          <a:p>
            <a:pPr algn="l" rtl="0" lvl="0" marR="0" indent="-50800" marL="228600">
              <a:lnSpc>
                <a:spcPct val="90000"/>
              </a:lnSpc>
              <a:spcBef>
                <a:spcPts val="1000"/>
              </a:spcBef>
              <a:spcAft>
                <a:spcPts val="0"/>
              </a:spcAft>
              <a:buClr>
                <a:schemeClr val="dk1"/>
              </a:buClr>
              <a:buFont typeface="Arial"/>
              <a:buNone/>
            </a:pPr>
            <a:r>
              <a:t/>
            </a:r>
            <a:endParaRPr strike="noStrike" u="none" b="0" cap="none" baseline="0" sz="2800" i="0">
              <a:solidFill>
                <a:schemeClr val="dk1"/>
              </a:solidFill>
              <a:latin typeface="Calibri"/>
              <a:ea typeface="Calibri"/>
              <a:cs typeface="Calibri"/>
              <a:sym typeface="Calibri"/>
              <a:rtl val="0"/>
            </a:endParaRP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3" name="Shape 283"/>
        <p:cNvGrpSpPr/>
        <p:nvPr/>
      </p:nvGrpSpPr>
      <p:grpSpPr>
        <a:xfrm>
          <a:off y="0" x="0"/>
          <a:ext cy="0" cx="0"/>
          <a:chOff y="0" x="0"/>
          <a:chExt cy="0" cx="0"/>
        </a:xfrm>
      </p:grpSpPr>
      <p:sp>
        <p:nvSpPr>
          <p:cNvPr id="284" name="Shape 284"/>
          <p:cNvSpPr txBox="1"/>
          <p:nvPr>
            <p:ph type="title"/>
          </p:nvPr>
        </p:nvSpPr>
        <p:spPr>
          <a:xfrm>
            <a:off y="365125" x="838200"/>
            <a:ext cy="1325700"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Pr>
              <a:t>Progress Continued</a:t>
            </a:r>
          </a:p>
        </p:txBody>
      </p:sp>
      <p:sp>
        <p:nvSpPr>
          <p:cNvPr id="285" name="Shape 285"/>
          <p:cNvSpPr txBox="1"/>
          <p:nvPr>
            <p:ph idx="1" type="body"/>
          </p:nvPr>
        </p:nvSpPr>
        <p:spPr>
          <a:xfrm>
            <a:off y="1825625" x="838200"/>
            <a:ext cy="4351199" cx="10515599"/>
          </a:xfrm>
          <a:prstGeom prst="rect">
            <a:avLst/>
          </a:prstGeom>
          <a:noFill/>
          <a:ln>
            <a:noFill/>
          </a:ln>
        </p:spPr>
        <p:txBody>
          <a:bodyPr bIns="45700" rIns="91425" lIns="91425" tIns="45700" anchor="t" anchorCtr="0">
            <a:noAutofit/>
          </a:bodyPr>
          <a:lstStyle/>
          <a:p>
            <a:pPr algn="l" rtl="0" lvl="0" marR="0" indent="-381000" marL="457200">
              <a:lnSpc>
                <a:spcPct val="90000"/>
              </a:lnSpc>
              <a:spcBef>
                <a:spcPts val="1000"/>
              </a:spcBef>
              <a:spcAft>
                <a:spcPts val="0"/>
              </a:spcAft>
              <a:buClr>
                <a:schemeClr val="dk1"/>
              </a:buClr>
              <a:buSzPct val="100000"/>
              <a:buFont typeface="Calibri"/>
              <a:buChar char="●"/>
            </a:pPr>
            <a:r>
              <a:rPr sz="2400" lang="en-US">
                <a:solidFill>
                  <a:schemeClr val="dk1"/>
                </a:solidFill>
                <a:latin typeface="Calibri"/>
                <a:ea typeface="Calibri"/>
                <a:cs typeface="Calibri"/>
                <a:sym typeface="Calibri"/>
              </a:rPr>
              <a:t>Begin testing of lunar crater size and depth calculations with a single lunar crater image</a:t>
            </a:r>
          </a:p>
          <a:p>
            <a:pPr algn="l" rtl="0" lvl="1" marR="0" indent="-381000" marL="914400">
              <a:lnSpc>
                <a:spcPct val="90000"/>
              </a:lnSpc>
              <a:spcBef>
                <a:spcPts val="1000"/>
              </a:spcBef>
              <a:spcAft>
                <a:spcPts val="0"/>
              </a:spcAft>
              <a:buClr>
                <a:schemeClr val="dk1"/>
              </a:buClr>
              <a:buSzPct val="80000"/>
              <a:buFont typeface="Calibri"/>
              <a:buChar char="○"/>
            </a:pPr>
            <a:r>
              <a:rPr lang="en-US">
                <a:solidFill>
                  <a:schemeClr val="dk1"/>
                </a:solidFill>
                <a:latin typeface="Calibri"/>
                <a:ea typeface="Calibri"/>
                <a:cs typeface="Calibri"/>
                <a:sym typeface="Calibri"/>
              </a:rPr>
              <a:t>Produce lunar crater size calculations</a:t>
            </a:r>
          </a:p>
          <a:p>
            <a:pPr rtl="0" lvl="0" indent="0" marL="0">
              <a:spcBef>
                <a:spcPts val="0"/>
              </a:spcBef>
              <a:buFont typeface="Calibri"/>
              <a:buNone/>
            </a:pPr>
            <a:r>
              <a:t/>
            </a:r>
            <a:endParaRPr sz="2800">
              <a:solidFill>
                <a:schemeClr val="dk1"/>
              </a:solidFill>
              <a:latin typeface="Calibri"/>
              <a:ea typeface="Calibri"/>
              <a:cs typeface="Calibri"/>
              <a:sym typeface="Calibri"/>
            </a:endParaRPr>
          </a:p>
          <a:p>
            <a:pPr rtl="0" lvl="0" indent="-381000" marL="457200">
              <a:spcBef>
                <a:spcPts val="0"/>
              </a:spcBef>
              <a:buClr>
                <a:schemeClr val="dk1"/>
              </a:buClr>
              <a:buSzPct val="100000"/>
              <a:buFont typeface="Calibri"/>
              <a:buChar char="●"/>
            </a:pPr>
            <a:r>
              <a:rPr sz="2400" lang="en-US">
                <a:solidFill>
                  <a:schemeClr val="dk1"/>
                </a:solidFill>
                <a:latin typeface="Calibri"/>
                <a:ea typeface="Calibri"/>
                <a:cs typeface="Calibri"/>
                <a:sym typeface="Calibri"/>
              </a:rPr>
              <a:t>Wrote a program that can pull metadata from our TIFF images, however the only data we could use was a time stamp.</a:t>
            </a:r>
          </a:p>
          <a:p>
            <a:pPr rtl="0" lvl="1" indent="-381000" marL="914400">
              <a:spcBef>
                <a:spcPts val="500"/>
              </a:spcBef>
              <a:buClr>
                <a:schemeClr val="dk1"/>
              </a:buClr>
              <a:buSzPct val="100000"/>
              <a:buFont typeface="Calibri"/>
              <a:buChar char="○"/>
            </a:pPr>
            <a:r>
              <a:rPr sz="2400" lang="en-US">
                <a:solidFill>
                  <a:schemeClr val="dk1"/>
                </a:solidFill>
                <a:latin typeface="Calibri"/>
                <a:ea typeface="Calibri"/>
                <a:cs typeface="Calibri"/>
                <a:sym typeface="Calibri"/>
              </a:rPr>
              <a:t>A helpful result from </a:t>
            </a:r>
            <a:r>
              <a:rPr lang="en-US">
                <a:solidFill>
                  <a:schemeClr val="dk1"/>
                </a:solidFill>
                <a:latin typeface="Calibri"/>
                <a:ea typeface="Calibri"/>
                <a:cs typeface="Calibri"/>
                <a:sym typeface="Calibri"/>
              </a:rPr>
              <a:t>our</a:t>
            </a:r>
            <a:r>
              <a:rPr sz="2400" lang="en-US">
                <a:solidFill>
                  <a:schemeClr val="dk1"/>
                </a:solidFill>
                <a:latin typeface="Calibri"/>
                <a:ea typeface="Calibri"/>
                <a:cs typeface="Calibri"/>
                <a:sym typeface="Calibri"/>
              </a:rPr>
              <a:t> metadata reader:</a:t>
            </a:r>
          </a:p>
          <a:p>
            <a:pPr rtl="0" lvl="0" indent="457200" marL="0">
              <a:spcBef>
                <a:spcPts val="500"/>
              </a:spcBef>
              <a:buClr>
                <a:srgbClr val="000000"/>
              </a:buClr>
              <a:buSzPct val="45833"/>
              <a:buNone/>
            </a:pPr>
            <a:r>
              <a:rPr sz="2400" lang="en-US">
                <a:solidFill>
                  <a:srgbClr val="0070C0"/>
                </a:solidFill>
                <a:latin typeface="Calibri"/>
                <a:ea typeface="Calibri"/>
                <a:cs typeface="Calibri"/>
                <a:sym typeface="Calibri"/>
              </a:rPr>
              <a:t>&lt;Item name="PRODUCT_CREATION_TIME"&gt;2013-11-16T18:54:29&lt;/Item&gt;</a:t>
            </a:r>
          </a:p>
        </p:txBody>
      </p:sp>
    </p:spTree>
  </p:cSld>
  <p:clrMapOvr>
    <a:masterClrMapping/>
  </p:clrMapOvr>
  <p:transition spd="slow">
    <p:cut/>
  </p:transition>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89" name="Shape 289"/>
        <p:cNvGrpSpPr/>
        <p:nvPr/>
      </p:nvGrpSpPr>
      <p:grpSpPr>
        <a:xfrm>
          <a:off y="0" x="0"/>
          <a:ext cy="0" cx="0"/>
          <a:chOff y="0" x="0"/>
          <a:chExt cy="0" cx="0"/>
        </a:xfrm>
      </p:grpSpPr>
      <p:sp>
        <p:nvSpPr>
          <p:cNvPr id="290" name="Shape 290"/>
          <p:cNvSpPr txBox="1"/>
          <p:nvPr>
            <p:ph type="title"/>
          </p:nvPr>
        </p:nvSpPr>
        <p:spPr>
          <a:xfrm>
            <a:off y="365125" x="838200"/>
            <a:ext cy="1325562"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b="0" sz="4400" lang="en-US">
                <a:latin typeface="Calibri"/>
                <a:ea typeface="Calibri"/>
                <a:cs typeface="Calibri"/>
                <a:sym typeface="Calibri"/>
              </a:rPr>
              <a:t>Project Management </a:t>
            </a:r>
            <a:r>
              <a:rPr strike="noStrike" u="none" b="0" cap="none" baseline="0" sz="4400" lang="en-US" i="0">
                <a:solidFill>
                  <a:schemeClr val="dk1"/>
                </a:solidFill>
                <a:latin typeface="Calibri"/>
                <a:ea typeface="Calibri"/>
                <a:cs typeface="Calibri"/>
                <a:sym typeface="Calibri"/>
                <a:rtl val="0"/>
              </a:rPr>
              <a:t>Progress </a:t>
            </a:r>
          </a:p>
        </p:txBody>
      </p:sp>
      <p:sp>
        <p:nvSpPr>
          <p:cNvPr id="291" name="Shape 291"/>
          <p:cNvSpPr txBox="1"/>
          <p:nvPr>
            <p:ph idx="1" type="body"/>
          </p:nvPr>
        </p:nvSpPr>
        <p:spPr>
          <a:xfrm>
            <a:off y="1825625" x="838200"/>
            <a:ext cy="4351338" cx="10515599"/>
          </a:xfrm>
          <a:prstGeom prst="rect">
            <a:avLst/>
          </a:prstGeom>
          <a:noFill/>
          <a:ln>
            <a:noFill/>
          </a:ln>
        </p:spPr>
        <p:txBody>
          <a:bodyPr bIns="45700" rIns="91425" lIns="91425" tIns="45700" anchor="t" anchorCtr="0">
            <a:noAutofit/>
          </a:bodyPr>
          <a:lstStyle/>
          <a:p>
            <a:pPr algn="l" rtl="0" lvl="0" marR="0" indent="-203200" marL="228600">
              <a:lnSpc>
                <a:spcPct val="90000"/>
              </a:lnSpc>
              <a:spcBef>
                <a:spcPts val="0"/>
              </a:spcBef>
              <a:spcAft>
                <a:spcPts val="0"/>
              </a:spcAft>
              <a:buClr>
                <a:schemeClr val="dk1"/>
              </a:buClr>
              <a:buSzPct val="100000"/>
              <a:buFont typeface="Arial"/>
              <a:buChar char="●"/>
            </a:pPr>
            <a:r>
              <a:rPr strike="noStrike" u="none" b="0" cap="none" baseline="0" sz="2400" lang="en-US" i="0">
                <a:solidFill>
                  <a:schemeClr val="dk1"/>
                </a:solidFill>
                <a:latin typeface="Calibri"/>
                <a:ea typeface="Calibri"/>
                <a:cs typeface="Calibri"/>
                <a:sym typeface="Calibri"/>
                <a:rtl val="0"/>
              </a:rPr>
              <a:t>Set up working environment</a:t>
            </a:r>
          </a:p>
          <a:p>
            <a:pPr algn="l" rtl="0" lvl="1" marR="0" indent="457200">
              <a:lnSpc>
                <a:spcPct val="90000"/>
              </a:lnSpc>
              <a:spcBef>
                <a:spcPts val="500"/>
              </a:spcBef>
              <a:spcAft>
                <a:spcPts val="0"/>
              </a:spcAft>
              <a:buClr>
                <a:schemeClr val="dk1"/>
              </a:buClr>
              <a:buSzPct val="80000"/>
              <a:buFont typeface="Calibri"/>
              <a:buChar char="○"/>
            </a:pPr>
            <a:r>
              <a:rPr strike="noStrike" u="none" b="0" cap="none" baseline="0" lang="en-US" i="0">
                <a:solidFill>
                  <a:schemeClr val="dk1"/>
                </a:solidFill>
                <a:latin typeface="Calibri"/>
                <a:ea typeface="Calibri"/>
                <a:cs typeface="Calibri"/>
                <a:sym typeface="Calibri"/>
                <a:rtl val="0"/>
              </a:rPr>
              <a:t>GitHub, GDAL, OpenCV, Eclipse </a:t>
            </a:r>
            <a:r>
              <a:rPr lang="en-US">
                <a:solidFill>
                  <a:schemeClr val="dk1"/>
                </a:solidFill>
                <a:latin typeface="Calibri"/>
                <a:ea typeface="Calibri"/>
                <a:cs typeface="Calibri"/>
                <a:sym typeface="Calibri"/>
                <a:rtl val="0"/>
              </a:rPr>
              <a:t>IDE, JAVA</a:t>
            </a:r>
          </a:p>
          <a:p>
            <a:pPr algn="l" rtl="0" lvl="0" marR="0" indent="-203200" marL="228600">
              <a:lnSpc>
                <a:spcPct val="90000"/>
              </a:lnSpc>
              <a:spcBef>
                <a:spcPts val="1000"/>
              </a:spcBef>
              <a:spcAft>
                <a:spcPts val="0"/>
              </a:spcAft>
              <a:buClr>
                <a:schemeClr val="dk1"/>
              </a:buClr>
              <a:buSzPct val="100000"/>
              <a:buFont typeface="Arial"/>
              <a:buChar char="●"/>
            </a:pPr>
            <a:r>
              <a:rPr strike="noStrike" u="none" b="0" cap="none" baseline="0" sz="2400" lang="en-US" i="0">
                <a:solidFill>
                  <a:schemeClr val="dk1"/>
                </a:solidFill>
                <a:latin typeface="Calibri"/>
                <a:ea typeface="Calibri"/>
                <a:cs typeface="Calibri"/>
                <a:sym typeface="Calibri"/>
                <a:rtl val="0"/>
              </a:rPr>
              <a:t>Began implementing ideas from our research</a:t>
            </a:r>
          </a:p>
          <a:p>
            <a:pPr algn="l" rtl="0" lvl="0" marR="0" indent="-203200" marL="228600">
              <a:lnSpc>
                <a:spcPct val="90000"/>
              </a:lnSpc>
              <a:spcBef>
                <a:spcPts val="1000"/>
              </a:spcBef>
              <a:spcAft>
                <a:spcPts val="0"/>
              </a:spcAft>
              <a:buClr>
                <a:schemeClr val="dk1"/>
              </a:buClr>
              <a:buSzPct val="100000"/>
              <a:buFont typeface="Arial"/>
              <a:buChar char="●"/>
            </a:pPr>
            <a:r>
              <a:rPr strike="noStrike" u="none" b="0" cap="none" baseline="0" sz="2400" lang="en-US" i="0">
                <a:solidFill>
                  <a:schemeClr val="dk1"/>
                </a:solidFill>
                <a:latin typeface="Calibri"/>
                <a:ea typeface="Calibri"/>
                <a:cs typeface="Calibri"/>
                <a:sym typeface="Calibri"/>
                <a:rtl val="0"/>
              </a:rPr>
              <a:t>Began research for Rock Detection</a:t>
            </a:r>
          </a:p>
          <a:p>
            <a:pPr algn="l" rtl="0" lvl="0" marR="0" indent="-203200" marL="228600">
              <a:lnSpc>
                <a:spcPct val="90000"/>
              </a:lnSpc>
              <a:spcBef>
                <a:spcPts val="1000"/>
              </a:spcBef>
              <a:spcAft>
                <a:spcPts val="0"/>
              </a:spcAft>
              <a:buClr>
                <a:schemeClr val="dk1"/>
              </a:buClr>
              <a:buSzPct val="100000"/>
              <a:buFont typeface="Calibri"/>
              <a:buChar char="●"/>
            </a:pPr>
            <a:r>
              <a:rPr sz="2400" lang="en-US">
                <a:solidFill>
                  <a:schemeClr val="dk1"/>
                </a:solidFill>
                <a:latin typeface="Calibri"/>
                <a:ea typeface="Calibri"/>
                <a:cs typeface="Calibri"/>
                <a:sym typeface="Calibri"/>
                <a:rtl val="0"/>
              </a:rPr>
              <a:t>Document Software Requirements</a:t>
            </a:r>
          </a:p>
          <a:p>
            <a:pPr algn="l" rtl="0" lvl="0" marR="0" indent="-203200" marL="228600">
              <a:lnSpc>
                <a:spcPct val="90000"/>
              </a:lnSpc>
              <a:spcBef>
                <a:spcPts val="1000"/>
              </a:spcBef>
              <a:spcAft>
                <a:spcPts val="0"/>
              </a:spcAft>
              <a:buClr>
                <a:schemeClr val="dk1"/>
              </a:buClr>
              <a:buSzPct val="100000"/>
              <a:buFont typeface="Calibri"/>
              <a:buChar char="●"/>
            </a:pPr>
            <a:r>
              <a:rPr sz="2400" lang="en-US">
                <a:solidFill>
                  <a:schemeClr val="dk1"/>
                </a:solidFill>
                <a:latin typeface="Calibri"/>
                <a:ea typeface="Calibri"/>
                <a:cs typeface="Calibri"/>
                <a:sym typeface="Calibri"/>
                <a:rtl val="0"/>
              </a:rPr>
              <a:t>Updated CSNS project page</a:t>
            </a:r>
          </a:p>
          <a:p>
            <a:pPr algn="l" rtl="0" lvl="1" marR="0" indent="457200">
              <a:lnSpc>
                <a:spcPct val="90000"/>
              </a:lnSpc>
              <a:spcBef>
                <a:spcPts val="1000"/>
              </a:spcBef>
              <a:spcAft>
                <a:spcPts val="0"/>
              </a:spcAft>
              <a:buClr>
                <a:schemeClr val="dk1"/>
              </a:buClr>
              <a:buSzPct val="80000"/>
              <a:buFont typeface="Calibri"/>
              <a:buChar char="○"/>
            </a:pPr>
            <a:r>
              <a:rPr lang="en-US">
                <a:solidFill>
                  <a:schemeClr val="dk1"/>
                </a:solidFill>
                <a:latin typeface="Calibri"/>
                <a:ea typeface="Calibri"/>
                <a:cs typeface="Calibri"/>
                <a:sym typeface="Calibri"/>
                <a:rtl val="0"/>
              </a:rPr>
              <a:t>Team Updates</a:t>
            </a:r>
          </a:p>
          <a:p>
            <a:pPr algn="l" rtl="0" lvl="1" marR="0" indent="457200">
              <a:lnSpc>
                <a:spcPct val="90000"/>
              </a:lnSpc>
              <a:spcBef>
                <a:spcPts val="1000"/>
              </a:spcBef>
              <a:spcAft>
                <a:spcPts val="0"/>
              </a:spcAft>
              <a:buClr>
                <a:schemeClr val="dk1"/>
              </a:buClr>
              <a:buSzPct val="80000"/>
              <a:buFont typeface="Calibri"/>
              <a:buChar char="○"/>
            </a:pPr>
            <a:r>
              <a:rPr lang="en-US">
                <a:solidFill>
                  <a:schemeClr val="dk1"/>
                </a:solidFill>
                <a:latin typeface="Calibri"/>
                <a:ea typeface="Calibri"/>
                <a:cs typeface="Calibri"/>
                <a:sym typeface="Calibri"/>
                <a:rtl val="0"/>
              </a:rPr>
              <a:t>Individual Updates</a:t>
            </a:r>
          </a:p>
          <a:p>
            <a:pPr algn="l" rtl="0" lvl="1" marR="0" indent="457200">
              <a:lnSpc>
                <a:spcPct val="90000"/>
              </a:lnSpc>
              <a:spcBef>
                <a:spcPts val="1000"/>
              </a:spcBef>
              <a:spcAft>
                <a:spcPts val="0"/>
              </a:spcAft>
              <a:buClr>
                <a:schemeClr val="dk1"/>
              </a:buClr>
              <a:buSzPct val="80000"/>
              <a:buFont typeface="Calibri"/>
              <a:buChar char="○"/>
            </a:pPr>
            <a:r>
              <a:rPr lang="en-US">
                <a:solidFill>
                  <a:schemeClr val="dk1"/>
                </a:solidFill>
                <a:latin typeface="Calibri"/>
                <a:ea typeface="Calibri"/>
                <a:cs typeface="Calibri"/>
                <a:sym typeface="Calibri"/>
                <a:rtl val="0"/>
              </a:rPr>
              <a:t>Meeting minutes</a:t>
            </a:r>
          </a:p>
        </p:txBody>
      </p:sp>
    </p:spTree>
  </p:cSld>
  <p:clrMapOvr>
    <a:masterClrMapping/>
  </p:clrMapOvr>
  <p:transition spd="slow">
    <p:cut/>
  </p:transition>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5" name="Shape 295"/>
        <p:cNvGrpSpPr/>
        <p:nvPr/>
      </p:nvGrpSpPr>
      <p:grpSpPr>
        <a:xfrm>
          <a:off y="0" x="0"/>
          <a:ext cy="0" cx="0"/>
          <a:chOff y="0" x="0"/>
          <a:chExt cy="0" cx="0"/>
        </a:xfrm>
      </p:grpSpPr>
      <p:sp>
        <p:nvSpPr>
          <p:cNvPr id="296" name="Shape 296"/>
          <p:cNvSpPr txBox="1"/>
          <p:nvPr>
            <p:ph type="title"/>
          </p:nvPr>
        </p:nvSpPr>
        <p:spPr>
          <a:xfrm>
            <a:off y="365125" x="839787"/>
            <a:ext cy="1325562" cx="10515599"/>
          </a:xfrm>
          <a:prstGeom prst="rect">
            <a:avLst/>
          </a:prstGeom>
          <a:noFill/>
          <a:ln>
            <a:noFill/>
          </a:ln>
        </p:spPr>
        <p:txBody>
          <a:bodyPr bIns="45700" rIns="91425" lIns="91425" tIns="45700" anchor="ctr" anchorCtr="0">
            <a:noAutofit/>
          </a:bodyPr>
          <a:lstStyle/>
          <a:p>
            <a:pPr algn="l"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Crater Detection and Recognition by Template Matching and Machine Learning</a:t>
            </a:r>
          </a:p>
        </p:txBody>
      </p:sp>
      <p:sp>
        <p:nvSpPr>
          <p:cNvPr id="297" name="Shape 297"/>
          <p:cNvSpPr txBox="1"/>
          <p:nvPr>
            <p:ph idx="1" type="body"/>
          </p:nvPr>
        </p:nvSpPr>
        <p:spPr>
          <a:xfrm>
            <a:off y="1681163" x="839787"/>
            <a:ext cy="823912" cx="5157787"/>
          </a:xfrm>
          <a:prstGeom prst="rect">
            <a:avLst/>
          </a:prstGeom>
          <a:noFill/>
          <a:ln>
            <a:noFill/>
          </a:ln>
        </p:spPr>
        <p:txBody>
          <a:bodyPr bIns="45700" rIns="91425" lIns="91425" tIns="45700" anchor="b"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1" cap="none" baseline="0" sz="2400" lang="en-US" i="0">
                <a:solidFill>
                  <a:schemeClr val="dk1"/>
                </a:solidFill>
                <a:latin typeface="Calibri"/>
                <a:ea typeface="Calibri"/>
                <a:cs typeface="Calibri"/>
                <a:sym typeface="Calibri"/>
                <a:rtl val="0"/>
              </a:rPr>
              <a:t>Approach</a:t>
            </a:r>
          </a:p>
        </p:txBody>
      </p:sp>
      <p:sp>
        <p:nvSpPr>
          <p:cNvPr id="298" name="Shape 298"/>
          <p:cNvSpPr txBox="1"/>
          <p:nvPr>
            <p:ph idx="2" type="body"/>
          </p:nvPr>
        </p:nvSpPr>
        <p:spPr>
          <a:xfrm>
            <a:off y="2505075" x="839787"/>
            <a:ext cy="3684588" cx="5157787"/>
          </a:xfrm>
          <a:prstGeom prst="rect">
            <a:avLst/>
          </a:prstGeom>
          <a:noFill/>
          <a:ln>
            <a:noFill/>
          </a:ln>
        </p:spPr>
        <p:txBody>
          <a:bodyPr bIns="45700" rIns="91425" lIns="91425" tIns="45700" anchor="t" anchorCtr="0">
            <a:noAutofit/>
          </a:bodyPr>
          <a:lstStyle/>
          <a:p>
            <a:pPr algn="l" rtl="0" lvl="0" marR="0" indent="-228600" marL="228600">
              <a:lnSpc>
                <a:spcPct val="90000"/>
              </a:lnSpc>
              <a:spcBef>
                <a:spcPts val="0"/>
              </a:spcBef>
              <a:spcAft>
                <a:spcPts val="0"/>
              </a:spcAft>
              <a:buClr>
                <a:schemeClr val="dk1"/>
              </a:buClr>
              <a:buSzPct val="100000"/>
              <a:buFont typeface="Arial"/>
              <a:buChar char="•"/>
            </a:pPr>
            <a:r>
              <a:rPr strike="noStrike" u="none" b="0" cap="none" baseline="0" sz="2800" lang="en-US" i="0">
                <a:solidFill>
                  <a:schemeClr val="dk1"/>
                </a:solidFill>
                <a:latin typeface="Calibri"/>
                <a:ea typeface="Calibri"/>
                <a:cs typeface="Calibri"/>
                <a:sym typeface="Calibri"/>
                <a:rtl val="0"/>
              </a:rPr>
              <a:t>Use a pure image processing algorithm “Template Matching” to detect all crater candidates. </a:t>
            </a:r>
          </a:p>
          <a:p>
            <a:pPr algn="l" rtl="0" lvl="0" marR="0" indent="-228600" marL="228600">
              <a:lnSpc>
                <a:spcPct val="90000"/>
              </a:lnSpc>
              <a:spcBef>
                <a:spcPts val="1000"/>
              </a:spcBef>
              <a:spcAft>
                <a:spcPts val="0"/>
              </a:spcAft>
              <a:buClr>
                <a:schemeClr val="dk1"/>
              </a:buClr>
              <a:buSzPct val="100000"/>
              <a:buFont typeface="Arial"/>
              <a:buChar char="•"/>
            </a:pPr>
            <a:r>
              <a:rPr strike="noStrike" u="none" b="0" cap="none" baseline="0" sz="2800" lang="en-US" i="0">
                <a:solidFill>
                  <a:schemeClr val="dk1"/>
                </a:solidFill>
                <a:latin typeface="Calibri"/>
                <a:ea typeface="Calibri"/>
                <a:cs typeface="Calibri"/>
                <a:sym typeface="Calibri"/>
                <a:rtl val="0"/>
              </a:rPr>
              <a:t>Use a machine learning algorithm to recognize craters from non craters among those candidates. </a:t>
            </a:r>
          </a:p>
        </p:txBody>
      </p:sp>
      <p:sp>
        <p:nvSpPr>
          <p:cNvPr id="299" name="Shape 299"/>
          <p:cNvSpPr txBox="1"/>
          <p:nvPr>
            <p:ph idx="3" type="body"/>
          </p:nvPr>
        </p:nvSpPr>
        <p:spPr>
          <a:xfrm>
            <a:off y="1681163" x="6172200"/>
            <a:ext cy="823912" cx="5183186"/>
          </a:xfrm>
          <a:prstGeom prst="rect">
            <a:avLst/>
          </a:prstGeom>
          <a:noFill/>
          <a:ln>
            <a:noFill/>
          </a:ln>
        </p:spPr>
        <p:txBody>
          <a:bodyPr bIns="45700" rIns="91425" lIns="91425" tIns="45700" anchor="b" anchorCtr="0">
            <a:noAutofit/>
          </a:bodyPr>
          <a:lstStyle/>
          <a:p>
            <a:pPr algn="l" rtl="0" lvl="0" marR="0" indent="0" marL="0">
              <a:lnSpc>
                <a:spcPct val="90000"/>
              </a:lnSpc>
              <a:spcBef>
                <a:spcPts val="0"/>
              </a:spcBef>
              <a:spcAft>
                <a:spcPts val="0"/>
              </a:spcAft>
              <a:buClr>
                <a:schemeClr val="dk1"/>
              </a:buClr>
              <a:buSzPct val="25000"/>
              <a:buFont typeface="Arial"/>
              <a:buNone/>
            </a:pPr>
            <a:r>
              <a:rPr strike="noStrike" u="none" b="1" cap="none" baseline="0" sz="2400" lang="en-US" i="0">
                <a:solidFill>
                  <a:schemeClr val="dk1"/>
                </a:solidFill>
                <a:latin typeface="Calibri"/>
                <a:ea typeface="Calibri"/>
                <a:cs typeface="Calibri"/>
                <a:sym typeface="Calibri"/>
                <a:rtl val="0"/>
              </a:rPr>
              <a:t>Prelim result</a:t>
            </a:r>
          </a:p>
        </p:txBody>
      </p:sp>
      <p:pic>
        <p:nvPicPr>
          <p:cNvPr id="300" name="Shape 300"/>
          <p:cNvPicPr preferRelativeResize="0"/>
          <p:nvPr>
            <p:ph idx="4" type="body"/>
          </p:nvPr>
        </p:nvPicPr>
        <p:blipFill rotWithShape="1">
          <a:blip r:embed="rId3">
            <a:alphaModFix/>
          </a:blip>
          <a:srcRect t="0" b="0" r="0" l="0"/>
          <a:stretch/>
        </p:blipFill>
        <p:spPr>
          <a:xfrm>
            <a:off y="2505075" x="6921500"/>
            <a:ext cy="3684588" cx="3684588"/>
          </a:xfrm>
          <a:prstGeom prst="rect">
            <a:avLst/>
          </a:prstGeom>
          <a:noFill/>
          <a:ln>
            <a:noFill/>
          </a:ln>
        </p:spPr>
      </p:pic>
      <p:sp>
        <p:nvSpPr>
          <p:cNvPr id="301" name="Shape 301"/>
          <p:cNvSpPr txBox="1"/>
          <p:nvPr/>
        </p:nvSpPr>
        <p:spPr>
          <a:xfrm>
            <a:off y="6121050" x="6921500"/>
            <a:ext cy="365099" cx="3515100"/>
          </a:xfrm>
          <a:prstGeom prst="rect">
            <a:avLst/>
          </a:prstGeom>
          <a:noFill/>
          <a:ln>
            <a:noFill/>
          </a:ln>
        </p:spPr>
        <p:txBody>
          <a:bodyPr bIns="91425" rIns="91425" lIns="91425" tIns="91425" anchor="ctr" anchorCtr="0">
            <a:noAutofit/>
          </a:bodyPr>
          <a:lstStyle/>
          <a:p>
            <a:pPr rtl="0" lvl="0">
              <a:spcBef>
                <a:spcPts val="0"/>
              </a:spcBef>
              <a:buNone/>
            </a:pPr>
            <a:r>
              <a:rPr sz="1100" lang="en-US">
                <a:solidFill>
                  <a:schemeClr val="dk1"/>
                </a:solidFill>
              </a:rPr>
              <a:t>[LROC]</a:t>
            </a:r>
          </a:p>
        </p:txBody>
      </p:sp>
    </p:spTree>
  </p:cSld>
  <p:clrMapOvr>
    <a:masterClrMapping/>
  </p:clrMapOvr>
  <p:transition spd="slow">
    <p:cut/>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5" name="Shape 305"/>
        <p:cNvGrpSpPr/>
        <p:nvPr/>
      </p:nvGrpSpPr>
      <p:grpSpPr>
        <a:xfrm>
          <a:off y="0" x="0"/>
          <a:ext cy="0" cx="0"/>
          <a:chOff y="0" x="0"/>
          <a:chExt cy="0" cx="0"/>
        </a:xfrm>
      </p:grpSpPr>
      <p:sp>
        <p:nvSpPr>
          <p:cNvPr id="306" name="Shape 306"/>
          <p:cNvSpPr txBox="1"/>
          <p:nvPr>
            <p:ph type="title"/>
          </p:nvPr>
        </p:nvSpPr>
        <p:spPr>
          <a:xfrm>
            <a:off y="208550" x="838200"/>
            <a:ext cy="793499" cx="10515599"/>
          </a:xfrm>
          <a:prstGeom prst="rect">
            <a:avLst/>
          </a:prstGeom>
          <a:noFill/>
          <a:ln>
            <a:noFill/>
          </a:ln>
        </p:spPr>
        <p:txBody>
          <a:bodyPr bIns="45700" rIns="91425" lIns="91425" tIns="45700" anchor="ctr" anchorCtr="0">
            <a:noAutofit/>
          </a:bodyPr>
          <a:lstStyle/>
          <a:p>
            <a:pPr algn="ctr"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What’s next?</a:t>
            </a:r>
          </a:p>
        </p:txBody>
      </p:sp>
      <p:sp>
        <p:nvSpPr>
          <p:cNvPr id="307" name="Shape 307"/>
          <p:cNvSpPr txBox="1"/>
          <p:nvPr>
            <p:ph idx="1" type="body"/>
          </p:nvPr>
        </p:nvSpPr>
        <p:spPr>
          <a:xfrm>
            <a:off y="1002050" x="838200"/>
            <a:ext cy="5511600" cx="10515599"/>
          </a:xfrm>
          <a:prstGeom prst="rect">
            <a:avLst/>
          </a:prstGeom>
          <a:noFill/>
          <a:ln>
            <a:noFill/>
          </a:ln>
        </p:spPr>
        <p:txBody>
          <a:bodyPr bIns="45700" rIns="91425" lIns="91425" tIns="45700" anchor="t" anchorCtr="0">
            <a:noAutofit/>
          </a:bodyPr>
          <a:lstStyle/>
          <a:p>
            <a:pPr algn="l" rtl="0" marR="0" indent="0" marL="0">
              <a:lnSpc>
                <a:spcPct val="90000"/>
              </a:lnSpc>
              <a:spcBef>
                <a:spcPts val="0"/>
              </a:spcBef>
              <a:spcAft>
                <a:spcPts val="0"/>
              </a:spcAft>
              <a:buNone/>
            </a:pPr>
            <a:r>
              <a:rPr b="1" sz="2800" lang="en-US">
                <a:solidFill>
                  <a:schemeClr val="dk1"/>
                </a:solidFill>
                <a:latin typeface="Calibri"/>
                <a:ea typeface="Calibri"/>
                <a:cs typeface="Calibri"/>
                <a:sym typeface="Calibri"/>
              </a:rPr>
              <a:t>Quarterly Plan - Winter 2015 and Spring 2015 </a:t>
            </a:r>
          </a:p>
          <a:p>
            <a:pPr algn="l" rtl="0" marR="0" indent="0" marL="0">
              <a:lnSpc>
                <a:spcPct val="90000"/>
              </a:lnSpc>
              <a:spcBef>
                <a:spcPts val="0"/>
              </a:spcBef>
              <a:spcAft>
                <a:spcPts val="0"/>
              </a:spcAft>
              <a:buNone/>
            </a:pPr>
            <a:r>
              <a:t/>
            </a:r>
            <a:endParaRPr b="1" sz="2800">
              <a:solidFill>
                <a:schemeClr val="dk1"/>
              </a:solidFill>
              <a:latin typeface="Calibri"/>
              <a:ea typeface="Calibri"/>
              <a:cs typeface="Calibri"/>
              <a:sym typeface="Calibri"/>
            </a:endParaRPr>
          </a:p>
          <a:p>
            <a:pPr algn="l" rtl="0" lvl="0" marR="0" indent="-406400" marL="457200">
              <a:lnSpc>
                <a:spcPct val="90000"/>
              </a:lnSpc>
              <a:spcBef>
                <a:spcPts val="0"/>
              </a:spcBef>
              <a:spcAft>
                <a:spcPts val="0"/>
              </a:spcAft>
              <a:buClr>
                <a:schemeClr val="dk1"/>
              </a:buClr>
              <a:buSzPct val="100000"/>
              <a:buFont typeface="Calibri"/>
              <a:buChar char="•"/>
            </a:pPr>
            <a:r>
              <a:rPr sz="2800" lang="en-US">
                <a:solidFill>
                  <a:schemeClr val="dk1"/>
                </a:solidFill>
                <a:latin typeface="Calibri"/>
                <a:ea typeface="Calibri"/>
                <a:cs typeface="Calibri"/>
                <a:sym typeface="Calibri"/>
              </a:rPr>
              <a:t>Develop an efficient and hybrid algorithm that combines multiple approach to increase crater detection rate and extracts the shape information of each crater.</a:t>
            </a:r>
          </a:p>
          <a:p>
            <a:pPr algn="l" rtl="0" lvl="0" marR="0" indent="-406400" marL="457200">
              <a:lnSpc>
                <a:spcPct val="90000"/>
              </a:lnSpc>
              <a:spcBef>
                <a:spcPts val="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Improve and refine crater diameter measurements for better accuracy.</a:t>
            </a:r>
          </a:p>
          <a:p>
            <a:pPr algn="l" rtl="0" lvl="0" marR="0" indent="-406400" marL="457200">
              <a:lnSpc>
                <a:spcPct val="90000"/>
              </a:lnSpc>
              <a:spcBef>
                <a:spcPts val="100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Implement shadow measuring methods to our code to estimate depth of each crater detected in an image.</a:t>
            </a:r>
          </a:p>
          <a:p>
            <a:pPr algn="l" rtl="0" lvl="0" marR="0" indent="-406400" marL="457200">
              <a:lnSpc>
                <a:spcPct val="90000"/>
              </a:lnSpc>
              <a:spcBef>
                <a:spcPts val="1000"/>
              </a:spcBef>
              <a:spcAft>
                <a:spcPts val="0"/>
              </a:spcAft>
              <a:buClr>
                <a:schemeClr val="dk1"/>
              </a:buClr>
              <a:buSzPct val="100000"/>
              <a:buFont typeface="Calibri"/>
              <a:buChar char="•"/>
            </a:pPr>
            <a:r>
              <a:rPr strike="noStrike" u="none" b="0" cap="none" baseline="0" sz="2800" lang="en-US" i="0">
                <a:solidFill>
                  <a:schemeClr val="dk1"/>
                </a:solidFill>
                <a:latin typeface="Calibri"/>
                <a:ea typeface="Calibri"/>
                <a:cs typeface="Calibri"/>
                <a:sym typeface="Calibri"/>
                <a:rtl val="0"/>
              </a:rPr>
              <a:t>If time permits, continue researching rock detection algorithms, and begin implementing them. </a:t>
            </a:r>
          </a:p>
          <a:p>
            <a:pPr algn="l" rtl="0" lvl="0" marR="0" indent="0" marL="0">
              <a:lnSpc>
                <a:spcPct val="90000"/>
              </a:lnSpc>
              <a:spcBef>
                <a:spcPts val="1000"/>
              </a:spcBef>
              <a:spcAft>
                <a:spcPts val="0"/>
              </a:spcAft>
              <a:buNone/>
            </a:pPr>
            <a:r>
              <a:t/>
            </a:r>
            <a:endParaRPr strike="noStrike" u="none" b="0" cap="none" baseline="0" sz="2800" i="0">
              <a:solidFill>
                <a:schemeClr val="dk1"/>
              </a:solidFill>
              <a:latin typeface="Calibri"/>
              <a:ea typeface="Calibri"/>
              <a:cs typeface="Calibri"/>
              <a:sym typeface="Calibri"/>
              <a:rtl val="0"/>
            </a:endParaRPr>
          </a:p>
        </p:txBody>
      </p:sp>
    </p:spTree>
  </p:cSld>
  <p:clrMapOvr>
    <a:masterClrMapping/>
  </p:clrMapOvr>
  <p:transition spd="slow">
    <p:cut/>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1" name="Shape 311"/>
        <p:cNvGrpSpPr/>
        <p:nvPr/>
      </p:nvGrpSpPr>
      <p:grpSpPr>
        <a:xfrm>
          <a:off y="0" x="0"/>
          <a:ext cy="0" cx="0"/>
          <a:chOff y="0" x="0"/>
          <a:chExt cy="0" cx="0"/>
        </a:xfrm>
      </p:grpSpPr>
      <p:sp>
        <p:nvSpPr>
          <p:cNvPr id="312" name="Shape 312"/>
          <p:cNvSpPr txBox="1"/>
          <p:nvPr>
            <p:ph type="title"/>
          </p:nvPr>
        </p:nvSpPr>
        <p:spPr>
          <a:xfrm>
            <a:off y="129100" x="532500"/>
            <a:ext cy="1097398" cx="10821300"/>
          </a:xfrm>
          <a:prstGeom prst="rect">
            <a:avLst/>
          </a:prstGeom>
          <a:noFill/>
          <a:ln>
            <a:noFill/>
          </a:ln>
        </p:spPr>
        <p:txBody>
          <a:bodyPr bIns="45700" rIns="91425" lIns="91425" tIns="45700" anchor="ctr" anchorCtr="0">
            <a:noAutofit/>
          </a:bodyPr>
          <a:lstStyle/>
          <a:p>
            <a:pPr algn="l" rtl="0" lvl="0" marR="0" indent="0" marL="0">
              <a:lnSpc>
                <a:spcPct val="90000"/>
              </a:lnSpc>
              <a:spcBef>
                <a:spcPts val="0"/>
              </a:spcBef>
              <a:spcAft>
                <a:spcPts val="0"/>
              </a:spcAft>
              <a:buClr>
                <a:schemeClr val="dk1"/>
              </a:buClr>
              <a:buSzPct val="25000"/>
              <a:buFont typeface="Calibri"/>
              <a:buNone/>
            </a:pPr>
            <a:r>
              <a:rPr strike="noStrike" u="none" b="0" cap="none" baseline="0" sz="4400" lang="en-US" i="0">
                <a:solidFill>
                  <a:schemeClr val="dk1"/>
                </a:solidFill>
                <a:latin typeface="Calibri"/>
                <a:ea typeface="Calibri"/>
                <a:cs typeface="Calibri"/>
                <a:sym typeface="Calibri"/>
                <a:rtl val="0"/>
              </a:rPr>
              <a:t>References</a:t>
            </a:r>
          </a:p>
        </p:txBody>
      </p:sp>
      <p:sp>
        <p:nvSpPr>
          <p:cNvPr id="313" name="Shape 313"/>
          <p:cNvSpPr txBox="1"/>
          <p:nvPr>
            <p:ph idx="1" type="body"/>
          </p:nvPr>
        </p:nvSpPr>
        <p:spPr>
          <a:xfrm>
            <a:off y="1065000" x="838200"/>
            <a:ext cy="5502600" cx="10515599"/>
          </a:xfrm>
          <a:prstGeom prst="rect">
            <a:avLst/>
          </a:prstGeom>
          <a:noFill/>
          <a:ln>
            <a:noFill/>
          </a:ln>
        </p:spPr>
        <p:txBody>
          <a:bodyPr bIns="45700" rIns="91425" lIns="91425" tIns="45700" anchor="t" anchorCtr="0">
            <a:noAutofit/>
          </a:bodyPr>
          <a:lstStyle/>
          <a:p>
            <a:pPr algn="l" rtl="0" lvl="0" marR="0" indent="-342900" marL="457200">
              <a:lnSpc>
                <a:spcPct val="100000"/>
              </a:lnSpc>
              <a:spcBef>
                <a:spcPts val="0"/>
              </a:spcBef>
              <a:spcAft>
                <a:spcPts val="0"/>
              </a:spcAft>
              <a:buClr>
                <a:schemeClr val="dk1"/>
              </a:buClr>
              <a:buSzPct val="100000"/>
              <a:buFont typeface="Calibri"/>
              <a:buChar char="•"/>
            </a:pPr>
            <a:r>
              <a:rPr strike="noStrike" u="none" b="0" cap="none" baseline="0" sz="1800" lang="en-US" i="0">
                <a:solidFill>
                  <a:schemeClr val="dk1"/>
                </a:solidFill>
                <a:latin typeface="Calibri"/>
                <a:ea typeface="Calibri"/>
                <a:cs typeface="Calibri"/>
                <a:sym typeface="Calibri"/>
                <a:rtl val="0"/>
              </a:rPr>
              <a:t>[Tamililakkiya 2011] </a:t>
            </a:r>
            <a:r>
              <a:rPr sz="1800" lang="en-US">
                <a:solidFill>
                  <a:schemeClr val="dk1"/>
                </a:solidFill>
                <a:latin typeface="Calibri"/>
                <a:ea typeface="Calibri"/>
                <a:cs typeface="Calibri"/>
                <a:sym typeface="Calibri"/>
                <a:rtl val="0"/>
              </a:rPr>
              <a:t>“</a:t>
            </a:r>
            <a:r>
              <a:rPr strike="noStrike" u="none" b="0" cap="none" baseline="0" sz="1800" lang="en-US" i="0">
                <a:solidFill>
                  <a:schemeClr val="dk1"/>
                </a:solidFill>
                <a:latin typeface="Calibri"/>
                <a:ea typeface="Calibri"/>
                <a:cs typeface="Calibri"/>
                <a:sym typeface="Calibri"/>
                <a:rtl val="0"/>
              </a:rPr>
              <a:t>Linear and Non-Linear Feature Extraction Algorithms for Lunar Images” by Tamililakkiya V, Vani K, Lavanya A, and Anto Michael</a:t>
            </a:r>
          </a:p>
          <a:p>
            <a:pPr algn="l" rtl="0" lvl="0" marR="0" indent="0" marL="0">
              <a:lnSpc>
                <a:spcPct val="100000"/>
              </a:lnSpc>
              <a:spcBef>
                <a:spcPts val="0"/>
              </a:spcBef>
              <a:spcAft>
                <a:spcPts val="0"/>
              </a:spcAft>
              <a:buNone/>
            </a:pPr>
            <a:r>
              <a:t/>
            </a:r>
            <a:endParaRPr sz="1800">
              <a:solidFill>
                <a:schemeClr val="dk1"/>
              </a:solidFill>
              <a:latin typeface="Calibri"/>
              <a:ea typeface="Calibri"/>
              <a:cs typeface="Calibri"/>
              <a:sym typeface="Calibri"/>
            </a:endParaRPr>
          </a:p>
          <a:p>
            <a:pPr algn="l" rtl="0" lvl="0" marR="0" indent="-342900" marL="457200">
              <a:lnSpc>
                <a:spcPct val="100000"/>
              </a:lnSpc>
              <a:spcBef>
                <a:spcPts val="1000"/>
              </a:spcBef>
              <a:spcAft>
                <a:spcPts val="0"/>
              </a:spcAft>
              <a:buClr>
                <a:schemeClr val="dk1"/>
              </a:buClr>
              <a:buSzPct val="100000"/>
              <a:buFont typeface="Calibri"/>
              <a:buChar char="•"/>
            </a:pPr>
            <a:r>
              <a:rPr strike="noStrike" u="none" b="0" cap="none" baseline="0" sz="1800" lang="en-US" i="0">
                <a:solidFill>
                  <a:schemeClr val="dk1"/>
                </a:solidFill>
                <a:latin typeface="Calibri"/>
                <a:ea typeface="Calibri"/>
                <a:cs typeface="Calibri"/>
                <a:sym typeface="Calibri"/>
                <a:rtl val="0"/>
              </a:rPr>
              <a:t>[Clayden] </a:t>
            </a:r>
            <a:r>
              <a:rPr sz="1800" lang="en-US">
                <a:solidFill>
                  <a:schemeClr val="dk1"/>
                </a:solidFill>
                <a:latin typeface="Calibri"/>
                <a:ea typeface="Calibri"/>
                <a:cs typeface="Calibri"/>
                <a:sym typeface="Calibri"/>
                <a:rtl val="0"/>
              </a:rPr>
              <a:t>“</a:t>
            </a:r>
            <a:r>
              <a:rPr strike="noStrike" u="none" b="0" cap="none" baseline="0" sz="1800" lang="en-US" i="0">
                <a:solidFill>
                  <a:schemeClr val="dk1"/>
                </a:solidFill>
                <a:latin typeface="Calibri"/>
                <a:ea typeface="Calibri"/>
                <a:cs typeface="Calibri"/>
                <a:sym typeface="Calibri"/>
                <a:rtl val="0"/>
              </a:rPr>
              <a:t>Diameter and Depth of Lunar Craters</a:t>
            </a:r>
            <a:r>
              <a:rPr sz="1800" lang="en-US">
                <a:solidFill>
                  <a:schemeClr val="dk1"/>
                </a:solidFill>
                <a:latin typeface="Calibri"/>
                <a:ea typeface="Calibri"/>
                <a:cs typeface="Calibri"/>
                <a:sym typeface="Calibri"/>
                <a:rtl val="0"/>
              </a:rPr>
              <a:t>”</a:t>
            </a:r>
            <a:r>
              <a:rPr strike="noStrike" u="none" b="0" cap="none" baseline="0" sz="1800" lang="en-US" i="0">
                <a:solidFill>
                  <a:schemeClr val="dk1"/>
                </a:solidFill>
                <a:latin typeface="Calibri"/>
                <a:ea typeface="Calibri"/>
                <a:cs typeface="Calibri"/>
                <a:sym typeface="Calibri"/>
                <a:rtl val="0"/>
              </a:rPr>
              <a:t> by Andre James Clayden</a:t>
            </a:r>
          </a:p>
          <a:p>
            <a:pPr algn="l" rtl="0" lvl="0" marR="0" indent="0" marL="0">
              <a:lnSpc>
                <a:spcPct val="100000"/>
              </a:lnSpc>
              <a:spcBef>
                <a:spcPts val="1000"/>
              </a:spcBef>
              <a:spcAft>
                <a:spcPts val="0"/>
              </a:spcAft>
              <a:buNone/>
            </a:pPr>
            <a:r>
              <a:t/>
            </a:r>
            <a:endParaRPr sz="1800">
              <a:solidFill>
                <a:schemeClr val="dk1"/>
              </a:solidFill>
              <a:latin typeface="Calibri"/>
              <a:ea typeface="Calibri"/>
              <a:cs typeface="Calibri"/>
              <a:sym typeface="Calibri"/>
              <a:rtl val="0"/>
            </a:endParaRPr>
          </a:p>
          <a:p>
            <a:pPr algn="l" rtl="0" lvl="0" marR="0" indent="-342900" marL="457200">
              <a:lnSpc>
                <a:spcPct val="100000"/>
              </a:lnSpc>
              <a:spcBef>
                <a:spcPts val="1000"/>
              </a:spcBef>
              <a:spcAft>
                <a:spcPts val="0"/>
              </a:spcAft>
              <a:buClr>
                <a:schemeClr val="dk1"/>
              </a:buClr>
              <a:buSzPct val="100000"/>
              <a:buFont typeface="Calibri"/>
              <a:buChar char="•"/>
            </a:pPr>
            <a:r>
              <a:rPr strike="noStrike" u="none" b="0" cap="none" baseline="0" sz="1800" lang="en-US" i="0">
                <a:solidFill>
                  <a:schemeClr val="dk1"/>
                </a:solidFill>
                <a:latin typeface="Calibri"/>
                <a:ea typeface="Calibri"/>
                <a:cs typeface="Calibri"/>
                <a:sym typeface="Calibri"/>
                <a:rtl val="0"/>
              </a:rPr>
              <a:t>[Antonenko 2013] </a:t>
            </a:r>
            <a:r>
              <a:rPr sz="1800" lang="en-US">
                <a:solidFill>
                  <a:schemeClr val="dk1"/>
                </a:solidFill>
                <a:latin typeface="Calibri"/>
                <a:ea typeface="Calibri"/>
                <a:cs typeface="Calibri"/>
                <a:sym typeface="Calibri"/>
                <a:rtl val="0"/>
              </a:rPr>
              <a:t>“Effects of Incidence Angle on Crater Detection and the Lunar Isochron System: Preliminary Results from the Cosmoquest MoonMappers Citizen Science Project” by  I. Antonenko, S.J. Robbins, P.L. Gay, C. Lehan, and J. Moore</a:t>
            </a:r>
          </a:p>
          <a:p>
            <a:pPr algn="l" rtl="0" lvl="0" marR="0" indent="0" marL="0">
              <a:lnSpc>
                <a:spcPct val="100000"/>
              </a:lnSpc>
              <a:spcBef>
                <a:spcPts val="1000"/>
              </a:spcBef>
              <a:spcAft>
                <a:spcPts val="0"/>
              </a:spcAft>
              <a:buNone/>
            </a:pPr>
            <a:r>
              <a:t/>
            </a:r>
            <a:endParaRPr sz="1800">
              <a:solidFill>
                <a:schemeClr val="dk1"/>
              </a:solidFill>
              <a:latin typeface="Calibri"/>
              <a:ea typeface="Calibri"/>
              <a:cs typeface="Calibri"/>
              <a:sym typeface="Calibri"/>
            </a:endParaRPr>
          </a:p>
          <a:p>
            <a:pPr algn="l" rtl="0" lvl="0" marR="0" indent="-342900" marL="457200">
              <a:lnSpc>
                <a:spcPct val="100000"/>
              </a:lnSpc>
              <a:spcBef>
                <a:spcPts val="0"/>
              </a:spcBef>
              <a:spcAft>
                <a:spcPts val="0"/>
              </a:spcAft>
              <a:buClr>
                <a:schemeClr val="dk1"/>
              </a:buClr>
              <a:buSzPct val="100000"/>
              <a:buFont typeface="Calibri"/>
              <a:buChar char="•"/>
            </a:pPr>
            <a:r>
              <a:rPr strike="noStrike" u="none" b="0" cap="none" baseline="0" sz="1800" lang="en-US" i="0">
                <a:solidFill>
                  <a:schemeClr val="dk1"/>
                </a:solidFill>
                <a:latin typeface="Calibri"/>
                <a:ea typeface="Calibri"/>
                <a:cs typeface="Calibri"/>
                <a:sym typeface="Calibri"/>
                <a:rtl val="0"/>
              </a:rPr>
              <a:t>[Kamarudin 2012]”Detection of Craters and Its Orientation on Lunar” by Nur Diyana Kamarudin, Kamaruddin Abd. Ghani, Siti Noormiza Makhtar,</a:t>
            </a:r>
            <a:r>
              <a:rPr sz="1800" lang="en-US">
                <a:rtl val="0"/>
              </a:rPr>
              <a:t> </a:t>
            </a:r>
            <a:r>
              <a:rPr strike="noStrike" u="none" b="0" cap="none" baseline="0" sz="1800" lang="en-US" i="0">
                <a:solidFill>
                  <a:schemeClr val="dk1"/>
                </a:solidFill>
                <a:latin typeface="Calibri"/>
                <a:ea typeface="Calibri"/>
                <a:cs typeface="Calibri"/>
                <a:sym typeface="Calibri"/>
                <a:rtl val="0"/>
              </a:rPr>
              <a:t>Baizura Bohari and Noorlina Zainuddin</a:t>
            </a:r>
          </a:p>
          <a:p>
            <a:pPr algn="l" rtl="0" marR="0" indent="0" marL="0">
              <a:lnSpc>
                <a:spcPct val="100000"/>
              </a:lnSpc>
              <a:spcBef>
                <a:spcPts val="0"/>
              </a:spcBef>
              <a:spcAft>
                <a:spcPts val="0"/>
              </a:spcAft>
              <a:buNone/>
            </a:pPr>
            <a:r>
              <a:t/>
            </a:r>
            <a:endParaRPr sz="1800">
              <a:solidFill>
                <a:schemeClr val="dk1"/>
              </a:solidFill>
              <a:latin typeface="Calibri"/>
              <a:ea typeface="Calibri"/>
              <a:cs typeface="Calibri"/>
              <a:sym typeface="Calibri"/>
              <a:rtl val="0"/>
            </a:endParaRPr>
          </a:p>
          <a:p>
            <a:pPr algn="l" rtl="0" lvl="0" marR="0" indent="-342900" marL="457200">
              <a:lnSpc>
                <a:spcPct val="100000"/>
              </a:lnSpc>
              <a:spcBef>
                <a:spcPts val="0"/>
              </a:spcBef>
              <a:spcAft>
                <a:spcPts val="0"/>
              </a:spcAft>
              <a:buClr>
                <a:schemeClr val="dk1"/>
              </a:buClr>
              <a:buSzPct val="100000"/>
              <a:buFont typeface="Calibri"/>
              <a:buChar char="•"/>
            </a:pPr>
            <a:r>
              <a:rPr sz="1800" lang="en-US">
                <a:solidFill>
                  <a:schemeClr val="dk1"/>
                </a:solidFill>
                <a:latin typeface="Calibri"/>
                <a:ea typeface="Calibri"/>
                <a:cs typeface="Calibri"/>
                <a:sym typeface="Calibri"/>
                <a:rtl val="0"/>
              </a:rPr>
              <a:t>[LROC]  Lunar Reconnaissance Orbiter Camera &lt;</a:t>
            </a:r>
            <a:r>
              <a:rPr u="sng" sz="1800" lang="en-US">
                <a:solidFill>
                  <a:srgbClr val="1155CC"/>
                </a:solidFill>
                <a:hlinkClick r:id="rId3"/>
                <a:rtl val="0"/>
              </a:rPr>
              <a:t>http://lroc.sese.asu.edu/</a:t>
            </a:r>
            <a:r>
              <a:rPr sz="1800" lang="en-US">
                <a:solidFill>
                  <a:schemeClr val="dk1"/>
                </a:solidFill>
                <a:latin typeface="Calibri"/>
                <a:ea typeface="Calibri"/>
                <a:cs typeface="Calibri"/>
                <a:sym typeface="Calibri"/>
                <a:rtl val="0"/>
              </a:rPr>
              <a:t>&gt;</a:t>
            </a:r>
          </a:p>
          <a:p>
            <a:pPr algn="l" rtl="0" lvl="0" marR="0" indent="0" marL="0">
              <a:lnSpc>
                <a:spcPct val="100000"/>
              </a:lnSpc>
              <a:spcBef>
                <a:spcPts val="0"/>
              </a:spcBef>
              <a:spcAft>
                <a:spcPts val="0"/>
              </a:spcAft>
              <a:buNone/>
            </a:pPr>
            <a:r>
              <a:t/>
            </a:r>
            <a:endParaRPr sz="1800">
              <a:solidFill>
                <a:schemeClr val="dk1"/>
              </a:solidFill>
              <a:latin typeface="Calibri"/>
              <a:ea typeface="Calibri"/>
              <a:cs typeface="Calibri"/>
              <a:sym typeface="Calibri"/>
              <a:rtl val="0"/>
            </a:endParaRPr>
          </a:p>
          <a:p>
            <a:pPr algn="l" rtl="0" lvl="0" marR="0" indent="0" marL="0">
              <a:lnSpc>
                <a:spcPct val="100000"/>
              </a:lnSpc>
              <a:spcBef>
                <a:spcPts val="0"/>
              </a:spcBef>
              <a:spcAft>
                <a:spcPts val="0"/>
              </a:spcAft>
              <a:buNone/>
            </a:pPr>
            <a:r>
              <a:t/>
            </a:r>
            <a:endParaRPr sz="1800">
              <a:solidFill>
                <a:schemeClr val="dk1"/>
              </a:solidFill>
              <a:latin typeface="Calibri"/>
              <a:ea typeface="Calibri"/>
              <a:cs typeface="Calibri"/>
              <a:sym typeface="Calibri"/>
              <a:rtl val="0"/>
            </a:endParaRPr>
          </a:p>
          <a:p>
            <a:pPr algn="l" rtl="0" lvl="0" marR="0" indent="-165100" marL="228600">
              <a:lnSpc>
                <a:spcPct val="90000"/>
              </a:lnSpc>
              <a:spcBef>
                <a:spcPts val="1000"/>
              </a:spcBef>
              <a:spcAft>
                <a:spcPts val="0"/>
              </a:spcAft>
              <a:buClr>
                <a:schemeClr val="dk1"/>
              </a:buClr>
              <a:buFont typeface="Noto Symbol"/>
              <a:buNone/>
            </a:pPr>
            <a:r>
              <a:t/>
            </a:r>
            <a:endParaRPr strike="noStrike" u="none" b="0" cap="none" baseline="0" sz="1800" i="0">
              <a:solidFill>
                <a:schemeClr val="dk1"/>
              </a:solidFill>
              <a:latin typeface="Calibri"/>
              <a:ea typeface="Calibri"/>
              <a:cs typeface="Calibri"/>
              <a:sym typeface="Calibri"/>
              <a:rtl val="0"/>
            </a:endParaRPr>
          </a:p>
          <a:p>
            <a:pPr algn="l" rtl="0" lvl="0" marR="0" indent="0" marL="0">
              <a:lnSpc>
                <a:spcPct val="100000"/>
              </a:lnSpc>
              <a:spcBef>
                <a:spcPts val="0"/>
              </a:spcBef>
              <a:spcAft>
                <a:spcPts val="0"/>
              </a:spcAft>
              <a:buClr>
                <a:schemeClr val="dk1"/>
              </a:buClr>
              <a:buFont typeface="Arial"/>
              <a:buNone/>
            </a:pPr>
            <a:r>
              <a:t/>
            </a:r>
            <a:endParaRPr strike="noStrike" u="none" b="0" cap="none" baseline="0" sz="1800" i="0">
              <a:solidFill>
                <a:schemeClr val="dk1"/>
              </a:solidFill>
              <a:latin typeface="Calibri"/>
              <a:ea typeface="Calibri"/>
              <a:cs typeface="Calibri"/>
              <a:sym typeface="Calibri"/>
              <a:rtl val="0"/>
            </a:endParaRPr>
          </a:p>
        </p:txBody>
      </p:sp>
    </p:spTree>
  </p:cSld>
  <p:clrMapOvr>
    <a:masterClrMapping/>
  </p:clrMapOvr>
  <p:transition spd="slow">
    <p:cut/>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7" name="Shape 317"/>
        <p:cNvGrpSpPr/>
        <p:nvPr/>
      </p:nvGrpSpPr>
      <p:grpSpPr>
        <a:xfrm>
          <a:off y="0" x="0"/>
          <a:ext cy="0" cx="0"/>
          <a:chOff y="0" x="0"/>
          <a:chExt cy="0" cx="0"/>
        </a:xfrm>
      </p:grpSpPr>
      <p:sp>
        <p:nvSpPr>
          <p:cNvPr id="318" name="Shape 318"/>
          <p:cNvSpPr/>
          <p:nvPr/>
        </p:nvSpPr>
        <p:spPr>
          <a:xfrm>
            <a:off y="674300" x="876150"/>
            <a:ext cy="750550" cx="2599825"/>
          </a:xfrm>
          <a:prstGeom prst="rect">
            <a:avLst/>
          </a:prstGeom>
        </p:spPr>
        <p:txBody>
          <a:bodyPr>
            <a:prstTxWarp prst="textPlain"/>
          </a:bodyPr>
          <a:lstStyle/>
          <a:p>
            <a:pPr algn="ctr"/>
            <a:r>
              <a:rPr b="0" i="0">
                <a:ln w="38100" cap="flat">
                  <a:solidFill>
                    <a:srgbClr val="000000"/>
                  </a:solidFill>
                  <a:prstDash val="solid"/>
                  <a:round/>
                  <a:headEnd w="med" len="med" type="none"/>
                  <a:tailEnd w="med" len="med" type="none"/>
                </a:ln>
                <a:solidFill>
                  <a:srgbClr val="434343"/>
                </a:solidFill>
                <a:latin typeface="Arial"/>
              </a:rPr>
              <a:t>Q &amp; A</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light-gradient">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theme>
</file>

<file path=ppt/theme/theme3.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ajorFont>
      <a:minorFont>
        <a:latin typeface="Arial"/>
        <a:ea typeface=""/>
        <a:cs typeface=""/>
        <a:font typeface="ＭＳ Ｐゴシック" script="Jpan"/>
        <a:font typeface="맑은 고딕" script="Hang"/>
        <a:font typeface="宋体" script="Hans"/>
        <a:font typeface="新細明體" script="Hant"/>
        <a:font typeface="Times New Roman" script="Arab"/>
        <a:font typeface="Times New Roman" script="Hebr"/>
        <a:font typeface="Angsana New" script="Thai"/>
        <a:font typeface="Nyala" script="Ethi"/>
        <a:font typeface="Vrinda" script="Beng"/>
        <a:font typeface="Shruti" script="Gujr"/>
        <a:font typeface="MoolBoran" script="Khmr"/>
        <a:font typeface="Tunga" script="Knda"/>
        <a:font typeface="Raavi" script="Guru"/>
        <a:font typeface="Euphemia" script="Cans"/>
        <a:font typeface="Plantagenet Cherokee" script="Cher"/>
        <a:font typeface="Microsoft Yi Baiti" script="Yiii"/>
        <a:font typeface="Microsoft Himalaya" script="Tibt"/>
        <a:font typeface="MV Boli" script="Thaa"/>
        <a:font typeface="Mangal" script="Deva"/>
        <a:font typeface="Gautami" script="Telu"/>
        <a:font typeface="Latha" script="Taml"/>
        <a:font typeface="Estrangelo Edessa" script="Syrc"/>
        <a:font typeface="Kalinga" script="Orya"/>
        <a:font typeface="Kartika" script="Mlym"/>
        <a:font typeface="DokChampa" script="Laoo"/>
        <a:font typeface="Iskoola Pota" script="Sinh"/>
        <a:font typeface="Mongolian Baiti" script="Mong"/>
        <a:font typeface="Times New Roman" script="Viet"/>
        <a:font typeface="Microsoft Uighur" script="Uigh"/>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lgn="ctr" cap="flat" cmpd="sng">
          <a:solidFill>
            <a:schemeClr val="phClr">
              <a:shade val="95000"/>
              <a:satMod val="105000"/>
            </a:schemeClr>
          </a:solidFill>
          <a:prstDash val="solid"/>
        </a:ln>
        <a:ln w="25400" algn="ctr" cap="flat" cmpd="sng">
          <a:solidFill>
            <a:schemeClr val="phClr"/>
          </a:solidFill>
          <a:prstDash val="solid"/>
        </a:ln>
        <a:ln w="38100" algn="ctr" cap="flat" cmpd="sng">
          <a:solidFill>
            <a:schemeClr val="phClr"/>
          </a:solidFill>
          <a:prstDash val="solid"/>
        </a:ln>
      </a:lnStyleLst>
      <a:effectStyleLst>
        <a:effectStyle>
          <a:effectLst>
            <a:outerShdw rotWithShape="0" dir="5400000" blurRad="40000" dist="20000">
              <a:srgbClr val="000000">
                <a:alpha val="38000"/>
              </a:srgbClr>
            </a:outerShdw>
          </a:effectLst>
        </a:effectStyle>
        <a:effectStyle>
          <a:effectLst>
            <a:outerShdw rotWithShape="0" dir="5400000" blurRad="40000" dist="23000">
              <a:srgbClr val="000000">
                <a:alpha val="35000"/>
              </a:srgbClr>
            </a:outerShdw>
          </a:effectLst>
        </a:effectStyle>
        <a:effectStyle>
          <a:effectLst>
            <a:outerShdw rotWithShape="0" dir="5400000" blurRad="40000" dist="23000">
              <a:srgbClr val="000000">
                <a:alpha val="35000"/>
              </a:srgbClr>
            </a:outerShdw>
          </a:effectLst>
          <a:scene3d>
            <a:camera prst="orthographicFront">
              <a:rot rev="0" lon="0" lat="0"/>
            </a:camera>
            <a:lightRig dir="t" rig="threePt">
              <a:rot rev="1200000" lon="0" lat="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t="-80000" b="180000" r="50000" l="50000"/>
          </a:path>
        </a:gradFill>
        <a:gradFill rotWithShape="1">
          <a:gsLst>
            <a:gs pos="0">
              <a:schemeClr val="phClr">
                <a:tint val="80000"/>
                <a:satMod val="300000"/>
              </a:schemeClr>
            </a:gs>
            <a:gs pos="100000">
              <a:schemeClr val="phClr">
                <a:shade val="30000"/>
                <a:satMod val="200000"/>
              </a:schemeClr>
            </a:gs>
          </a:gsLst>
          <a:path path="circle">
            <a:fillToRect t="50000" b="50000" r="50000" l="50000"/>
          </a:path>
        </a:gradFill>
      </a:bgFillStyleLst>
    </a:fmtScheme>
  </a:themeElements>
</a:theme>
</file>