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5143500" cx="9144000"/>
  <p:notesSz cx="6858000" cy="9144000"/>
  <p:embeddedFontLst>
    <p:embeddedFont>
      <p:font typeface="Lobster"/>
      <p:regular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Lobster-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d6a4237cd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d6a4237cd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a2f749ed9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a2f749ed9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a34088213a_1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a34088213a_1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d6a4237cd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d6a4237cd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d6a4237cd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d6a4237cd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a2f749ed94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a2f749ed94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a34088213a_13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a34088213a_13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a34088213a_1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a34088213a_1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a2f749ed94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a2f749ed94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acffb74b9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acffb74b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a2f749ed94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a2f749ed94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VR was an interest, not a requirement.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a34088213a_6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a34088213a_6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ad6427d7a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ad6427d7a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ad6427d7a2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ad6427d7a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ad6427d7a2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ad6427d7a2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ace312c64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ace312c64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Based on feasibility assessments.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a2f749ed94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a2f749ed94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a2f749ed94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a2f749ed94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t/>
            </a:r>
            <a:endParaRPr sz="700">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aedbdc9bc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aedbdc9bc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Clr>
                <a:schemeClr val="dk1"/>
              </a:buClr>
              <a:buSzPts val="1100"/>
              <a:buFont typeface="Arial"/>
              <a:buNone/>
            </a:pPr>
            <a:r>
              <a:rPr lang="en">
                <a:latin typeface="Times New Roman"/>
                <a:ea typeface="Times New Roman"/>
                <a:cs typeface="Times New Roman"/>
                <a:sym typeface="Times New Roman"/>
              </a:rPr>
              <a:t>Each use case provides one or more scenarios, which illustrate how the system interacts with end users or other systems, that is, who can use the system to do what to achieve a clear business goal.</a:t>
            </a:r>
            <a:endParaRPr>
              <a:latin typeface="Times New Roman"/>
              <a:ea typeface="Times New Roman"/>
              <a:cs typeface="Times New Roman"/>
              <a:sym typeface="Times New Roman"/>
            </a:endParaRPr>
          </a:p>
          <a:p>
            <a:pPr indent="0" lvl="0" marL="457200" rtl="0" algn="l">
              <a:spcBef>
                <a:spcPts val="0"/>
              </a:spcBef>
              <a:spcAft>
                <a:spcPts val="0"/>
              </a:spcAft>
              <a:buClr>
                <a:schemeClr val="dk1"/>
              </a:buClr>
              <a:buSzPts val="1100"/>
              <a:buFont typeface="Arial"/>
              <a:buNone/>
            </a:pPr>
            <a:r>
              <a:t/>
            </a:r>
            <a:endParaRPr>
              <a:latin typeface="Times New Roman"/>
              <a:ea typeface="Times New Roman"/>
              <a:cs typeface="Times New Roman"/>
              <a:sym typeface="Times New Roman"/>
            </a:endParaRPr>
          </a:p>
          <a:p>
            <a:pPr indent="0" lvl="0" marL="914400" rtl="0" algn="l">
              <a:spcBef>
                <a:spcPts val="0"/>
              </a:spcBef>
              <a:spcAft>
                <a:spcPts val="0"/>
              </a:spcAft>
              <a:buNone/>
            </a:pPr>
            <a:r>
              <a:t/>
            </a:r>
            <a:endParaRPr sz="1600">
              <a:latin typeface="Twentieth Century"/>
              <a:ea typeface="Twentieth Century"/>
              <a:cs typeface="Twentieth Century"/>
              <a:sym typeface="Twentieth Century"/>
            </a:endParaRPr>
          </a:p>
          <a:p>
            <a:pPr indent="-330200" lvl="1" marL="914400" rtl="0" algn="l">
              <a:spcBef>
                <a:spcPts val="0"/>
              </a:spcBef>
              <a:spcAft>
                <a:spcPts val="0"/>
              </a:spcAft>
              <a:buClr>
                <a:srgbClr val="000000"/>
              </a:buClr>
              <a:buSzPts val="1600"/>
              <a:buFont typeface="Twentieth Century"/>
              <a:buChar char="○"/>
            </a:pPr>
            <a:r>
              <a:t/>
            </a:r>
            <a:endParaRPr sz="1600">
              <a:latin typeface="Twentieth Century"/>
              <a:ea typeface="Twentieth Century"/>
              <a:cs typeface="Twentieth Century"/>
              <a:sym typeface="Twentieth Century"/>
            </a:endParaRPr>
          </a:p>
          <a:p>
            <a:pPr indent="-330200" lvl="1" marL="914400" rtl="0" algn="l">
              <a:spcBef>
                <a:spcPts val="0"/>
              </a:spcBef>
              <a:spcAft>
                <a:spcPts val="0"/>
              </a:spcAft>
              <a:buClr>
                <a:srgbClr val="000000"/>
              </a:buClr>
              <a:buSzPts val="1600"/>
              <a:buFont typeface="Twentieth Century"/>
              <a:buChar char="○"/>
            </a:pPr>
            <a:r>
              <a:t/>
            </a:r>
            <a:endParaRPr sz="1600">
              <a:latin typeface="Twentieth Century"/>
              <a:ea typeface="Twentieth Century"/>
              <a:cs typeface="Twentieth Century"/>
              <a:sym typeface="Twentieth Century"/>
            </a:endParaRPr>
          </a:p>
          <a:p>
            <a:pPr indent="-330200" lvl="1" marL="914400" rtl="0" algn="l">
              <a:spcBef>
                <a:spcPts val="0"/>
              </a:spcBef>
              <a:spcAft>
                <a:spcPts val="0"/>
              </a:spcAft>
              <a:buClr>
                <a:srgbClr val="000000"/>
              </a:buClr>
              <a:buSzPts val="1600"/>
              <a:buFont typeface="Twentieth Century"/>
              <a:buChar char="○"/>
            </a:pPr>
            <a:r>
              <a:t/>
            </a:r>
            <a:endParaRPr sz="1600">
              <a:latin typeface="Twentieth Century"/>
              <a:ea typeface="Twentieth Century"/>
              <a:cs typeface="Twentieth Century"/>
              <a:sym typeface="Twentieth Century"/>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a2f749ed94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a2f749ed94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First part (research technologies for Unity vs Web decision) was very different from second part (avoid technical solution/implementation to draft requirements) of Fall semester. Challenging to adapt to second part’s mindset.</a:t>
            </a:r>
            <a:endParaRPr/>
          </a:p>
          <a:p>
            <a:pPr indent="0" lvl="0" marL="0" rtl="0" algn="l">
              <a:spcBef>
                <a:spcPts val="0"/>
              </a:spcBef>
              <a:spcAft>
                <a:spcPts val="0"/>
              </a:spcAft>
              <a:buNone/>
            </a:pPr>
            <a:r>
              <a:rPr lang="en"/>
              <a:t>Example: ability to exchange information vs chat room</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a34088213a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a34088213a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a2f749ed94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a2f749ed94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aeb6f245fa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aeb6f245fa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Empty Slide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52" name="Shape 52"/>
        <p:cNvGrpSpPr/>
        <p:nvPr/>
      </p:nvGrpSpPr>
      <p:grpSpPr>
        <a:xfrm>
          <a:off x="0" y="0"/>
          <a:ext cx="0" cy="0"/>
          <a:chOff x="0" y="0"/>
          <a:chExt cx="0" cy="0"/>
        </a:xfrm>
      </p:grpSpPr>
      <p:pic>
        <p:nvPicPr>
          <p:cNvPr descr="\\DROBO-FS\QuickDrops\JB\PPTX NG\Droplets\LightingOverlay.png" id="53" name="Google Shape;53;p2"/>
          <p:cNvPicPr preferRelativeResize="0"/>
          <p:nvPr/>
        </p:nvPicPr>
        <p:blipFill rotWithShape="1">
          <a:blip r:embed="rId2">
            <a:alphaModFix amt="30000"/>
          </a:blip>
          <a:srcRect b="0" l="0" r="0" t="0"/>
          <a:stretch/>
        </p:blipFill>
        <p:spPr>
          <a:xfrm>
            <a:off x="0" y="-1"/>
            <a:ext cx="9144000" cy="5143500"/>
          </a:xfrm>
          <a:prstGeom prst="rect">
            <a:avLst/>
          </a:prstGeom>
          <a:noFill/>
          <a:ln>
            <a:noFill/>
          </a:ln>
        </p:spPr>
      </p:pic>
      <p:grpSp>
        <p:nvGrpSpPr>
          <p:cNvPr id="54" name="Google Shape;54;p2"/>
          <p:cNvGrpSpPr/>
          <p:nvPr/>
        </p:nvGrpSpPr>
        <p:grpSpPr>
          <a:xfrm>
            <a:off x="0" y="0"/>
            <a:ext cx="1728788" cy="5143500"/>
            <a:chOff x="0" y="0"/>
            <a:chExt cx="2305051" cy="6858000"/>
          </a:xfrm>
        </p:grpSpPr>
        <p:sp>
          <p:nvSpPr>
            <p:cNvPr id="55" name="Google Shape;55;p2"/>
            <p:cNvSpPr/>
            <p:nvPr/>
          </p:nvSpPr>
          <p:spPr>
            <a:xfrm>
              <a:off x="1209675" y="4763"/>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 name="Google Shape;56;p2"/>
            <p:cNvSpPr/>
            <p:nvPr/>
          </p:nvSpPr>
          <p:spPr>
            <a:xfrm>
              <a:off x="1128713"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 name="Google Shape;57;p2"/>
            <p:cNvSpPr/>
            <p:nvPr/>
          </p:nvSpPr>
          <p:spPr>
            <a:xfrm>
              <a:off x="1123950"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 name="Google Shape;58;p2"/>
            <p:cNvSpPr/>
            <p:nvPr/>
          </p:nvSpPr>
          <p:spPr>
            <a:xfrm>
              <a:off x="414338" y="9525"/>
              <a:ext cx="28500" cy="44814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 name="Google Shape;59;p2"/>
            <p:cNvSpPr/>
            <p:nvPr/>
          </p:nvSpPr>
          <p:spPr>
            <a:xfrm>
              <a:off x="333375"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 name="Google Shape;60;p2"/>
            <p:cNvSpPr/>
            <p:nvPr/>
          </p:nvSpPr>
          <p:spPr>
            <a:xfrm>
              <a:off x="190500" y="9525"/>
              <a:ext cx="152400" cy="908050"/>
            </a:xfrm>
            <a:custGeom>
              <a:rect b="b" l="l" r="r" t="t"/>
              <a:pathLst>
                <a:path extrusionOk="0" h="572" w="96">
                  <a:moveTo>
                    <a:pt x="15" y="572"/>
                  </a:moveTo>
                  <a:lnTo>
                    <a:pt x="0" y="566"/>
                  </a:lnTo>
                  <a:lnTo>
                    <a:pt x="81" y="380"/>
                  </a:lnTo>
                  <a:lnTo>
                    <a:pt x="81" y="0"/>
                  </a:lnTo>
                  <a:lnTo>
                    <a:pt x="96" y="0"/>
                  </a:lnTo>
                  <a:lnTo>
                    <a:pt x="96" y="383"/>
                  </a:lnTo>
                  <a:lnTo>
                    <a:pt x="15" y="572"/>
                  </a:lnTo>
                  <a:close/>
                </a:path>
              </a:pathLst>
            </a:custGeom>
            <a:gradFill>
              <a:gsLst>
                <a:gs pos="0">
                  <a:schemeClr val="lt2"/>
                </a:gs>
                <a:gs pos="100000">
                  <a:srgbClr val="3B4B54"/>
                </a:gs>
              </a:gsLst>
              <a:lin ang="5400012" scaled="0"/>
            </a:gradFill>
            <a:ln>
              <a:noFill/>
            </a:ln>
          </p:spPr>
        </p:sp>
        <p:sp>
          <p:nvSpPr>
            <p:cNvPr id="61" name="Google Shape;61;p2"/>
            <p:cNvSpPr/>
            <p:nvPr/>
          </p:nvSpPr>
          <p:spPr>
            <a:xfrm>
              <a:off x="1290638" y="14288"/>
              <a:ext cx="376238" cy="1801813"/>
            </a:xfrm>
            <a:custGeom>
              <a:rect b="b" l="l" r="r" t="t"/>
              <a:pathLst>
                <a:path extrusionOk="0" h="1135" w="237">
                  <a:moveTo>
                    <a:pt x="222" y="1135"/>
                  </a:moveTo>
                  <a:lnTo>
                    <a:pt x="0" y="620"/>
                  </a:lnTo>
                  <a:lnTo>
                    <a:pt x="0" y="0"/>
                  </a:lnTo>
                  <a:lnTo>
                    <a:pt x="18" y="0"/>
                  </a:lnTo>
                  <a:lnTo>
                    <a:pt x="18" y="617"/>
                  </a:lnTo>
                  <a:lnTo>
                    <a:pt x="237" y="1129"/>
                  </a:lnTo>
                  <a:lnTo>
                    <a:pt x="222" y="1135"/>
                  </a:lnTo>
                  <a:close/>
                </a:path>
              </a:pathLst>
            </a:custGeom>
            <a:gradFill>
              <a:gsLst>
                <a:gs pos="0">
                  <a:schemeClr val="lt2"/>
                </a:gs>
                <a:gs pos="100000">
                  <a:srgbClr val="3B4B54"/>
                </a:gs>
              </a:gsLst>
              <a:lin ang="5400012" scaled="0"/>
            </a:gradFill>
            <a:ln>
              <a:noFill/>
            </a:ln>
          </p:spPr>
        </p:sp>
        <p:sp>
          <p:nvSpPr>
            <p:cNvPr id="62" name="Google Shape;62;p2"/>
            <p:cNvSpPr/>
            <p:nvPr/>
          </p:nvSpPr>
          <p:spPr>
            <a:xfrm>
              <a:off x="1600200" y="180181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 name="Google Shape;63;p2"/>
            <p:cNvSpPr/>
            <p:nvPr/>
          </p:nvSpPr>
          <p:spPr>
            <a:xfrm>
              <a:off x="1381125" y="9525"/>
              <a:ext cx="371475" cy="1425575"/>
            </a:xfrm>
            <a:custGeom>
              <a:rect b="b" l="l" r="r" t="t"/>
              <a:pathLst>
                <a:path extrusionOk="0" h="898" w="234">
                  <a:moveTo>
                    <a:pt x="219" y="898"/>
                  </a:moveTo>
                  <a:lnTo>
                    <a:pt x="0" y="383"/>
                  </a:lnTo>
                  <a:lnTo>
                    <a:pt x="0" y="0"/>
                  </a:lnTo>
                  <a:lnTo>
                    <a:pt x="15" y="0"/>
                  </a:lnTo>
                  <a:lnTo>
                    <a:pt x="15" y="380"/>
                  </a:lnTo>
                  <a:lnTo>
                    <a:pt x="234" y="892"/>
                  </a:lnTo>
                  <a:lnTo>
                    <a:pt x="219" y="898"/>
                  </a:lnTo>
                  <a:close/>
                </a:path>
              </a:pathLst>
            </a:custGeom>
            <a:gradFill>
              <a:gsLst>
                <a:gs pos="0">
                  <a:schemeClr val="lt2"/>
                </a:gs>
                <a:gs pos="100000">
                  <a:srgbClr val="3B4B54"/>
                </a:gs>
              </a:gsLst>
              <a:lin ang="5400012" scaled="0"/>
            </a:gradFill>
            <a:ln>
              <a:noFill/>
            </a:ln>
          </p:spPr>
        </p:sp>
        <p:sp>
          <p:nvSpPr>
            <p:cNvPr id="64" name="Google Shape;64;p2"/>
            <p:cNvSpPr/>
            <p:nvPr/>
          </p:nvSpPr>
          <p:spPr>
            <a:xfrm>
              <a:off x="1643063"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4B54"/>
                </a:gs>
              </a:gsLst>
              <a:lin ang="5400012" scaled="0"/>
            </a:gradFill>
            <a:ln>
              <a:noFill/>
            </a:ln>
          </p:spPr>
        </p:sp>
        <p:sp>
          <p:nvSpPr>
            <p:cNvPr id="65" name="Google Shape;65;p2"/>
            <p:cNvSpPr/>
            <p:nvPr/>
          </p:nvSpPr>
          <p:spPr>
            <a:xfrm>
              <a:off x="1685925" y="14208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 name="Google Shape;66;p2"/>
            <p:cNvSpPr/>
            <p:nvPr/>
          </p:nvSpPr>
          <p:spPr>
            <a:xfrm>
              <a:off x="168592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 name="Google Shape;67;p2"/>
            <p:cNvSpPr/>
            <p:nvPr/>
          </p:nvSpPr>
          <p:spPr>
            <a:xfrm>
              <a:off x="1743075" y="4763"/>
              <a:ext cx="419100" cy="522288"/>
            </a:xfrm>
            <a:custGeom>
              <a:rect b="b" l="l" r="r" t="t"/>
              <a:pathLst>
                <a:path extrusionOk="0" h="329" w="264">
                  <a:moveTo>
                    <a:pt x="252" y="329"/>
                  </a:moveTo>
                  <a:lnTo>
                    <a:pt x="45" y="120"/>
                  </a:lnTo>
                  <a:lnTo>
                    <a:pt x="0" y="6"/>
                  </a:lnTo>
                  <a:lnTo>
                    <a:pt x="15" y="0"/>
                  </a:lnTo>
                  <a:lnTo>
                    <a:pt x="60" y="111"/>
                  </a:lnTo>
                  <a:lnTo>
                    <a:pt x="264" y="317"/>
                  </a:lnTo>
                  <a:lnTo>
                    <a:pt x="252" y="329"/>
                  </a:lnTo>
                  <a:close/>
                </a:path>
              </a:pathLst>
            </a:custGeom>
            <a:gradFill>
              <a:gsLst>
                <a:gs pos="0">
                  <a:schemeClr val="lt2"/>
                </a:gs>
                <a:gs pos="100000">
                  <a:srgbClr val="3B4B54"/>
                </a:gs>
              </a:gsLst>
              <a:lin ang="5400012" scaled="0"/>
            </a:gradFill>
            <a:ln>
              <a:noFill/>
            </a:ln>
          </p:spPr>
        </p:sp>
        <p:sp>
          <p:nvSpPr>
            <p:cNvPr id="68" name="Google Shape;68;p2"/>
            <p:cNvSpPr/>
            <p:nvPr/>
          </p:nvSpPr>
          <p:spPr>
            <a:xfrm>
              <a:off x="2119313"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 name="Google Shape;69;p2"/>
            <p:cNvSpPr/>
            <p:nvPr/>
          </p:nvSpPr>
          <p:spPr>
            <a:xfrm>
              <a:off x="952500" y="4763"/>
              <a:ext cx="152400" cy="908050"/>
            </a:xfrm>
            <a:custGeom>
              <a:rect b="b" l="l" r="r" t="t"/>
              <a:pathLst>
                <a:path extrusionOk="0" h="572" w="96">
                  <a:moveTo>
                    <a:pt x="15" y="572"/>
                  </a:moveTo>
                  <a:lnTo>
                    <a:pt x="0" y="572"/>
                  </a:lnTo>
                  <a:lnTo>
                    <a:pt x="0" y="189"/>
                  </a:lnTo>
                  <a:lnTo>
                    <a:pt x="81" y="0"/>
                  </a:lnTo>
                  <a:lnTo>
                    <a:pt x="96" y="6"/>
                  </a:lnTo>
                  <a:lnTo>
                    <a:pt x="15" y="192"/>
                  </a:lnTo>
                  <a:lnTo>
                    <a:pt x="15" y="572"/>
                  </a:lnTo>
                  <a:close/>
                </a:path>
              </a:pathLst>
            </a:custGeom>
            <a:gradFill>
              <a:gsLst>
                <a:gs pos="0">
                  <a:schemeClr val="lt2"/>
                </a:gs>
                <a:gs pos="100000">
                  <a:srgbClr val="3B4B54"/>
                </a:gs>
              </a:gsLst>
              <a:lin ang="5400012" scaled="0"/>
            </a:gradFill>
            <a:ln>
              <a:noFill/>
            </a:ln>
          </p:spPr>
        </p:sp>
        <p:sp>
          <p:nvSpPr>
            <p:cNvPr id="70" name="Google Shape;70;p2"/>
            <p:cNvSpPr/>
            <p:nvPr/>
          </p:nvSpPr>
          <p:spPr>
            <a:xfrm>
              <a:off x="866775"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1" name="Google Shape;71;p2"/>
            <p:cNvSpPr/>
            <p:nvPr/>
          </p:nvSpPr>
          <p:spPr>
            <a:xfrm>
              <a:off x="890588" y="15541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2" name="Google Shape;72;p2"/>
            <p:cNvSpPr/>
            <p:nvPr/>
          </p:nvSpPr>
          <p:spPr>
            <a:xfrm>
              <a:off x="738188" y="5622925"/>
              <a:ext cx="338138" cy="1216025"/>
            </a:xfrm>
            <a:custGeom>
              <a:rect b="b" l="l" r="r" t="t"/>
              <a:pathLst>
                <a:path extrusionOk="0" h="766" w="213">
                  <a:moveTo>
                    <a:pt x="213" y="766"/>
                  </a:moveTo>
                  <a:lnTo>
                    <a:pt x="195" y="766"/>
                  </a:lnTo>
                  <a:lnTo>
                    <a:pt x="195" y="464"/>
                  </a:lnTo>
                  <a:lnTo>
                    <a:pt x="0" y="6"/>
                  </a:lnTo>
                  <a:lnTo>
                    <a:pt x="12" y="0"/>
                  </a:lnTo>
                  <a:lnTo>
                    <a:pt x="213" y="461"/>
                  </a:lnTo>
                  <a:lnTo>
                    <a:pt x="213" y="766"/>
                  </a:lnTo>
                  <a:close/>
                </a:path>
              </a:pathLst>
            </a:custGeom>
            <a:gradFill>
              <a:gsLst>
                <a:gs pos="0">
                  <a:schemeClr val="lt2"/>
                </a:gs>
                <a:gs pos="100000">
                  <a:srgbClr val="3B4B54"/>
                </a:gs>
              </a:gsLst>
              <a:lin ang="5400012" scaled="0"/>
            </a:gradFill>
            <a:ln>
              <a:noFill/>
            </a:ln>
          </p:spPr>
        </p:sp>
        <p:sp>
          <p:nvSpPr>
            <p:cNvPr id="73" name="Google Shape;73;p2"/>
            <p:cNvSpPr/>
            <p:nvPr/>
          </p:nvSpPr>
          <p:spPr>
            <a:xfrm>
              <a:off x="647700" y="5480050"/>
              <a:ext cx="157163" cy="157163"/>
            </a:xfrm>
            <a:custGeom>
              <a:rect b="b" l="l" r="r" t="t"/>
              <a:pathLst>
                <a:path extrusionOk="0" h="33" w="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4" name="Google Shape;74;p2"/>
            <p:cNvSpPr/>
            <p:nvPr/>
          </p:nvSpPr>
          <p:spPr>
            <a:xfrm>
              <a:off x="66675" y="903288"/>
              <a:ext cx="190500" cy="190500"/>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5" name="Google Shape;75;p2"/>
            <p:cNvSpPr/>
            <p:nvPr/>
          </p:nvSpPr>
          <p:spPr>
            <a:xfrm>
              <a:off x="0" y="3897313"/>
              <a:ext cx="133350" cy="266700"/>
            </a:xfrm>
            <a:custGeom>
              <a:rect b="b" l="l" r="r" t="t"/>
              <a:pathLst>
                <a:path extrusionOk="0" h="168" w="84">
                  <a:moveTo>
                    <a:pt x="69" y="168"/>
                  </a:moveTo>
                  <a:lnTo>
                    <a:pt x="0" y="6"/>
                  </a:lnTo>
                  <a:lnTo>
                    <a:pt x="12" y="0"/>
                  </a:lnTo>
                  <a:lnTo>
                    <a:pt x="84" y="162"/>
                  </a:lnTo>
                  <a:lnTo>
                    <a:pt x="69" y="168"/>
                  </a:lnTo>
                  <a:close/>
                </a:path>
              </a:pathLst>
            </a:custGeom>
            <a:gradFill>
              <a:gsLst>
                <a:gs pos="0">
                  <a:schemeClr val="lt2"/>
                </a:gs>
                <a:gs pos="100000">
                  <a:srgbClr val="3B4B54"/>
                </a:gs>
              </a:gsLst>
              <a:lin ang="5400012" scaled="0"/>
            </a:gradFill>
            <a:ln>
              <a:noFill/>
            </a:ln>
          </p:spPr>
        </p:sp>
        <p:sp>
          <p:nvSpPr>
            <p:cNvPr id="76" name="Google Shape;76;p2"/>
            <p:cNvSpPr/>
            <p:nvPr/>
          </p:nvSpPr>
          <p:spPr>
            <a:xfrm>
              <a:off x="66675" y="414972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7" name="Google Shape;77;p2"/>
            <p:cNvSpPr/>
            <p:nvPr/>
          </p:nvSpPr>
          <p:spPr>
            <a:xfrm>
              <a:off x="0" y="1644650"/>
              <a:ext cx="133350" cy="269875"/>
            </a:xfrm>
            <a:custGeom>
              <a:rect b="b" l="l" r="r" t="t"/>
              <a:pathLst>
                <a:path extrusionOk="0" h="170" w="84">
                  <a:moveTo>
                    <a:pt x="12" y="170"/>
                  </a:moveTo>
                  <a:lnTo>
                    <a:pt x="0" y="164"/>
                  </a:lnTo>
                  <a:lnTo>
                    <a:pt x="69" y="0"/>
                  </a:lnTo>
                  <a:lnTo>
                    <a:pt x="84" y="6"/>
                  </a:lnTo>
                  <a:lnTo>
                    <a:pt x="12" y="170"/>
                  </a:lnTo>
                  <a:close/>
                </a:path>
              </a:pathLst>
            </a:custGeom>
            <a:gradFill>
              <a:gsLst>
                <a:gs pos="0">
                  <a:schemeClr val="lt2"/>
                </a:gs>
                <a:gs pos="100000">
                  <a:srgbClr val="3B4B54"/>
                </a:gs>
              </a:gsLst>
              <a:lin ang="5400012" scaled="0"/>
            </a:gradFill>
            <a:ln>
              <a:noFill/>
            </a:ln>
          </p:spPr>
        </p:sp>
        <p:sp>
          <p:nvSpPr>
            <p:cNvPr id="78" name="Google Shape;78;p2"/>
            <p:cNvSpPr/>
            <p:nvPr/>
          </p:nvSpPr>
          <p:spPr>
            <a:xfrm>
              <a:off x="66675" y="146843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 name="Google Shape;79;p2"/>
            <p:cNvSpPr/>
            <p:nvPr/>
          </p:nvSpPr>
          <p:spPr>
            <a:xfrm>
              <a:off x="695325" y="4763"/>
              <a:ext cx="309563" cy="1558925"/>
            </a:xfrm>
            <a:custGeom>
              <a:rect b="b" l="l" r="r" t="t"/>
              <a:pathLst>
                <a:path extrusionOk="0" h="982" w="195">
                  <a:moveTo>
                    <a:pt x="195" y="982"/>
                  </a:moveTo>
                  <a:lnTo>
                    <a:pt x="177" y="982"/>
                  </a:lnTo>
                  <a:lnTo>
                    <a:pt x="177" y="805"/>
                  </a:lnTo>
                  <a:lnTo>
                    <a:pt x="0" y="629"/>
                  </a:lnTo>
                  <a:lnTo>
                    <a:pt x="0" y="0"/>
                  </a:lnTo>
                  <a:lnTo>
                    <a:pt x="18" y="0"/>
                  </a:lnTo>
                  <a:lnTo>
                    <a:pt x="18" y="623"/>
                  </a:lnTo>
                  <a:lnTo>
                    <a:pt x="195" y="796"/>
                  </a:lnTo>
                  <a:lnTo>
                    <a:pt x="195" y="982"/>
                  </a:lnTo>
                  <a:close/>
                </a:path>
              </a:pathLst>
            </a:custGeom>
            <a:gradFill>
              <a:gsLst>
                <a:gs pos="0">
                  <a:schemeClr val="lt2"/>
                </a:gs>
                <a:gs pos="100000">
                  <a:srgbClr val="3B4B54"/>
                </a:gs>
              </a:gsLst>
              <a:lin ang="5400012" scaled="0"/>
            </a:gradFill>
            <a:ln>
              <a:noFill/>
            </a:ln>
          </p:spPr>
        </p:sp>
        <p:sp>
          <p:nvSpPr>
            <p:cNvPr id="80" name="Google Shape;80;p2"/>
            <p:cNvSpPr/>
            <p:nvPr/>
          </p:nvSpPr>
          <p:spPr>
            <a:xfrm>
              <a:off x="57150" y="48815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1" name="Google Shape;81;p2"/>
            <p:cNvSpPr/>
            <p:nvPr/>
          </p:nvSpPr>
          <p:spPr>
            <a:xfrm>
              <a:off x="138113" y="5060950"/>
              <a:ext cx="304800" cy="1778000"/>
            </a:xfrm>
            <a:custGeom>
              <a:rect b="b" l="l" r="r" t="t"/>
              <a:pathLst>
                <a:path extrusionOk="0" h="1120" w="192">
                  <a:moveTo>
                    <a:pt x="192" y="1120"/>
                  </a:moveTo>
                  <a:lnTo>
                    <a:pt x="177" y="1120"/>
                  </a:lnTo>
                  <a:lnTo>
                    <a:pt x="177" y="360"/>
                  </a:lnTo>
                  <a:lnTo>
                    <a:pt x="0" y="183"/>
                  </a:lnTo>
                  <a:lnTo>
                    <a:pt x="0" y="0"/>
                  </a:lnTo>
                  <a:lnTo>
                    <a:pt x="15" y="0"/>
                  </a:lnTo>
                  <a:lnTo>
                    <a:pt x="15" y="177"/>
                  </a:lnTo>
                  <a:lnTo>
                    <a:pt x="192" y="354"/>
                  </a:lnTo>
                  <a:lnTo>
                    <a:pt x="192" y="1120"/>
                  </a:lnTo>
                  <a:close/>
                </a:path>
              </a:pathLst>
            </a:custGeom>
            <a:gradFill>
              <a:gsLst>
                <a:gs pos="0">
                  <a:schemeClr val="lt2"/>
                </a:gs>
                <a:gs pos="100000">
                  <a:srgbClr val="3B4B54"/>
                </a:gs>
              </a:gsLst>
              <a:lin ang="5400012" scaled="0"/>
            </a:gradFill>
            <a:ln>
              <a:noFill/>
            </a:ln>
          </p:spPr>
        </p:sp>
        <p:sp>
          <p:nvSpPr>
            <p:cNvPr id="82" name="Google Shape;82;p2"/>
            <p:cNvSpPr/>
            <p:nvPr/>
          </p:nvSpPr>
          <p:spPr>
            <a:xfrm>
              <a:off x="561975" y="6430963"/>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3" name="Google Shape;83;p2"/>
            <p:cNvSpPr/>
            <p:nvPr/>
          </p:nvSpPr>
          <p:spPr>
            <a:xfrm>
              <a:off x="642938" y="6610350"/>
              <a:ext cx="23700" cy="2430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4" name="Google Shape;84;p2"/>
            <p:cNvSpPr/>
            <p:nvPr/>
          </p:nvSpPr>
          <p:spPr>
            <a:xfrm>
              <a:off x="76200" y="6430963"/>
              <a:ext cx="190500" cy="188913"/>
            </a:xfrm>
            <a:custGeom>
              <a:rect b="b" l="l" r="r" t="t"/>
              <a:pathLst>
                <a:path extrusionOk="0" h="40" w="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5" name="Google Shape;85;p2"/>
            <p:cNvSpPr/>
            <p:nvPr/>
          </p:nvSpPr>
          <p:spPr>
            <a:xfrm>
              <a:off x="0" y="5978525"/>
              <a:ext cx="190500" cy="461963"/>
            </a:xfrm>
            <a:custGeom>
              <a:rect b="b" l="l" r="r" t="t"/>
              <a:pathLst>
                <a:path extrusionOk="0" h="291" w="120">
                  <a:moveTo>
                    <a:pt x="120" y="291"/>
                  </a:moveTo>
                  <a:lnTo>
                    <a:pt x="105" y="291"/>
                  </a:lnTo>
                  <a:lnTo>
                    <a:pt x="105" y="114"/>
                  </a:lnTo>
                  <a:lnTo>
                    <a:pt x="0" y="9"/>
                  </a:lnTo>
                  <a:lnTo>
                    <a:pt x="12" y="0"/>
                  </a:lnTo>
                  <a:lnTo>
                    <a:pt x="120" y="108"/>
                  </a:lnTo>
                  <a:lnTo>
                    <a:pt x="120" y="291"/>
                  </a:lnTo>
                  <a:close/>
                </a:path>
              </a:pathLst>
            </a:custGeom>
            <a:gradFill>
              <a:gsLst>
                <a:gs pos="0">
                  <a:schemeClr val="lt2"/>
                </a:gs>
                <a:gs pos="100000">
                  <a:srgbClr val="3B4B54"/>
                </a:gs>
              </a:gsLst>
              <a:lin ang="5400012" scaled="0"/>
            </a:gradFill>
            <a:ln>
              <a:noFill/>
            </a:ln>
          </p:spPr>
        </p:sp>
        <p:sp>
          <p:nvSpPr>
            <p:cNvPr id="86" name="Google Shape;86;p2"/>
            <p:cNvSpPr/>
            <p:nvPr/>
          </p:nvSpPr>
          <p:spPr>
            <a:xfrm>
              <a:off x="1014413" y="1801813"/>
              <a:ext cx="214313" cy="755650"/>
            </a:xfrm>
            <a:custGeom>
              <a:rect b="b" l="l" r="r" t="t"/>
              <a:pathLst>
                <a:path extrusionOk="0" h="476" w="135">
                  <a:moveTo>
                    <a:pt x="12" y="476"/>
                  </a:moveTo>
                  <a:lnTo>
                    <a:pt x="0" y="476"/>
                  </a:lnTo>
                  <a:lnTo>
                    <a:pt x="0" y="128"/>
                  </a:lnTo>
                  <a:lnTo>
                    <a:pt x="126" y="0"/>
                  </a:lnTo>
                  <a:lnTo>
                    <a:pt x="135" y="9"/>
                  </a:lnTo>
                  <a:lnTo>
                    <a:pt x="12" y="131"/>
                  </a:lnTo>
                  <a:lnTo>
                    <a:pt x="12" y="476"/>
                  </a:lnTo>
                  <a:close/>
                </a:path>
              </a:pathLst>
            </a:custGeom>
            <a:gradFill>
              <a:gsLst>
                <a:gs pos="0">
                  <a:schemeClr val="lt2"/>
                </a:gs>
                <a:gs pos="100000">
                  <a:srgbClr val="3B4B54"/>
                </a:gs>
              </a:gsLst>
              <a:lin ang="5400012" scaled="0"/>
            </a:gradFill>
            <a:ln>
              <a:noFill/>
            </a:ln>
          </p:spPr>
        </p:sp>
        <p:sp>
          <p:nvSpPr>
            <p:cNvPr id="87" name="Google Shape;87;p2"/>
            <p:cNvSpPr/>
            <p:nvPr/>
          </p:nvSpPr>
          <p:spPr>
            <a:xfrm>
              <a:off x="938213" y="2547938"/>
              <a:ext cx="166688" cy="160338"/>
            </a:xfrm>
            <a:custGeom>
              <a:rect b="b" l="l" r="r" t="t"/>
              <a:pathLst>
                <a:path extrusionOk="0" h="34" w="35">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8" name="Google Shape;88;p2"/>
            <p:cNvSpPr/>
            <p:nvPr/>
          </p:nvSpPr>
          <p:spPr>
            <a:xfrm>
              <a:off x="595313" y="4763"/>
              <a:ext cx="638175" cy="4025900"/>
            </a:xfrm>
            <a:custGeom>
              <a:rect b="b" l="l" r="r" t="t"/>
              <a:pathLst>
                <a:path extrusionOk="0" h="2536" w="402">
                  <a:moveTo>
                    <a:pt x="402" y="2536"/>
                  </a:moveTo>
                  <a:lnTo>
                    <a:pt x="387" y="2536"/>
                  </a:lnTo>
                  <a:lnTo>
                    <a:pt x="387" y="2311"/>
                  </a:lnTo>
                  <a:lnTo>
                    <a:pt x="0" y="1925"/>
                  </a:lnTo>
                  <a:lnTo>
                    <a:pt x="0" y="0"/>
                  </a:lnTo>
                  <a:lnTo>
                    <a:pt x="15" y="0"/>
                  </a:lnTo>
                  <a:lnTo>
                    <a:pt x="15" y="1916"/>
                  </a:lnTo>
                  <a:lnTo>
                    <a:pt x="402" y="2302"/>
                  </a:lnTo>
                  <a:lnTo>
                    <a:pt x="402" y="2536"/>
                  </a:lnTo>
                  <a:close/>
                </a:path>
              </a:pathLst>
            </a:custGeom>
            <a:gradFill>
              <a:gsLst>
                <a:gs pos="0">
                  <a:schemeClr val="lt2"/>
                </a:gs>
                <a:gs pos="100000">
                  <a:srgbClr val="3B4B54"/>
                </a:gs>
              </a:gsLst>
              <a:lin ang="5400012" scaled="0"/>
            </a:gradFill>
            <a:ln>
              <a:noFill/>
            </a:ln>
          </p:spPr>
        </p:sp>
        <p:sp>
          <p:nvSpPr>
            <p:cNvPr id="89" name="Google Shape;89;p2"/>
            <p:cNvSpPr/>
            <p:nvPr/>
          </p:nvSpPr>
          <p:spPr>
            <a:xfrm>
              <a:off x="1223963"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4B54"/>
                </a:gs>
              </a:gsLst>
              <a:lin ang="5400012" scaled="0"/>
            </a:gradFill>
            <a:ln>
              <a:noFill/>
            </a:ln>
          </p:spPr>
        </p:sp>
        <p:sp>
          <p:nvSpPr>
            <p:cNvPr id="90" name="Google Shape;90;p2"/>
            <p:cNvSpPr/>
            <p:nvPr/>
          </p:nvSpPr>
          <p:spPr>
            <a:xfrm>
              <a:off x="1300163" y="1849438"/>
              <a:ext cx="109538" cy="107950"/>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1" name="Google Shape;91;p2"/>
            <p:cNvSpPr/>
            <p:nvPr/>
          </p:nvSpPr>
          <p:spPr>
            <a:xfrm>
              <a:off x="280988" y="3417888"/>
              <a:ext cx="142875" cy="474663"/>
            </a:xfrm>
            <a:custGeom>
              <a:rect b="b" l="l" r="r" t="t"/>
              <a:pathLst>
                <a:path extrusionOk="0" h="299" w="90">
                  <a:moveTo>
                    <a:pt x="12" y="299"/>
                  </a:moveTo>
                  <a:lnTo>
                    <a:pt x="0" y="299"/>
                  </a:lnTo>
                  <a:lnTo>
                    <a:pt x="0" y="80"/>
                  </a:lnTo>
                  <a:lnTo>
                    <a:pt x="81" y="0"/>
                  </a:lnTo>
                  <a:lnTo>
                    <a:pt x="90" y="8"/>
                  </a:lnTo>
                  <a:lnTo>
                    <a:pt x="12" y="83"/>
                  </a:lnTo>
                  <a:lnTo>
                    <a:pt x="12" y="299"/>
                  </a:lnTo>
                  <a:close/>
                </a:path>
              </a:pathLst>
            </a:custGeom>
            <a:gradFill>
              <a:gsLst>
                <a:gs pos="0">
                  <a:schemeClr val="lt2"/>
                </a:gs>
                <a:gs pos="100000">
                  <a:srgbClr val="3B4B54"/>
                </a:gs>
              </a:gsLst>
              <a:lin ang="5400012" scaled="0"/>
            </a:gradFill>
            <a:ln>
              <a:noFill/>
            </a:ln>
          </p:spPr>
        </p:sp>
        <p:sp>
          <p:nvSpPr>
            <p:cNvPr id="92" name="Google Shape;92;p2"/>
            <p:cNvSpPr/>
            <p:nvPr/>
          </p:nvSpPr>
          <p:spPr>
            <a:xfrm>
              <a:off x="238125" y="3883025"/>
              <a:ext cx="109538" cy="109538"/>
            </a:xfrm>
            <a:custGeom>
              <a:rect b="b" l="l" r="r" t="t"/>
              <a:pathLst>
                <a:path extrusionOk="0" h="23" w="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3" name="Google Shape;93;p2"/>
            <p:cNvSpPr/>
            <p:nvPr/>
          </p:nvSpPr>
          <p:spPr>
            <a:xfrm>
              <a:off x="4763" y="2166938"/>
              <a:ext cx="114300" cy="452438"/>
            </a:xfrm>
            <a:custGeom>
              <a:rect b="b" l="l" r="r" t="t"/>
              <a:pathLst>
                <a:path extrusionOk="0" h="285" w="72">
                  <a:moveTo>
                    <a:pt x="6" y="285"/>
                  </a:moveTo>
                  <a:lnTo>
                    <a:pt x="0" y="276"/>
                  </a:lnTo>
                  <a:lnTo>
                    <a:pt x="60" y="216"/>
                  </a:lnTo>
                  <a:lnTo>
                    <a:pt x="60" y="0"/>
                  </a:lnTo>
                  <a:lnTo>
                    <a:pt x="72" y="0"/>
                  </a:lnTo>
                  <a:lnTo>
                    <a:pt x="72" y="222"/>
                  </a:lnTo>
                  <a:lnTo>
                    <a:pt x="6" y="285"/>
                  </a:lnTo>
                  <a:close/>
                </a:path>
              </a:pathLst>
            </a:custGeom>
            <a:gradFill>
              <a:gsLst>
                <a:gs pos="0">
                  <a:schemeClr val="lt2"/>
                </a:gs>
                <a:gs pos="100000">
                  <a:srgbClr val="3B4B54"/>
                </a:gs>
              </a:gsLst>
              <a:lin ang="5400012" scaled="0"/>
            </a:gradFill>
            <a:ln>
              <a:noFill/>
            </a:ln>
          </p:spPr>
        </p:sp>
        <p:sp>
          <p:nvSpPr>
            <p:cNvPr id="94" name="Google Shape;94;p2"/>
            <p:cNvSpPr/>
            <p:nvPr/>
          </p:nvSpPr>
          <p:spPr>
            <a:xfrm>
              <a:off x="52388" y="2066925"/>
              <a:ext cx="109538" cy="109538"/>
            </a:xfrm>
            <a:custGeom>
              <a:rect b="b" l="l" r="r" t="t"/>
              <a:pathLst>
                <a:path extrusionOk="0" h="23" w="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5" name="Google Shape;95;p2"/>
            <p:cNvSpPr/>
            <p:nvPr/>
          </p:nvSpPr>
          <p:spPr>
            <a:xfrm>
              <a:off x="1228725" y="4662488"/>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6" name="Google Shape;96;p2"/>
            <p:cNvSpPr/>
            <p:nvPr/>
          </p:nvSpPr>
          <p:spPr>
            <a:xfrm>
              <a:off x="1319213" y="5041900"/>
              <a:ext cx="371475" cy="1801813"/>
            </a:xfrm>
            <a:custGeom>
              <a:rect b="b" l="l" r="r" t="t"/>
              <a:pathLst>
                <a:path extrusionOk="0" h="1135" w="234">
                  <a:moveTo>
                    <a:pt x="15" y="1135"/>
                  </a:moveTo>
                  <a:lnTo>
                    <a:pt x="0" y="1135"/>
                  </a:lnTo>
                  <a:lnTo>
                    <a:pt x="0" y="515"/>
                  </a:lnTo>
                  <a:lnTo>
                    <a:pt x="0" y="512"/>
                  </a:lnTo>
                  <a:lnTo>
                    <a:pt x="219" y="0"/>
                  </a:lnTo>
                  <a:lnTo>
                    <a:pt x="234" y="6"/>
                  </a:lnTo>
                  <a:lnTo>
                    <a:pt x="15" y="518"/>
                  </a:lnTo>
                  <a:lnTo>
                    <a:pt x="15" y="1135"/>
                  </a:lnTo>
                  <a:close/>
                </a:path>
              </a:pathLst>
            </a:custGeom>
            <a:gradFill>
              <a:gsLst>
                <a:gs pos="0">
                  <a:schemeClr val="lt2"/>
                </a:gs>
                <a:gs pos="100000">
                  <a:srgbClr val="3B4B54"/>
                </a:gs>
              </a:gsLst>
              <a:lin ang="5400012" scaled="0"/>
            </a:gradFill>
            <a:ln>
              <a:noFill/>
            </a:ln>
          </p:spPr>
        </p:sp>
        <p:sp>
          <p:nvSpPr>
            <p:cNvPr id="97" name="Google Shape;97;p2"/>
            <p:cNvSpPr/>
            <p:nvPr/>
          </p:nvSpPr>
          <p:spPr>
            <a:xfrm>
              <a:off x="1147763"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8" name="Google Shape;98;p2"/>
            <p:cNvSpPr/>
            <p:nvPr/>
          </p:nvSpPr>
          <p:spPr>
            <a:xfrm>
              <a:off x="819150" y="3983038"/>
              <a:ext cx="347663" cy="2860675"/>
            </a:xfrm>
            <a:custGeom>
              <a:rect b="b" l="l" r="r" t="t"/>
              <a:pathLst>
                <a:path extrusionOk="0" h="1802" w="219">
                  <a:moveTo>
                    <a:pt x="219" y="1802"/>
                  </a:moveTo>
                  <a:lnTo>
                    <a:pt x="201" y="1802"/>
                  </a:lnTo>
                  <a:lnTo>
                    <a:pt x="201" y="1185"/>
                  </a:lnTo>
                  <a:lnTo>
                    <a:pt x="0" y="3"/>
                  </a:lnTo>
                  <a:lnTo>
                    <a:pt x="15" y="0"/>
                  </a:lnTo>
                  <a:lnTo>
                    <a:pt x="219" y="1185"/>
                  </a:lnTo>
                  <a:lnTo>
                    <a:pt x="219" y="1802"/>
                  </a:lnTo>
                  <a:close/>
                </a:path>
              </a:pathLst>
            </a:custGeom>
            <a:gradFill>
              <a:gsLst>
                <a:gs pos="0">
                  <a:schemeClr val="lt2"/>
                </a:gs>
                <a:gs pos="100000">
                  <a:srgbClr val="3B4B54"/>
                </a:gs>
              </a:gsLst>
              <a:lin ang="5400012" scaled="0"/>
            </a:gradFill>
            <a:ln>
              <a:noFill/>
            </a:ln>
          </p:spPr>
        </p:sp>
        <p:sp>
          <p:nvSpPr>
            <p:cNvPr id="99" name="Google Shape;99;p2"/>
            <p:cNvSpPr/>
            <p:nvPr/>
          </p:nvSpPr>
          <p:spPr>
            <a:xfrm>
              <a:off x="728663" y="3806825"/>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0" name="Google Shape;100;p2"/>
            <p:cNvSpPr/>
            <p:nvPr/>
          </p:nvSpPr>
          <p:spPr>
            <a:xfrm>
              <a:off x="1624013"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1" name="Google Shape;101;p2"/>
            <p:cNvSpPr/>
            <p:nvPr/>
          </p:nvSpPr>
          <p:spPr>
            <a:xfrm>
              <a:off x="1404938" y="5422900"/>
              <a:ext cx="371475" cy="1425575"/>
            </a:xfrm>
            <a:custGeom>
              <a:rect b="b" l="l" r="r" t="t"/>
              <a:pathLst>
                <a:path extrusionOk="0" h="898" w="234">
                  <a:moveTo>
                    <a:pt x="18" y="898"/>
                  </a:moveTo>
                  <a:lnTo>
                    <a:pt x="0" y="898"/>
                  </a:lnTo>
                  <a:lnTo>
                    <a:pt x="0" y="515"/>
                  </a:lnTo>
                  <a:lnTo>
                    <a:pt x="0" y="512"/>
                  </a:lnTo>
                  <a:lnTo>
                    <a:pt x="222" y="0"/>
                  </a:lnTo>
                  <a:lnTo>
                    <a:pt x="234" y="6"/>
                  </a:lnTo>
                  <a:lnTo>
                    <a:pt x="18" y="518"/>
                  </a:lnTo>
                  <a:lnTo>
                    <a:pt x="18" y="898"/>
                  </a:lnTo>
                  <a:close/>
                </a:path>
              </a:pathLst>
            </a:custGeom>
            <a:gradFill>
              <a:gsLst>
                <a:gs pos="0">
                  <a:schemeClr val="lt2"/>
                </a:gs>
                <a:gs pos="100000">
                  <a:srgbClr val="3B4B54"/>
                </a:gs>
              </a:gsLst>
              <a:lin ang="5400012" scaled="0"/>
            </a:gradFill>
            <a:ln>
              <a:noFill/>
            </a:ln>
          </p:spPr>
        </p:sp>
        <p:sp>
          <p:nvSpPr>
            <p:cNvPr id="102" name="Google Shape;102;p2"/>
            <p:cNvSpPr/>
            <p:nvPr/>
          </p:nvSpPr>
          <p:spPr>
            <a:xfrm>
              <a:off x="1666875"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4B54"/>
                </a:gs>
              </a:gsLst>
              <a:lin ang="5400012" scaled="0"/>
            </a:gradFill>
            <a:ln>
              <a:noFill/>
            </a:ln>
          </p:spPr>
        </p:sp>
        <p:sp>
          <p:nvSpPr>
            <p:cNvPr id="103" name="Google Shape;103;p2"/>
            <p:cNvSpPr/>
            <p:nvPr/>
          </p:nvSpPr>
          <p:spPr>
            <a:xfrm>
              <a:off x="1709738"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4" name="Google Shape;104;p2"/>
            <p:cNvSpPr/>
            <p:nvPr/>
          </p:nvSpPr>
          <p:spPr>
            <a:xfrm>
              <a:off x="1709738"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5" name="Google Shape;105;p2"/>
            <p:cNvSpPr/>
            <p:nvPr/>
          </p:nvSpPr>
          <p:spPr>
            <a:xfrm>
              <a:off x="1766888" y="6330950"/>
              <a:ext cx="419100" cy="527050"/>
            </a:xfrm>
            <a:custGeom>
              <a:rect b="b" l="l" r="r" t="t"/>
              <a:pathLst>
                <a:path extrusionOk="0" h="332" w="264">
                  <a:moveTo>
                    <a:pt x="12" y="332"/>
                  </a:moveTo>
                  <a:lnTo>
                    <a:pt x="0" y="326"/>
                  </a:lnTo>
                  <a:lnTo>
                    <a:pt x="45" y="206"/>
                  </a:lnTo>
                  <a:lnTo>
                    <a:pt x="255" y="0"/>
                  </a:lnTo>
                  <a:lnTo>
                    <a:pt x="264" y="12"/>
                  </a:lnTo>
                  <a:lnTo>
                    <a:pt x="60" y="215"/>
                  </a:lnTo>
                  <a:lnTo>
                    <a:pt x="12" y="332"/>
                  </a:lnTo>
                  <a:close/>
                </a:path>
              </a:pathLst>
            </a:custGeom>
            <a:gradFill>
              <a:gsLst>
                <a:gs pos="0">
                  <a:schemeClr val="lt2"/>
                </a:gs>
                <a:gs pos="100000">
                  <a:srgbClr val="3B4B54"/>
                </a:gs>
              </a:gsLst>
              <a:lin ang="5400012" scaled="0"/>
            </a:gradFill>
            <a:ln>
              <a:noFill/>
            </a:ln>
          </p:spPr>
        </p:sp>
        <p:sp>
          <p:nvSpPr>
            <p:cNvPr id="106" name="Google Shape;106;p2"/>
            <p:cNvSpPr/>
            <p:nvPr/>
          </p:nvSpPr>
          <p:spPr>
            <a:xfrm>
              <a:off x="2147888"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 name="Google Shape;107;p2"/>
            <p:cNvSpPr/>
            <p:nvPr/>
          </p:nvSpPr>
          <p:spPr>
            <a:xfrm>
              <a:off x="504825" y="9525"/>
              <a:ext cx="233363" cy="5103813"/>
            </a:xfrm>
            <a:custGeom>
              <a:rect b="b" l="l" r="r" t="t"/>
              <a:pathLst>
                <a:path extrusionOk="0" h="3215" w="147">
                  <a:moveTo>
                    <a:pt x="132" y="3215"/>
                  </a:moveTo>
                  <a:lnTo>
                    <a:pt x="129" y="2754"/>
                  </a:lnTo>
                  <a:lnTo>
                    <a:pt x="0" y="1901"/>
                  </a:lnTo>
                  <a:lnTo>
                    <a:pt x="0" y="0"/>
                  </a:lnTo>
                  <a:lnTo>
                    <a:pt x="15" y="0"/>
                  </a:lnTo>
                  <a:lnTo>
                    <a:pt x="15" y="1898"/>
                  </a:lnTo>
                  <a:lnTo>
                    <a:pt x="144" y="2754"/>
                  </a:lnTo>
                  <a:lnTo>
                    <a:pt x="147" y="3215"/>
                  </a:lnTo>
                  <a:lnTo>
                    <a:pt x="132" y="3215"/>
                  </a:lnTo>
                  <a:close/>
                </a:path>
              </a:pathLst>
            </a:custGeom>
            <a:gradFill>
              <a:gsLst>
                <a:gs pos="0">
                  <a:schemeClr val="lt2"/>
                </a:gs>
                <a:gs pos="100000">
                  <a:srgbClr val="3B4B54"/>
                </a:gs>
              </a:gsLst>
              <a:lin ang="5400012" scaled="0"/>
            </a:gradFill>
            <a:ln>
              <a:noFill/>
            </a:ln>
          </p:spPr>
        </p:sp>
        <p:sp>
          <p:nvSpPr>
            <p:cNvPr id="108" name="Google Shape;108;p2"/>
            <p:cNvSpPr/>
            <p:nvPr/>
          </p:nvSpPr>
          <p:spPr>
            <a:xfrm>
              <a:off x="633413" y="5103813"/>
              <a:ext cx="185738" cy="185738"/>
            </a:xfrm>
            <a:custGeom>
              <a:rect b="b" l="l" r="r" t="t"/>
              <a:pathLst>
                <a:path extrusionOk="0" h="39" w="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109" name="Google Shape;109;p2"/>
          <p:cNvSpPr txBox="1"/>
          <p:nvPr>
            <p:ph type="ctrTitle"/>
          </p:nvPr>
        </p:nvSpPr>
        <p:spPr>
          <a:xfrm>
            <a:off x="1407318" y="841772"/>
            <a:ext cx="6593700" cy="17907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3600"/>
              <a:buFont typeface="Twentieth Century"/>
              <a:buNone/>
              <a:defRPr sz="36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0" name="Google Shape;110;p2"/>
          <p:cNvSpPr txBox="1"/>
          <p:nvPr>
            <p:ph idx="1" type="subTitle"/>
          </p:nvPr>
        </p:nvSpPr>
        <p:spPr>
          <a:xfrm>
            <a:off x="1407318" y="2701528"/>
            <a:ext cx="6593700" cy="1241700"/>
          </a:xfrm>
          <a:prstGeom prst="rect">
            <a:avLst/>
          </a:prstGeom>
          <a:noFill/>
          <a:ln>
            <a:noFill/>
          </a:ln>
        </p:spPr>
        <p:txBody>
          <a:bodyPr anchorCtr="0" anchor="t" bIns="34275" lIns="68575" spcFirstLastPara="1" rIns="68575" wrap="square" tIns="34275">
            <a:noAutofit/>
          </a:bodyPr>
          <a:lstStyle>
            <a:lvl1pPr lvl="0" rtl="0" algn="l">
              <a:lnSpc>
                <a:spcPct val="120000"/>
              </a:lnSpc>
              <a:spcBef>
                <a:spcPts val="800"/>
              </a:spcBef>
              <a:spcAft>
                <a:spcPts val="0"/>
              </a:spcAft>
              <a:buClr>
                <a:schemeClr val="lt2"/>
              </a:buClr>
              <a:buSzPts val="1900"/>
              <a:buNone/>
              <a:defRPr sz="1500" cap="none">
                <a:solidFill>
                  <a:schemeClr val="lt2"/>
                </a:solidFill>
              </a:defRPr>
            </a:lvl1pPr>
            <a:lvl2pPr lvl="1" rtl="0" algn="ctr">
              <a:lnSpc>
                <a:spcPct val="120000"/>
              </a:lnSpc>
              <a:spcBef>
                <a:spcPts val="400"/>
              </a:spcBef>
              <a:spcAft>
                <a:spcPts val="0"/>
              </a:spcAft>
              <a:buClr>
                <a:schemeClr val="lt1"/>
              </a:buClr>
              <a:buSzPts val="1900"/>
              <a:buNone/>
              <a:defRPr sz="1500"/>
            </a:lvl2pPr>
            <a:lvl3pPr lvl="2" rtl="0" algn="ctr">
              <a:lnSpc>
                <a:spcPct val="120000"/>
              </a:lnSpc>
              <a:spcBef>
                <a:spcPts val="400"/>
              </a:spcBef>
              <a:spcAft>
                <a:spcPts val="0"/>
              </a:spcAft>
              <a:buClr>
                <a:schemeClr val="lt1"/>
              </a:buClr>
              <a:buSzPts val="1700"/>
              <a:buNone/>
              <a:defRPr sz="1400"/>
            </a:lvl3pPr>
            <a:lvl4pPr lvl="3" rtl="0" algn="ctr">
              <a:lnSpc>
                <a:spcPct val="120000"/>
              </a:lnSpc>
              <a:spcBef>
                <a:spcPts val="400"/>
              </a:spcBef>
              <a:spcAft>
                <a:spcPts val="0"/>
              </a:spcAft>
              <a:buClr>
                <a:schemeClr val="lt1"/>
              </a:buClr>
              <a:buSzPts val="1500"/>
              <a:buNone/>
              <a:defRPr sz="1200"/>
            </a:lvl4pPr>
            <a:lvl5pPr lvl="4" rtl="0" algn="ctr">
              <a:lnSpc>
                <a:spcPct val="120000"/>
              </a:lnSpc>
              <a:spcBef>
                <a:spcPts val="400"/>
              </a:spcBef>
              <a:spcAft>
                <a:spcPts val="0"/>
              </a:spcAft>
              <a:buClr>
                <a:schemeClr val="lt1"/>
              </a:buClr>
              <a:buSzPts val="1500"/>
              <a:buNone/>
              <a:defRPr sz="1200"/>
            </a:lvl5pPr>
            <a:lvl6pPr lvl="5" rtl="0" algn="ctr">
              <a:lnSpc>
                <a:spcPct val="120000"/>
              </a:lnSpc>
              <a:spcBef>
                <a:spcPts val="400"/>
              </a:spcBef>
              <a:spcAft>
                <a:spcPts val="0"/>
              </a:spcAft>
              <a:buClr>
                <a:schemeClr val="lt1"/>
              </a:buClr>
              <a:buSzPts val="1500"/>
              <a:buNone/>
              <a:defRPr sz="1200"/>
            </a:lvl6pPr>
            <a:lvl7pPr lvl="6" rtl="0" algn="ctr">
              <a:lnSpc>
                <a:spcPct val="120000"/>
              </a:lnSpc>
              <a:spcBef>
                <a:spcPts val="400"/>
              </a:spcBef>
              <a:spcAft>
                <a:spcPts val="0"/>
              </a:spcAft>
              <a:buClr>
                <a:schemeClr val="lt1"/>
              </a:buClr>
              <a:buSzPts val="1500"/>
              <a:buNone/>
              <a:defRPr sz="1200"/>
            </a:lvl7pPr>
            <a:lvl8pPr lvl="7" rtl="0" algn="ctr">
              <a:lnSpc>
                <a:spcPct val="120000"/>
              </a:lnSpc>
              <a:spcBef>
                <a:spcPts val="400"/>
              </a:spcBef>
              <a:spcAft>
                <a:spcPts val="0"/>
              </a:spcAft>
              <a:buClr>
                <a:schemeClr val="lt1"/>
              </a:buClr>
              <a:buSzPts val="1500"/>
              <a:buNone/>
              <a:defRPr sz="1200"/>
            </a:lvl8pPr>
            <a:lvl9pPr lvl="8" rtl="0" algn="ctr">
              <a:lnSpc>
                <a:spcPct val="120000"/>
              </a:lnSpc>
              <a:spcBef>
                <a:spcPts val="400"/>
              </a:spcBef>
              <a:spcAft>
                <a:spcPts val="0"/>
              </a:spcAft>
              <a:buClr>
                <a:schemeClr val="lt1"/>
              </a:buClr>
              <a:buSzPts val="1500"/>
              <a:buNone/>
              <a:defRPr sz="1200"/>
            </a:lvl9pPr>
          </a:lstStyle>
          <a:p/>
        </p:txBody>
      </p:sp>
      <p:sp>
        <p:nvSpPr>
          <p:cNvPr id="111" name="Google Shape;111;p2"/>
          <p:cNvSpPr txBox="1"/>
          <p:nvPr>
            <p:ph idx="10" type="dt"/>
          </p:nvPr>
        </p:nvSpPr>
        <p:spPr>
          <a:xfrm>
            <a:off x="5308133" y="4057651"/>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2" name="Google Shape;112;p2"/>
          <p:cNvSpPr txBox="1"/>
          <p:nvPr>
            <p:ph idx="11" type="ftr"/>
          </p:nvPr>
        </p:nvSpPr>
        <p:spPr>
          <a:xfrm>
            <a:off x="1407318" y="4057651"/>
            <a:ext cx="38436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3" name="Google Shape;113;p2"/>
          <p:cNvSpPr txBox="1"/>
          <p:nvPr>
            <p:ph idx="12" type="sldNum"/>
          </p:nvPr>
        </p:nvSpPr>
        <p:spPr>
          <a:xfrm>
            <a:off x="7422683" y="4057649"/>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4" name="Shape 114"/>
        <p:cNvGrpSpPr/>
        <p:nvPr/>
      </p:nvGrpSpPr>
      <p:grpSpPr>
        <a:xfrm>
          <a:off x="0" y="0"/>
          <a:ext cx="0" cy="0"/>
          <a:chOff x="0" y="0"/>
          <a:chExt cx="0" cy="0"/>
        </a:xfrm>
      </p:grpSpPr>
      <p:sp>
        <p:nvSpPr>
          <p:cNvPr id="115" name="Google Shape;115;p3"/>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16" name="Google Shape;116;p3"/>
          <p:cNvSpPr txBox="1"/>
          <p:nvPr>
            <p:ph idx="1" type="body"/>
          </p:nvPr>
        </p:nvSpPr>
        <p:spPr>
          <a:xfrm>
            <a:off x="856059" y="1687115"/>
            <a:ext cx="7429500" cy="26562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17" name="Google Shape;117;p3"/>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8" name="Google Shape;118;p3"/>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19" name="Google Shape;119;p3"/>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0" name="Shape 120"/>
        <p:cNvGrpSpPr/>
        <p:nvPr/>
      </p:nvGrpSpPr>
      <p:grpSpPr>
        <a:xfrm>
          <a:off x="0" y="0"/>
          <a:ext cx="0" cy="0"/>
          <a:chOff x="0" y="0"/>
          <a:chExt cx="0" cy="0"/>
        </a:xfrm>
      </p:grpSpPr>
      <p:sp>
        <p:nvSpPr>
          <p:cNvPr id="121" name="Google Shape;121;p4"/>
          <p:cNvSpPr txBox="1"/>
          <p:nvPr>
            <p:ph type="title"/>
          </p:nvPr>
        </p:nvSpPr>
        <p:spPr>
          <a:xfrm>
            <a:off x="856058" y="1064419"/>
            <a:ext cx="7429500" cy="21396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2" name="Google Shape;122;p4"/>
          <p:cNvSpPr txBox="1"/>
          <p:nvPr>
            <p:ph idx="1" type="body"/>
          </p:nvPr>
        </p:nvSpPr>
        <p:spPr>
          <a:xfrm>
            <a:off x="856058" y="3318272"/>
            <a:ext cx="7429500" cy="1031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cap="none">
                <a:solidFill>
                  <a:schemeClr val="lt1"/>
                </a:solidFill>
              </a:defRPr>
            </a:lvl1pPr>
            <a:lvl2pPr indent="-228600" lvl="1" marL="914400" rtl="0" algn="l">
              <a:lnSpc>
                <a:spcPct val="120000"/>
              </a:lnSpc>
              <a:spcBef>
                <a:spcPts val="400"/>
              </a:spcBef>
              <a:spcAft>
                <a:spcPts val="0"/>
              </a:spcAft>
              <a:buClr>
                <a:schemeClr val="lt1"/>
              </a:buClr>
              <a:buSzPts val="1700"/>
              <a:buNone/>
              <a:defRPr sz="1400">
                <a:solidFill>
                  <a:schemeClr val="lt1"/>
                </a:solidFill>
              </a:defRPr>
            </a:lvl2pPr>
            <a:lvl3pPr indent="-228600" lvl="2" marL="1371600" rtl="0" algn="l">
              <a:lnSpc>
                <a:spcPct val="120000"/>
              </a:lnSpc>
              <a:spcBef>
                <a:spcPts val="400"/>
              </a:spcBef>
              <a:spcAft>
                <a:spcPts val="0"/>
              </a:spcAft>
              <a:buClr>
                <a:schemeClr val="lt1"/>
              </a:buClr>
              <a:buSzPts val="1700"/>
              <a:buNone/>
              <a:defRPr sz="1400">
                <a:solidFill>
                  <a:schemeClr val="lt1"/>
                </a:solidFill>
              </a:defRPr>
            </a:lvl3pPr>
            <a:lvl4pPr indent="-228600" lvl="3" marL="1828800" rtl="0" algn="l">
              <a:lnSpc>
                <a:spcPct val="120000"/>
              </a:lnSpc>
              <a:spcBef>
                <a:spcPts val="400"/>
              </a:spcBef>
              <a:spcAft>
                <a:spcPts val="0"/>
              </a:spcAft>
              <a:buClr>
                <a:schemeClr val="lt1"/>
              </a:buClr>
              <a:buSzPts val="1500"/>
              <a:buNone/>
              <a:defRPr sz="1200">
                <a:solidFill>
                  <a:schemeClr val="lt1"/>
                </a:solidFill>
              </a:defRPr>
            </a:lvl4pPr>
            <a:lvl5pPr indent="-228600" lvl="4" marL="2286000" rtl="0" algn="l">
              <a:lnSpc>
                <a:spcPct val="120000"/>
              </a:lnSpc>
              <a:spcBef>
                <a:spcPts val="400"/>
              </a:spcBef>
              <a:spcAft>
                <a:spcPts val="0"/>
              </a:spcAft>
              <a:buClr>
                <a:schemeClr val="lt1"/>
              </a:buClr>
              <a:buSzPts val="1500"/>
              <a:buNone/>
              <a:defRPr sz="1200">
                <a:solidFill>
                  <a:schemeClr val="lt1"/>
                </a:solidFill>
              </a:defRPr>
            </a:lvl5pPr>
            <a:lvl6pPr indent="-228600" lvl="5" marL="2743200" rtl="0" algn="l">
              <a:lnSpc>
                <a:spcPct val="120000"/>
              </a:lnSpc>
              <a:spcBef>
                <a:spcPts val="400"/>
              </a:spcBef>
              <a:spcAft>
                <a:spcPts val="0"/>
              </a:spcAft>
              <a:buClr>
                <a:schemeClr val="lt1"/>
              </a:buClr>
              <a:buSzPts val="1500"/>
              <a:buNone/>
              <a:defRPr sz="1200">
                <a:solidFill>
                  <a:schemeClr val="lt1"/>
                </a:solidFill>
              </a:defRPr>
            </a:lvl6pPr>
            <a:lvl7pPr indent="-228600" lvl="6" marL="3200400" rtl="0" algn="l">
              <a:lnSpc>
                <a:spcPct val="120000"/>
              </a:lnSpc>
              <a:spcBef>
                <a:spcPts val="400"/>
              </a:spcBef>
              <a:spcAft>
                <a:spcPts val="0"/>
              </a:spcAft>
              <a:buClr>
                <a:schemeClr val="lt1"/>
              </a:buClr>
              <a:buSzPts val="1500"/>
              <a:buNone/>
              <a:defRPr sz="1200">
                <a:solidFill>
                  <a:schemeClr val="lt1"/>
                </a:solidFill>
              </a:defRPr>
            </a:lvl7pPr>
            <a:lvl8pPr indent="-228600" lvl="7" marL="3657600" rtl="0" algn="l">
              <a:lnSpc>
                <a:spcPct val="120000"/>
              </a:lnSpc>
              <a:spcBef>
                <a:spcPts val="400"/>
              </a:spcBef>
              <a:spcAft>
                <a:spcPts val="0"/>
              </a:spcAft>
              <a:buClr>
                <a:schemeClr val="lt1"/>
              </a:buClr>
              <a:buSzPts val="1500"/>
              <a:buNone/>
              <a:defRPr sz="1200">
                <a:solidFill>
                  <a:schemeClr val="lt1"/>
                </a:solidFill>
              </a:defRPr>
            </a:lvl8pPr>
            <a:lvl9pPr indent="-228600" lvl="8" marL="4114800" rtl="0" algn="l">
              <a:lnSpc>
                <a:spcPct val="120000"/>
              </a:lnSpc>
              <a:spcBef>
                <a:spcPts val="400"/>
              </a:spcBef>
              <a:spcAft>
                <a:spcPts val="0"/>
              </a:spcAft>
              <a:buClr>
                <a:schemeClr val="lt1"/>
              </a:buClr>
              <a:buSzPts val="1500"/>
              <a:buNone/>
              <a:defRPr sz="1200">
                <a:solidFill>
                  <a:schemeClr val="lt1"/>
                </a:solidFill>
              </a:defRPr>
            </a:lvl9pPr>
          </a:lstStyle>
          <a:p/>
        </p:txBody>
      </p:sp>
      <p:sp>
        <p:nvSpPr>
          <p:cNvPr id="123" name="Google Shape;123;p4"/>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4" name="Google Shape;124;p4"/>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25" name="Google Shape;125;p4"/>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6" name="Shape 126"/>
        <p:cNvGrpSpPr/>
        <p:nvPr/>
      </p:nvGrpSpPr>
      <p:grpSpPr>
        <a:xfrm>
          <a:off x="0" y="0"/>
          <a:ext cx="0" cy="0"/>
          <a:chOff x="0" y="0"/>
          <a:chExt cx="0" cy="0"/>
        </a:xfrm>
      </p:grpSpPr>
      <p:sp>
        <p:nvSpPr>
          <p:cNvPr id="127" name="Google Shape;127;p5"/>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28" name="Google Shape;128;p5"/>
          <p:cNvSpPr txBox="1"/>
          <p:nvPr>
            <p:ph idx="1" type="body"/>
          </p:nvPr>
        </p:nvSpPr>
        <p:spPr>
          <a:xfrm>
            <a:off x="856057" y="1687114"/>
            <a:ext cx="3658800" cy="26562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29" name="Google Shape;129;p5"/>
          <p:cNvSpPr txBox="1"/>
          <p:nvPr>
            <p:ph idx="2" type="body"/>
          </p:nvPr>
        </p:nvSpPr>
        <p:spPr>
          <a:xfrm>
            <a:off x="4629150" y="1687114"/>
            <a:ext cx="3656400" cy="26562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30" name="Google Shape;130;p5"/>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1" name="Google Shape;131;p5"/>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32" name="Google Shape;132;p5"/>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3" name="Shape 133"/>
        <p:cNvGrpSpPr/>
        <p:nvPr/>
      </p:nvGrpSpPr>
      <p:grpSpPr>
        <a:xfrm>
          <a:off x="0" y="0"/>
          <a:ext cx="0" cy="0"/>
          <a:chOff x="0" y="0"/>
          <a:chExt cx="0" cy="0"/>
        </a:xfrm>
      </p:grpSpPr>
      <p:sp>
        <p:nvSpPr>
          <p:cNvPr id="134" name="Google Shape;134;p6"/>
          <p:cNvSpPr txBox="1"/>
          <p:nvPr>
            <p:ph type="title"/>
          </p:nvPr>
        </p:nvSpPr>
        <p:spPr>
          <a:xfrm>
            <a:off x="856058" y="464344"/>
            <a:ext cx="7429500" cy="11085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35" name="Google Shape;135;p6"/>
          <p:cNvSpPr txBox="1"/>
          <p:nvPr>
            <p:ph idx="1" type="body"/>
          </p:nvPr>
        </p:nvSpPr>
        <p:spPr>
          <a:xfrm>
            <a:off x="1027514" y="1687114"/>
            <a:ext cx="34872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36" name="Google Shape;136;p6"/>
          <p:cNvSpPr txBox="1"/>
          <p:nvPr>
            <p:ph idx="2" type="body"/>
          </p:nvPr>
        </p:nvSpPr>
        <p:spPr>
          <a:xfrm>
            <a:off x="856057" y="2305048"/>
            <a:ext cx="3658800" cy="20385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37" name="Google Shape;137;p6"/>
          <p:cNvSpPr txBox="1"/>
          <p:nvPr>
            <p:ph idx="3" type="body"/>
          </p:nvPr>
        </p:nvSpPr>
        <p:spPr>
          <a:xfrm>
            <a:off x="4800606" y="1687114"/>
            <a:ext cx="3485100" cy="6180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38" name="Google Shape;138;p6"/>
          <p:cNvSpPr txBox="1"/>
          <p:nvPr>
            <p:ph idx="4" type="body"/>
          </p:nvPr>
        </p:nvSpPr>
        <p:spPr>
          <a:xfrm>
            <a:off x="4629150" y="2305048"/>
            <a:ext cx="3656400" cy="20385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39" name="Google Shape;139;p6"/>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0" name="Google Shape;140;p6"/>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1" name="Google Shape;141;p6"/>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2" name="Shape 142"/>
        <p:cNvGrpSpPr/>
        <p:nvPr/>
      </p:nvGrpSpPr>
      <p:grpSpPr>
        <a:xfrm>
          <a:off x="0" y="0"/>
          <a:ext cx="0" cy="0"/>
          <a:chOff x="0" y="0"/>
          <a:chExt cx="0" cy="0"/>
        </a:xfrm>
      </p:grpSpPr>
      <p:sp>
        <p:nvSpPr>
          <p:cNvPr id="143" name="Google Shape;143;p7"/>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44" name="Google Shape;144;p7"/>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5" name="Google Shape;145;p7"/>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6" name="Google Shape;146;p7"/>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8"/>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49" name="Google Shape;149;p8"/>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0" name="Google Shape;150;p8"/>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1" name="Shape 151"/>
        <p:cNvGrpSpPr/>
        <p:nvPr/>
      </p:nvGrpSpPr>
      <p:grpSpPr>
        <a:xfrm>
          <a:off x="0" y="0"/>
          <a:ext cx="0" cy="0"/>
          <a:chOff x="0" y="0"/>
          <a:chExt cx="0" cy="0"/>
        </a:xfrm>
      </p:grpSpPr>
      <p:sp>
        <p:nvSpPr>
          <p:cNvPr id="152" name="Google Shape;152;p9"/>
          <p:cNvSpPr txBox="1"/>
          <p:nvPr>
            <p:ph type="title"/>
          </p:nvPr>
        </p:nvSpPr>
        <p:spPr>
          <a:xfrm>
            <a:off x="860029" y="457201"/>
            <a:ext cx="2892000" cy="12300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53" name="Google Shape;153;p9"/>
          <p:cNvSpPr txBox="1"/>
          <p:nvPr>
            <p:ph idx="1" type="body"/>
          </p:nvPr>
        </p:nvSpPr>
        <p:spPr>
          <a:xfrm>
            <a:off x="3867150" y="444500"/>
            <a:ext cx="4418400" cy="3898800"/>
          </a:xfrm>
          <a:prstGeom prst="rect">
            <a:avLst/>
          </a:prstGeom>
          <a:noFill/>
          <a:ln>
            <a:noFill/>
          </a:ln>
        </p:spPr>
        <p:txBody>
          <a:bodyPr anchorCtr="0" anchor="ctr"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154" name="Google Shape;154;p9"/>
          <p:cNvSpPr txBox="1"/>
          <p:nvPr>
            <p:ph idx="2" type="body"/>
          </p:nvPr>
        </p:nvSpPr>
        <p:spPr>
          <a:xfrm>
            <a:off x="860029" y="1687114"/>
            <a:ext cx="2892000" cy="26562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500"/>
              <a:buNone/>
              <a:defRPr sz="12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55" name="Google Shape;155;p9"/>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6" name="Google Shape;156;p9"/>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57" name="Google Shape;157;p9"/>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8" name="Shape 158"/>
        <p:cNvGrpSpPr/>
        <p:nvPr/>
      </p:nvGrpSpPr>
      <p:grpSpPr>
        <a:xfrm>
          <a:off x="0" y="0"/>
          <a:ext cx="0" cy="0"/>
          <a:chOff x="0" y="0"/>
          <a:chExt cx="0" cy="0"/>
        </a:xfrm>
      </p:grpSpPr>
      <p:sp>
        <p:nvSpPr>
          <p:cNvPr id="159" name="Google Shape;159;p10"/>
          <p:cNvSpPr txBox="1"/>
          <p:nvPr>
            <p:ph type="title"/>
          </p:nvPr>
        </p:nvSpPr>
        <p:spPr>
          <a:xfrm>
            <a:off x="856060" y="457200"/>
            <a:ext cx="4450800" cy="12300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0" name="Google Shape;160;p10"/>
          <p:cNvSpPr/>
          <p:nvPr>
            <p:ph idx="2" type="pic"/>
          </p:nvPr>
        </p:nvSpPr>
        <p:spPr>
          <a:xfrm>
            <a:off x="5535541" y="457201"/>
            <a:ext cx="2750100" cy="3886200"/>
          </a:xfrm>
          <a:prstGeom prst="round2DiagRect">
            <a:avLst>
              <a:gd fmla="val 5608"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3000"/>
              <a:buFont typeface="Arial"/>
              <a:buNone/>
              <a:defRPr b="0" i="0" sz="24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2600"/>
              <a:buFont typeface="Arial"/>
              <a:buNone/>
              <a:defRPr b="0" i="0" sz="21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2300"/>
              <a:buFont typeface="Arial"/>
              <a:buNone/>
              <a:defRPr b="0" i="0" sz="18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9pPr>
          </a:lstStyle>
          <a:p/>
        </p:txBody>
      </p:sp>
      <p:sp>
        <p:nvSpPr>
          <p:cNvPr id="161" name="Google Shape;161;p10"/>
          <p:cNvSpPr txBox="1"/>
          <p:nvPr>
            <p:ph idx="1" type="body"/>
          </p:nvPr>
        </p:nvSpPr>
        <p:spPr>
          <a:xfrm>
            <a:off x="856057" y="1687114"/>
            <a:ext cx="4450800" cy="26562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500"/>
              <a:buNone/>
              <a:defRPr sz="12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62" name="Google Shape;162;p10"/>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3" name="Google Shape;163;p10"/>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64" name="Google Shape;164;p10"/>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165" name="Shape 165"/>
        <p:cNvGrpSpPr/>
        <p:nvPr/>
      </p:nvGrpSpPr>
      <p:grpSpPr>
        <a:xfrm>
          <a:off x="0" y="0"/>
          <a:ext cx="0" cy="0"/>
          <a:chOff x="0" y="0"/>
          <a:chExt cx="0" cy="0"/>
        </a:xfrm>
      </p:grpSpPr>
      <p:sp>
        <p:nvSpPr>
          <p:cNvPr id="166" name="Google Shape;166;p11"/>
          <p:cNvSpPr txBox="1"/>
          <p:nvPr>
            <p:ph type="title"/>
          </p:nvPr>
        </p:nvSpPr>
        <p:spPr>
          <a:xfrm>
            <a:off x="856057" y="3228498"/>
            <a:ext cx="7434300" cy="6144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400"/>
              <a:buFont typeface="Twentieth Century"/>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67" name="Google Shape;167;p11"/>
          <p:cNvSpPr/>
          <p:nvPr>
            <p:ph idx="2" type="pic"/>
          </p:nvPr>
        </p:nvSpPr>
        <p:spPr>
          <a:xfrm>
            <a:off x="856058" y="454819"/>
            <a:ext cx="7434300" cy="2474700"/>
          </a:xfrm>
          <a:prstGeom prst="round2DiagRect">
            <a:avLst>
              <a:gd fmla="val 4860"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3000"/>
              <a:buFont typeface="Arial"/>
              <a:buNone/>
              <a:defRPr b="0" i="0" sz="24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168" name="Google Shape;168;p11"/>
          <p:cNvSpPr txBox="1"/>
          <p:nvPr>
            <p:ph idx="1" type="body"/>
          </p:nvPr>
        </p:nvSpPr>
        <p:spPr>
          <a:xfrm>
            <a:off x="856023" y="3843015"/>
            <a:ext cx="7433100" cy="511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500"/>
              <a:buNone/>
              <a:defRPr sz="12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69" name="Google Shape;169;p11"/>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0" name="Google Shape;170;p11"/>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1" name="Google Shape;171;p11"/>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172" name="Shape 172"/>
        <p:cNvGrpSpPr/>
        <p:nvPr/>
      </p:nvGrpSpPr>
      <p:grpSpPr>
        <a:xfrm>
          <a:off x="0" y="0"/>
          <a:ext cx="0" cy="0"/>
          <a:chOff x="0" y="0"/>
          <a:chExt cx="0" cy="0"/>
        </a:xfrm>
      </p:grpSpPr>
      <p:sp>
        <p:nvSpPr>
          <p:cNvPr id="173" name="Google Shape;173;p12"/>
          <p:cNvSpPr txBox="1"/>
          <p:nvPr>
            <p:ph type="title"/>
          </p:nvPr>
        </p:nvSpPr>
        <p:spPr>
          <a:xfrm>
            <a:off x="856092" y="457200"/>
            <a:ext cx="7429500" cy="25719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74" name="Google Shape;174;p12"/>
          <p:cNvSpPr txBox="1"/>
          <p:nvPr>
            <p:ph idx="1" type="body"/>
          </p:nvPr>
        </p:nvSpPr>
        <p:spPr>
          <a:xfrm>
            <a:off x="856057" y="3314699"/>
            <a:ext cx="7428300" cy="1028700"/>
          </a:xfrm>
          <a:prstGeom prst="rect">
            <a:avLst/>
          </a:prstGeom>
          <a:noFill/>
          <a:ln>
            <a:noFill/>
          </a:ln>
        </p:spPr>
        <p:txBody>
          <a:bodyPr anchorCtr="0" anchor="ctr"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75" name="Google Shape;175;p12"/>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6" name="Google Shape;176;p12"/>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77" name="Google Shape;177;p12"/>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178" name="Shape 178"/>
        <p:cNvGrpSpPr/>
        <p:nvPr/>
      </p:nvGrpSpPr>
      <p:grpSpPr>
        <a:xfrm>
          <a:off x="0" y="0"/>
          <a:ext cx="0" cy="0"/>
          <a:chOff x="0" y="0"/>
          <a:chExt cx="0" cy="0"/>
        </a:xfrm>
      </p:grpSpPr>
      <p:sp>
        <p:nvSpPr>
          <p:cNvPr id="179" name="Google Shape;179;p13"/>
          <p:cNvSpPr txBox="1"/>
          <p:nvPr>
            <p:ph type="title"/>
          </p:nvPr>
        </p:nvSpPr>
        <p:spPr>
          <a:xfrm>
            <a:off x="1084659" y="457199"/>
            <a:ext cx="6977100" cy="20613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0" name="Google Shape;180;p13"/>
          <p:cNvSpPr txBox="1"/>
          <p:nvPr>
            <p:ph idx="1" type="body"/>
          </p:nvPr>
        </p:nvSpPr>
        <p:spPr>
          <a:xfrm>
            <a:off x="1290483" y="2524168"/>
            <a:ext cx="6564300" cy="4116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81" name="Google Shape;181;p13"/>
          <p:cNvSpPr txBox="1"/>
          <p:nvPr>
            <p:ph idx="2" type="body"/>
          </p:nvPr>
        </p:nvSpPr>
        <p:spPr>
          <a:xfrm>
            <a:off x="856058" y="3232439"/>
            <a:ext cx="7429500" cy="1117200"/>
          </a:xfrm>
          <a:prstGeom prst="rect">
            <a:avLst/>
          </a:prstGeom>
          <a:noFill/>
          <a:ln>
            <a:noFill/>
          </a:ln>
        </p:spPr>
        <p:txBody>
          <a:bodyPr anchorCtr="0" anchor="ctr"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82" name="Google Shape;182;p13"/>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3" name="Google Shape;183;p13"/>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84" name="Google Shape;184;p13"/>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85" name="Google Shape;185;p13"/>
          <p:cNvSpPr txBox="1"/>
          <p:nvPr/>
        </p:nvSpPr>
        <p:spPr>
          <a:xfrm>
            <a:off x="677634" y="549295"/>
            <a:ext cx="457200" cy="438600"/>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Twentieth Century"/>
              <a:buNone/>
            </a:pPr>
            <a:r>
              <a:rPr b="0" i="0" lang="en" sz="6000" u="none" cap="none" strike="noStrike">
                <a:solidFill>
                  <a:schemeClr val="lt1"/>
                </a:solidFill>
                <a:latin typeface="Twentieth Century"/>
                <a:ea typeface="Twentieth Century"/>
                <a:cs typeface="Twentieth Century"/>
                <a:sym typeface="Twentieth Century"/>
              </a:rPr>
              <a:t>“</a:t>
            </a:r>
            <a:endParaRPr sz="1100"/>
          </a:p>
        </p:txBody>
      </p:sp>
      <p:sp>
        <p:nvSpPr>
          <p:cNvPr id="186" name="Google Shape;186;p13"/>
          <p:cNvSpPr txBox="1"/>
          <p:nvPr/>
        </p:nvSpPr>
        <p:spPr>
          <a:xfrm>
            <a:off x="7903028" y="2073729"/>
            <a:ext cx="457200" cy="438600"/>
          </a:xfrm>
          <a:prstGeom prst="rect">
            <a:avLst/>
          </a:prstGeom>
          <a:noFill/>
          <a:ln>
            <a:noFill/>
          </a:ln>
        </p:spPr>
        <p:txBody>
          <a:bodyPr anchorCtr="0" anchor="ctr" bIns="34275" lIns="68575" spcFirstLastPara="1" rIns="68575" wrap="square" tIns="34275">
            <a:noAutofit/>
          </a:bodyPr>
          <a:lstStyle/>
          <a:p>
            <a:pPr indent="0" lvl="0" marL="0" marR="0" rtl="0" algn="r">
              <a:spcBef>
                <a:spcPts val="0"/>
              </a:spcBef>
              <a:spcAft>
                <a:spcPts val="0"/>
              </a:spcAft>
              <a:buClr>
                <a:schemeClr val="lt1"/>
              </a:buClr>
              <a:buSzPts val="6000"/>
              <a:buFont typeface="Twentieth Century"/>
              <a:buNone/>
            </a:pPr>
            <a:r>
              <a:rPr b="0" i="0" lang="en" sz="6000" u="none" cap="none" strike="noStrike">
                <a:solidFill>
                  <a:schemeClr val="lt1"/>
                </a:solidFill>
                <a:latin typeface="Twentieth Century"/>
                <a:ea typeface="Twentieth Century"/>
                <a:cs typeface="Twentieth Century"/>
                <a:sym typeface="Twentieth Century"/>
              </a:rPr>
              <a:t>”</a:t>
            </a:r>
            <a:endParaRPr sz="11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87" name="Shape 187"/>
        <p:cNvGrpSpPr/>
        <p:nvPr/>
      </p:nvGrpSpPr>
      <p:grpSpPr>
        <a:xfrm>
          <a:off x="0" y="0"/>
          <a:ext cx="0" cy="0"/>
          <a:chOff x="0" y="0"/>
          <a:chExt cx="0" cy="0"/>
        </a:xfrm>
      </p:grpSpPr>
      <p:sp>
        <p:nvSpPr>
          <p:cNvPr id="188" name="Google Shape;188;p14"/>
          <p:cNvSpPr txBox="1"/>
          <p:nvPr>
            <p:ph type="title"/>
          </p:nvPr>
        </p:nvSpPr>
        <p:spPr>
          <a:xfrm>
            <a:off x="856057" y="1600531"/>
            <a:ext cx="7429500" cy="18840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lt1"/>
              </a:buClr>
              <a:buSzPts val="2700"/>
              <a:buFont typeface="Twentieth Century"/>
              <a:buNone/>
              <a:defRPr sz="27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89" name="Google Shape;189;p14"/>
          <p:cNvSpPr txBox="1"/>
          <p:nvPr>
            <p:ph idx="1" type="body"/>
          </p:nvPr>
        </p:nvSpPr>
        <p:spPr>
          <a:xfrm>
            <a:off x="856023" y="3493241"/>
            <a:ext cx="7428300" cy="8556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700"/>
              <a:buNone/>
              <a:defRPr sz="1400"/>
            </a:lvl1pPr>
            <a:lvl2pPr indent="-228600" lvl="1" marL="914400" rtl="0" algn="l">
              <a:lnSpc>
                <a:spcPct val="120000"/>
              </a:lnSpc>
              <a:spcBef>
                <a:spcPts val="400"/>
              </a:spcBef>
              <a:spcAft>
                <a:spcPts val="0"/>
              </a:spcAft>
              <a:buClr>
                <a:schemeClr val="lt1"/>
              </a:buClr>
              <a:buSzPts val="1300"/>
              <a:buNone/>
              <a:defRPr sz="1100"/>
            </a:lvl2pPr>
            <a:lvl3pPr indent="-228600" lvl="2" marL="1371600" rtl="0" algn="l">
              <a:lnSpc>
                <a:spcPct val="120000"/>
              </a:lnSpc>
              <a:spcBef>
                <a:spcPts val="400"/>
              </a:spcBef>
              <a:spcAft>
                <a:spcPts val="0"/>
              </a:spcAft>
              <a:buClr>
                <a:schemeClr val="lt1"/>
              </a:buClr>
              <a:buSzPts val="1100"/>
              <a:buNone/>
              <a:defRPr sz="900"/>
            </a:lvl3pPr>
            <a:lvl4pPr indent="-228600" lvl="3" marL="1828800" rtl="0" algn="l">
              <a:lnSpc>
                <a:spcPct val="120000"/>
              </a:lnSpc>
              <a:spcBef>
                <a:spcPts val="400"/>
              </a:spcBef>
              <a:spcAft>
                <a:spcPts val="0"/>
              </a:spcAft>
              <a:buClr>
                <a:schemeClr val="lt1"/>
              </a:buClr>
              <a:buSzPts val="900"/>
              <a:buNone/>
              <a:defRPr sz="800"/>
            </a:lvl4pPr>
            <a:lvl5pPr indent="-228600" lvl="4" marL="2286000" rtl="0" algn="l">
              <a:lnSpc>
                <a:spcPct val="120000"/>
              </a:lnSpc>
              <a:spcBef>
                <a:spcPts val="400"/>
              </a:spcBef>
              <a:spcAft>
                <a:spcPts val="0"/>
              </a:spcAft>
              <a:buClr>
                <a:schemeClr val="lt1"/>
              </a:buClr>
              <a:buSzPts val="900"/>
              <a:buNone/>
              <a:defRPr sz="800"/>
            </a:lvl5pPr>
            <a:lvl6pPr indent="-228600" lvl="5" marL="2743200" rtl="0" algn="l">
              <a:lnSpc>
                <a:spcPct val="120000"/>
              </a:lnSpc>
              <a:spcBef>
                <a:spcPts val="400"/>
              </a:spcBef>
              <a:spcAft>
                <a:spcPts val="0"/>
              </a:spcAft>
              <a:buClr>
                <a:schemeClr val="lt1"/>
              </a:buClr>
              <a:buSzPts val="900"/>
              <a:buNone/>
              <a:defRPr sz="800"/>
            </a:lvl6pPr>
            <a:lvl7pPr indent="-228600" lvl="6" marL="3200400" rtl="0" algn="l">
              <a:lnSpc>
                <a:spcPct val="120000"/>
              </a:lnSpc>
              <a:spcBef>
                <a:spcPts val="400"/>
              </a:spcBef>
              <a:spcAft>
                <a:spcPts val="0"/>
              </a:spcAft>
              <a:buClr>
                <a:schemeClr val="lt1"/>
              </a:buClr>
              <a:buSzPts val="900"/>
              <a:buNone/>
              <a:defRPr sz="800"/>
            </a:lvl7pPr>
            <a:lvl8pPr indent="-228600" lvl="7" marL="3657600" rtl="0" algn="l">
              <a:lnSpc>
                <a:spcPct val="120000"/>
              </a:lnSpc>
              <a:spcBef>
                <a:spcPts val="400"/>
              </a:spcBef>
              <a:spcAft>
                <a:spcPts val="0"/>
              </a:spcAft>
              <a:buClr>
                <a:schemeClr val="lt1"/>
              </a:buClr>
              <a:buSzPts val="900"/>
              <a:buNone/>
              <a:defRPr sz="800"/>
            </a:lvl8pPr>
            <a:lvl9pPr indent="-228600" lvl="8" marL="4114800" rtl="0" algn="l">
              <a:lnSpc>
                <a:spcPct val="120000"/>
              </a:lnSpc>
              <a:spcBef>
                <a:spcPts val="400"/>
              </a:spcBef>
              <a:spcAft>
                <a:spcPts val="0"/>
              </a:spcAft>
              <a:buClr>
                <a:schemeClr val="lt1"/>
              </a:buClr>
              <a:buSzPts val="900"/>
              <a:buNone/>
              <a:defRPr sz="800"/>
            </a:lvl9pPr>
          </a:lstStyle>
          <a:p/>
        </p:txBody>
      </p:sp>
      <p:sp>
        <p:nvSpPr>
          <p:cNvPr id="190" name="Google Shape;190;p14"/>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1" name="Google Shape;191;p14"/>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192" name="Google Shape;192;p14"/>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93" name="Shape 193"/>
        <p:cNvGrpSpPr/>
        <p:nvPr/>
      </p:nvGrpSpPr>
      <p:grpSpPr>
        <a:xfrm>
          <a:off x="0" y="0"/>
          <a:ext cx="0" cy="0"/>
          <a:chOff x="0" y="0"/>
          <a:chExt cx="0" cy="0"/>
        </a:xfrm>
      </p:grpSpPr>
      <p:sp>
        <p:nvSpPr>
          <p:cNvPr id="194" name="Google Shape;194;p15"/>
          <p:cNvSpPr txBox="1"/>
          <p:nvPr>
            <p:ph type="title"/>
          </p:nvPr>
        </p:nvSpPr>
        <p:spPr>
          <a:xfrm>
            <a:off x="856060" y="457200"/>
            <a:ext cx="7429500" cy="1428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195" name="Google Shape;195;p15"/>
          <p:cNvSpPr txBox="1"/>
          <p:nvPr>
            <p:ph idx="1" type="body"/>
          </p:nvPr>
        </p:nvSpPr>
        <p:spPr>
          <a:xfrm>
            <a:off x="856057" y="2005847"/>
            <a:ext cx="2397600" cy="5142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96" name="Google Shape;196;p15"/>
          <p:cNvSpPr txBox="1"/>
          <p:nvPr>
            <p:ph idx="2" type="body"/>
          </p:nvPr>
        </p:nvSpPr>
        <p:spPr>
          <a:xfrm>
            <a:off x="845938" y="2520197"/>
            <a:ext cx="2406600" cy="1823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197" name="Google Shape;197;p15"/>
          <p:cNvSpPr txBox="1"/>
          <p:nvPr>
            <p:ph idx="3" type="body"/>
          </p:nvPr>
        </p:nvSpPr>
        <p:spPr>
          <a:xfrm>
            <a:off x="3386075" y="2008226"/>
            <a:ext cx="2388300" cy="5142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198" name="Google Shape;198;p15"/>
          <p:cNvSpPr txBox="1"/>
          <p:nvPr>
            <p:ph idx="4" type="body"/>
          </p:nvPr>
        </p:nvSpPr>
        <p:spPr>
          <a:xfrm>
            <a:off x="3378160" y="2522576"/>
            <a:ext cx="2397000" cy="1823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199" name="Google Shape;199;p15"/>
          <p:cNvSpPr txBox="1"/>
          <p:nvPr>
            <p:ph idx="5" type="body"/>
          </p:nvPr>
        </p:nvSpPr>
        <p:spPr>
          <a:xfrm>
            <a:off x="5889332" y="2005847"/>
            <a:ext cx="2396100" cy="5142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2300"/>
              <a:buNone/>
              <a:defRPr b="0" sz="18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00" name="Google Shape;200;p15"/>
          <p:cNvSpPr txBox="1"/>
          <p:nvPr>
            <p:ph idx="6" type="body"/>
          </p:nvPr>
        </p:nvSpPr>
        <p:spPr>
          <a:xfrm>
            <a:off x="5889332" y="2520197"/>
            <a:ext cx="2396100" cy="18231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01" name="Google Shape;201;p15"/>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2" name="Google Shape;202;p15"/>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03" name="Google Shape;203;p15"/>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04" name="Shape 204"/>
        <p:cNvGrpSpPr/>
        <p:nvPr/>
      </p:nvGrpSpPr>
      <p:grpSpPr>
        <a:xfrm>
          <a:off x="0" y="0"/>
          <a:ext cx="0" cy="0"/>
          <a:chOff x="0" y="0"/>
          <a:chExt cx="0" cy="0"/>
        </a:xfrm>
      </p:grpSpPr>
      <p:sp>
        <p:nvSpPr>
          <p:cNvPr id="205" name="Google Shape;205;p16"/>
          <p:cNvSpPr txBox="1"/>
          <p:nvPr>
            <p:ph type="title"/>
          </p:nvPr>
        </p:nvSpPr>
        <p:spPr>
          <a:xfrm>
            <a:off x="856058" y="457200"/>
            <a:ext cx="7429500" cy="14286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06" name="Google Shape;206;p16"/>
          <p:cNvSpPr txBox="1"/>
          <p:nvPr>
            <p:ph idx="1" type="body"/>
          </p:nvPr>
        </p:nvSpPr>
        <p:spPr>
          <a:xfrm>
            <a:off x="856060" y="3303447"/>
            <a:ext cx="23964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900"/>
              <a:buNone/>
              <a:defRPr b="0" sz="15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07" name="Google Shape;207;p16"/>
          <p:cNvSpPr/>
          <p:nvPr>
            <p:ph idx="2" type="pic"/>
          </p:nvPr>
        </p:nvSpPr>
        <p:spPr>
          <a:xfrm>
            <a:off x="856060" y="2000249"/>
            <a:ext cx="2396400" cy="1143000"/>
          </a:xfrm>
          <a:prstGeom prst="round2DiagRect">
            <a:avLst>
              <a:gd fmla="val 16667"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208" name="Google Shape;208;p16"/>
          <p:cNvSpPr txBox="1"/>
          <p:nvPr>
            <p:ph idx="3" type="body"/>
          </p:nvPr>
        </p:nvSpPr>
        <p:spPr>
          <a:xfrm>
            <a:off x="856060" y="3735643"/>
            <a:ext cx="2396400" cy="6135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09" name="Google Shape;209;p16"/>
          <p:cNvSpPr txBox="1"/>
          <p:nvPr>
            <p:ph idx="4" type="body"/>
          </p:nvPr>
        </p:nvSpPr>
        <p:spPr>
          <a:xfrm>
            <a:off x="3366790" y="3303447"/>
            <a:ext cx="24003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900"/>
              <a:buNone/>
              <a:defRPr b="0" sz="15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10" name="Google Shape;210;p16"/>
          <p:cNvSpPr/>
          <p:nvPr>
            <p:ph idx="5" type="pic"/>
          </p:nvPr>
        </p:nvSpPr>
        <p:spPr>
          <a:xfrm>
            <a:off x="3366790" y="2000249"/>
            <a:ext cx="2399100" cy="1143000"/>
          </a:xfrm>
          <a:prstGeom prst="round2DiagRect">
            <a:avLst>
              <a:gd fmla="val 16667"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211" name="Google Shape;211;p16"/>
          <p:cNvSpPr txBox="1"/>
          <p:nvPr>
            <p:ph idx="6" type="body"/>
          </p:nvPr>
        </p:nvSpPr>
        <p:spPr>
          <a:xfrm>
            <a:off x="3365695" y="3735643"/>
            <a:ext cx="2400300" cy="607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12" name="Google Shape;212;p16"/>
          <p:cNvSpPr txBox="1"/>
          <p:nvPr>
            <p:ph idx="7" type="body"/>
          </p:nvPr>
        </p:nvSpPr>
        <p:spPr>
          <a:xfrm>
            <a:off x="5889425" y="3303446"/>
            <a:ext cx="2393100" cy="432300"/>
          </a:xfrm>
          <a:prstGeom prst="rect">
            <a:avLst/>
          </a:prstGeom>
          <a:noFill/>
          <a:ln>
            <a:noFill/>
          </a:ln>
        </p:spPr>
        <p:txBody>
          <a:bodyPr anchorCtr="0" anchor="b" bIns="34275" lIns="68575" spcFirstLastPara="1" rIns="68575" wrap="square" tIns="34275">
            <a:noAutofit/>
          </a:bodyPr>
          <a:lstStyle>
            <a:lvl1pPr indent="-228600" lvl="0" marL="457200" rtl="0" algn="l">
              <a:lnSpc>
                <a:spcPct val="90000"/>
              </a:lnSpc>
              <a:spcBef>
                <a:spcPts val="800"/>
              </a:spcBef>
              <a:spcAft>
                <a:spcPts val="0"/>
              </a:spcAft>
              <a:buClr>
                <a:schemeClr val="lt1"/>
              </a:buClr>
              <a:buSzPts val="1900"/>
              <a:buNone/>
              <a:defRPr b="0" sz="1500" cap="none">
                <a:solidFill>
                  <a:schemeClr val="lt1"/>
                </a:solidFill>
              </a:defRPr>
            </a:lvl1pPr>
            <a:lvl2pPr indent="-228600" lvl="1" marL="914400" rtl="0" algn="l">
              <a:lnSpc>
                <a:spcPct val="120000"/>
              </a:lnSpc>
              <a:spcBef>
                <a:spcPts val="400"/>
              </a:spcBef>
              <a:spcAft>
                <a:spcPts val="0"/>
              </a:spcAft>
              <a:buClr>
                <a:schemeClr val="lt1"/>
              </a:buClr>
              <a:buSzPts val="1900"/>
              <a:buNone/>
              <a:defRPr b="1" sz="1500"/>
            </a:lvl2pPr>
            <a:lvl3pPr indent="-228600" lvl="2" marL="1371600" rtl="0" algn="l">
              <a:lnSpc>
                <a:spcPct val="120000"/>
              </a:lnSpc>
              <a:spcBef>
                <a:spcPts val="400"/>
              </a:spcBef>
              <a:spcAft>
                <a:spcPts val="0"/>
              </a:spcAft>
              <a:buClr>
                <a:schemeClr val="lt1"/>
              </a:buClr>
              <a:buSzPts val="1700"/>
              <a:buNone/>
              <a:defRPr b="1" sz="1400"/>
            </a:lvl3pPr>
            <a:lvl4pPr indent="-228600" lvl="3" marL="1828800" rtl="0" algn="l">
              <a:lnSpc>
                <a:spcPct val="120000"/>
              </a:lnSpc>
              <a:spcBef>
                <a:spcPts val="400"/>
              </a:spcBef>
              <a:spcAft>
                <a:spcPts val="0"/>
              </a:spcAft>
              <a:buClr>
                <a:schemeClr val="lt1"/>
              </a:buClr>
              <a:buSzPts val="1500"/>
              <a:buNone/>
              <a:defRPr b="1" sz="1200"/>
            </a:lvl4pPr>
            <a:lvl5pPr indent="-228600" lvl="4" marL="2286000" rtl="0" algn="l">
              <a:lnSpc>
                <a:spcPct val="120000"/>
              </a:lnSpc>
              <a:spcBef>
                <a:spcPts val="400"/>
              </a:spcBef>
              <a:spcAft>
                <a:spcPts val="0"/>
              </a:spcAft>
              <a:buClr>
                <a:schemeClr val="lt1"/>
              </a:buClr>
              <a:buSzPts val="1500"/>
              <a:buNone/>
              <a:defRPr b="1" sz="1200"/>
            </a:lvl5pPr>
            <a:lvl6pPr indent="-228600" lvl="5" marL="2743200" rtl="0" algn="l">
              <a:lnSpc>
                <a:spcPct val="120000"/>
              </a:lnSpc>
              <a:spcBef>
                <a:spcPts val="400"/>
              </a:spcBef>
              <a:spcAft>
                <a:spcPts val="0"/>
              </a:spcAft>
              <a:buClr>
                <a:schemeClr val="lt1"/>
              </a:buClr>
              <a:buSzPts val="1500"/>
              <a:buNone/>
              <a:defRPr b="1" sz="1200"/>
            </a:lvl6pPr>
            <a:lvl7pPr indent="-228600" lvl="6" marL="3200400" rtl="0" algn="l">
              <a:lnSpc>
                <a:spcPct val="120000"/>
              </a:lnSpc>
              <a:spcBef>
                <a:spcPts val="400"/>
              </a:spcBef>
              <a:spcAft>
                <a:spcPts val="0"/>
              </a:spcAft>
              <a:buClr>
                <a:schemeClr val="lt1"/>
              </a:buClr>
              <a:buSzPts val="1500"/>
              <a:buNone/>
              <a:defRPr b="1" sz="1200"/>
            </a:lvl7pPr>
            <a:lvl8pPr indent="-228600" lvl="7" marL="3657600" rtl="0" algn="l">
              <a:lnSpc>
                <a:spcPct val="120000"/>
              </a:lnSpc>
              <a:spcBef>
                <a:spcPts val="400"/>
              </a:spcBef>
              <a:spcAft>
                <a:spcPts val="0"/>
              </a:spcAft>
              <a:buClr>
                <a:schemeClr val="lt1"/>
              </a:buClr>
              <a:buSzPts val="1500"/>
              <a:buNone/>
              <a:defRPr b="1" sz="1200"/>
            </a:lvl8pPr>
            <a:lvl9pPr indent="-228600" lvl="8" marL="4114800" rtl="0" algn="l">
              <a:lnSpc>
                <a:spcPct val="120000"/>
              </a:lnSpc>
              <a:spcBef>
                <a:spcPts val="400"/>
              </a:spcBef>
              <a:spcAft>
                <a:spcPts val="0"/>
              </a:spcAft>
              <a:buClr>
                <a:schemeClr val="lt1"/>
              </a:buClr>
              <a:buSzPts val="1500"/>
              <a:buNone/>
              <a:defRPr b="1" sz="1200"/>
            </a:lvl9pPr>
          </a:lstStyle>
          <a:p/>
        </p:txBody>
      </p:sp>
      <p:sp>
        <p:nvSpPr>
          <p:cNvPr id="213" name="Google Shape;213;p16"/>
          <p:cNvSpPr/>
          <p:nvPr>
            <p:ph idx="8" type="pic"/>
          </p:nvPr>
        </p:nvSpPr>
        <p:spPr>
          <a:xfrm>
            <a:off x="5889332" y="2000249"/>
            <a:ext cx="2396100" cy="1143000"/>
          </a:xfrm>
          <a:prstGeom prst="round2DiagRect">
            <a:avLst>
              <a:gd fmla="val 16667" name="adj1"/>
              <a:gd fmla="val 0" name="adj2"/>
            </a:avLst>
          </a:prstGeom>
          <a:noFill/>
          <a:ln cap="sq" cmpd="sng" w="19050">
            <a:solidFill>
              <a:srgbClr val="B0BFC7">
                <a:alpha val="60000"/>
              </a:srgbClr>
            </a:solidFill>
            <a:prstDash val="solid"/>
            <a:miter lim="800000"/>
            <a:headEnd len="sm" w="sm" type="none"/>
            <a:tailEnd len="sm" w="sm" type="none"/>
          </a:ln>
          <a:effectLst>
            <a:outerShdw blurRad="88900" rotWithShape="0" algn="t" dir="5400000" dist="38100">
              <a:srgbClr val="000000">
                <a:alpha val="40000"/>
              </a:srgbClr>
            </a:outerShdw>
          </a:effectLst>
        </p:spPr>
        <p:txBody>
          <a:bodyPr anchorCtr="0" anchor="t" bIns="34275" lIns="68575" spcFirstLastPara="1" rIns="68575" wrap="square" tIns="34275">
            <a:noAutofit/>
          </a:bodyPr>
          <a:lstStyle>
            <a:lvl1pPr lvl="0" marR="0" rtl="0" algn="l">
              <a:lnSpc>
                <a:spcPct val="120000"/>
              </a:lnSpc>
              <a:spcBef>
                <a:spcPts val="800"/>
              </a:spcBef>
              <a:spcAft>
                <a:spcPts val="0"/>
              </a:spcAft>
              <a:buClr>
                <a:schemeClr val="lt1"/>
              </a:buClr>
              <a:buSzPts val="1900"/>
              <a:buFont typeface="Arial"/>
              <a:buNone/>
              <a:defRPr b="0" i="0" sz="1500" u="none" cap="none" strike="noStrike">
                <a:solidFill>
                  <a:schemeClr val="lt1"/>
                </a:solidFill>
                <a:latin typeface="Twentieth Century"/>
                <a:ea typeface="Twentieth Century"/>
                <a:cs typeface="Twentieth Century"/>
                <a:sym typeface="Twentieth Century"/>
              </a:defRPr>
            </a:lvl1pPr>
            <a:lvl2pPr lvl="1"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lvl="2"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lvl="3"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lvl="4"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lvl="5"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lvl="6"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lvl="7"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lvl="8"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214" name="Google Shape;214;p16"/>
          <p:cNvSpPr txBox="1"/>
          <p:nvPr>
            <p:ph idx="9" type="body"/>
          </p:nvPr>
        </p:nvSpPr>
        <p:spPr>
          <a:xfrm>
            <a:off x="5889332" y="3735640"/>
            <a:ext cx="2396100" cy="607800"/>
          </a:xfrm>
          <a:prstGeom prst="rect">
            <a:avLst/>
          </a:prstGeom>
          <a:noFill/>
          <a:ln>
            <a:noFill/>
          </a:ln>
        </p:spPr>
        <p:txBody>
          <a:bodyPr anchorCtr="0" anchor="t" bIns="34275" lIns="68575" spcFirstLastPara="1" rIns="68575" wrap="square" tIns="34275">
            <a:noAutofit/>
          </a:bodyPr>
          <a:lstStyle>
            <a:lvl1pPr indent="-228600" lvl="0" marL="457200" rtl="0" algn="l">
              <a:lnSpc>
                <a:spcPct val="120000"/>
              </a:lnSpc>
              <a:spcBef>
                <a:spcPts val="800"/>
              </a:spcBef>
              <a:spcAft>
                <a:spcPts val="0"/>
              </a:spcAft>
              <a:buClr>
                <a:schemeClr val="lt1"/>
              </a:buClr>
              <a:buSzPts val="1300"/>
              <a:buNone/>
              <a:defRPr sz="1100"/>
            </a:lvl1pPr>
            <a:lvl2pPr indent="-228600" lvl="1" marL="914400" rtl="0" algn="l">
              <a:lnSpc>
                <a:spcPct val="120000"/>
              </a:lnSpc>
              <a:spcBef>
                <a:spcPts val="400"/>
              </a:spcBef>
              <a:spcAft>
                <a:spcPts val="0"/>
              </a:spcAft>
              <a:buClr>
                <a:schemeClr val="lt1"/>
              </a:buClr>
              <a:buSzPts val="1100"/>
              <a:buNone/>
              <a:defRPr sz="900"/>
            </a:lvl2pPr>
            <a:lvl3pPr indent="-228600" lvl="2" marL="1371600" rtl="0" algn="l">
              <a:lnSpc>
                <a:spcPct val="120000"/>
              </a:lnSpc>
              <a:spcBef>
                <a:spcPts val="400"/>
              </a:spcBef>
              <a:spcAft>
                <a:spcPts val="0"/>
              </a:spcAft>
              <a:buClr>
                <a:schemeClr val="lt1"/>
              </a:buClr>
              <a:buSzPts val="900"/>
              <a:buNone/>
              <a:defRPr sz="800"/>
            </a:lvl3pPr>
            <a:lvl4pPr indent="-228600" lvl="3" marL="1828800" rtl="0" algn="l">
              <a:lnSpc>
                <a:spcPct val="120000"/>
              </a:lnSpc>
              <a:spcBef>
                <a:spcPts val="400"/>
              </a:spcBef>
              <a:spcAft>
                <a:spcPts val="0"/>
              </a:spcAft>
              <a:buClr>
                <a:schemeClr val="lt1"/>
              </a:buClr>
              <a:buSzPts val="800"/>
              <a:buNone/>
              <a:defRPr sz="700"/>
            </a:lvl4pPr>
            <a:lvl5pPr indent="-228600" lvl="4" marL="2286000" rtl="0" algn="l">
              <a:lnSpc>
                <a:spcPct val="120000"/>
              </a:lnSpc>
              <a:spcBef>
                <a:spcPts val="400"/>
              </a:spcBef>
              <a:spcAft>
                <a:spcPts val="0"/>
              </a:spcAft>
              <a:buClr>
                <a:schemeClr val="lt1"/>
              </a:buClr>
              <a:buSzPts val="800"/>
              <a:buNone/>
              <a:defRPr sz="700"/>
            </a:lvl5pPr>
            <a:lvl6pPr indent="-228600" lvl="5" marL="2743200" rtl="0" algn="l">
              <a:lnSpc>
                <a:spcPct val="120000"/>
              </a:lnSpc>
              <a:spcBef>
                <a:spcPts val="400"/>
              </a:spcBef>
              <a:spcAft>
                <a:spcPts val="0"/>
              </a:spcAft>
              <a:buClr>
                <a:schemeClr val="lt1"/>
              </a:buClr>
              <a:buSzPts val="800"/>
              <a:buNone/>
              <a:defRPr sz="700"/>
            </a:lvl6pPr>
            <a:lvl7pPr indent="-228600" lvl="6" marL="3200400" rtl="0" algn="l">
              <a:lnSpc>
                <a:spcPct val="120000"/>
              </a:lnSpc>
              <a:spcBef>
                <a:spcPts val="400"/>
              </a:spcBef>
              <a:spcAft>
                <a:spcPts val="0"/>
              </a:spcAft>
              <a:buClr>
                <a:schemeClr val="lt1"/>
              </a:buClr>
              <a:buSzPts val="800"/>
              <a:buNone/>
              <a:defRPr sz="700"/>
            </a:lvl7pPr>
            <a:lvl8pPr indent="-228600" lvl="7" marL="3657600" rtl="0" algn="l">
              <a:lnSpc>
                <a:spcPct val="120000"/>
              </a:lnSpc>
              <a:spcBef>
                <a:spcPts val="400"/>
              </a:spcBef>
              <a:spcAft>
                <a:spcPts val="0"/>
              </a:spcAft>
              <a:buClr>
                <a:schemeClr val="lt1"/>
              </a:buClr>
              <a:buSzPts val="800"/>
              <a:buNone/>
              <a:defRPr sz="700"/>
            </a:lvl8pPr>
            <a:lvl9pPr indent="-228600" lvl="8" marL="4114800" rtl="0" algn="l">
              <a:lnSpc>
                <a:spcPct val="120000"/>
              </a:lnSpc>
              <a:spcBef>
                <a:spcPts val="400"/>
              </a:spcBef>
              <a:spcAft>
                <a:spcPts val="0"/>
              </a:spcAft>
              <a:buClr>
                <a:schemeClr val="lt1"/>
              </a:buClr>
              <a:buSzPts val="800"/>
              <a:buNone/>
              <a:defRPr sz="700"/>
            </a:lvl9pPr>
          </a:lstStyle>
          <a:p/>
        </p:txBody>
      </p:sp>
      <p:sp>
        <p:nvSpPr>
          <p:cNvPr id="215" name="Google Shape;215;p16"/>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6" name="Google Shape;216;p16"/>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17" name="Google Shape;217;p16"/>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8" name="Shape 218"/>
        <p:cNvGrpSpPr/>
        <p:nvPr/>
      </p:nvGrpSpPr>
      <p:grpSpPr>
        <a:xfrm>
          <a:off x="0" y="0"/>
          <a:ext cx="0" cy="0"/>
          <a:chOff x="0" y="0"/>
          <a:chExt cx="0" cy="0"/>
        </a:xfrm>
      </p:grpSpPr>
      <p:sp>
        <p:nvSpPr>
          <p:cNvPr id="219" name="Google Shape;219;p17"/>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0" name="Google Shape;220;p17"/>
          <p:cNvSpPr txBox="1"/>
          <p:nvPr>
            <p:ph idx="1" type="body"/>
          </p:nvPr>
        </p:nvSpPr>
        <p:spPr>
          <a:xfrm rot="5400000">
            <a:off x="3242708" y="-699535"/>
            <a:ext cx="2656200" cy="74295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221" name="Google Shape;221;p17"/>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2" name="Google Shape;222;p17"/>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3" name="Google Shape;223;p17"/>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4" name="Shape 224"/>
        <p:cNvGrpSpPr/>
        <p:nvPr/>
      </p:nvGrpSpPr>
      <p:grpSpPr>
        <a:xfrm>
          <a:off x="0" y="0"/>
          <a:ext cx="0" cy="0"/>
          <a:chOff x="0" y="0"/>
          <a:chExt cx="0" cy="0"/>
        </a:xfrm>
      </p:grpSpPr>
      <p:sp>
        <p:nvSpPr>
          <p:cNvPr id="225" name="Google Shape;225;p18"/>
          <p:cNvSpPr txBox="1"/>
          <p:nvPr>
            <p:ph type="title"/>
          </p:nvPr>
        </p:nvSpPr>
        <p:spPr>
          <a:xfrm rot="5400000">
            <a:off x="5590508" y="1648349"/>
            <a:ext cx="3886200" cy="1503900"/>
          </a:xfrm>
          <a:prstGeom prst="rect">
            <a:avLst/>
          </a:prstGeom>
          <a:noFill/>
          <a:ln>
            <a:noFill/>
          </a:ln>
        </p:spPr>
        <p:txBody>
          <a:bodyPr anchorCtr="0" anchor="ctr" bIns="34275" lIns="68575" spcFirstLastPara="1" rIns="68575" wrap="square" tIns="34275">
            <a:noAutofit/>
          </a:bodyPr>
          <a:lstStyle>
            <a:lvl1pPr lvl="0" rtl="0" algn="l">
              <a:lnSpc>
                <a:spcPct val="90000"/>
              </a:lnSpc>
              <a:spcBef>
                <a:spcPts val="0"/>
              </a:spcBef>
              <a:spcAft>
                <a:spcPts val="0"/>
              </a:spcAft>
              <a:buClr>
                <a:schemeClr val="lt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26" name="Google Shape;226;p18"/>
          <p:cNvSpPr txBox="1"/>
          <p:nvPr>
            <p:ph idx="1" type="body"/>
          </p:nvPr>
        </p:nvSpPr>
        <p:spPr>
          <a:xfrm rot="5400000">
            <a:off x="1818750" y="-505351"/>
            <a:ext cx="3886200" cy="5811300"/>
          </a:xfrm>
          <a:prstGeom prst="rect">
            <a:avLst/>
          </a:prstGeom>
          <a:noFill/>
          <a:ln>
            <a:noFill/>
          </a:ln>
        </p:spPr>
        <p:txBody>
          <a:bodyPr anchorCtr="0" anchor="t" bIns="34275" lIns="68575" spcFirstLastPara="1" rIns="68575" wrap="square" tIns="34275">
            <a:noAutofit/>
          </a:bodyPr>
          <a:lstStyle>
            <a:lvl1pPr indent="-336550" lvl="0" marL="457200" rtl="0" algn="l">
              <a:lnSpc>
                <a:spcPct val="120000"/>
              </a:lnSpc>
              <a:spcBef>
                <a:spcPts val="800"/>
              </a:spcBef>
              <a:spcAft>
                <a:spcPts val="0"/>
              </a:spcAft>
              <a:buClr>
                <a:schemeClr val="lt1"/>
              </a:buClr>
              <a:buSzPts val="1700"/>
              <a:buChar char="•"/>
              <a:defRPr/>
            </a:lvl1pPr>
            <a:lvl2pPr indent="-336550" lvl="1" marL="914400" rtl="0" algn="l">
              <a:lnSpc>
                <a:spcPct val="120000"/>
              </a:lnSpc>
              <a:spcBef>
                <a:spcPts val="400"/>
              </a:spcBef>
              <a:spcAft>
                <a:spcPts val="0"/>
              </a:spcAft>
              <a:buClr>
                <a:schemeClr val="lt1"/>
              </a:buClr>
              <a:buSzPts val="1700"/>
              <a:buChar char="•"/>
              <a:defRPr/>
            </a:lvl2pPr>
            <a:lvl3pPr indent="-336550" lvl="2" marL="1371600" rtl="0" algn="l">
              <a:lnSpc>
                <a:spcPct val="120000"/>
              </a:lnSpc>
              <a:spcBef>
                <a:spcPts val="400"/>
              </a:spcBef>
              <a:spcAft>
                <a:spcPts val="0"/>
              </a:spcAft>
              <a:buClr>
                <a:schemeClr val="lt1"/>
              </a:buClr>
              <a:buSzPts val="1700"/>
              <a:buChar char="•"/>
              <a:defRPr/>
            </a:lvl3pPr>
            <a:lvl4pPr indent="-336550" lvl="3" marL="1828800" rtl="0" algn="l">
              <a:lnSpc>
                <a:spcPct val="120000"/>
              </a:lnSpc>
              <a:spcBef>
                <a:spcPts val="400"/>
              </a:spcBef>
              <a:spcAft>
                <a:spcPts val="0"/>
              </a:spcAft>
              <a:buClr>
                <a:schemeClr val="lt1"/>
              </a:buClr>
              <a:buSzPts val="1700"/>
              <a:buChar char="•"/>
              <a:defRPr/>
            </a:lvl4pPr>
            <a:lvl5pPr indent="-336550" lvl="4" marL="2286000" rtl="0" algn="l">
              <a:lnSpc>
                <a:spcPct val="120000"/>
              </a:lnSpc>
              <a:spcBef>
                <a:spcPts val="400"/>
              </a:spcBef>
              <a:spcAft>
                <a:spcPts val="0"/>
              </a:spcAft>
              <a:buClr>
                <a:schemeClr val="lt1"/>
              </a:buClr>
              <a:buSzPts val="1700"/>
              <a:buChar char="•"/>
              <a:defRPr/>
            </a:lvl5pPr>
            <a:lvl6pPr indent="-336550" lvl="5" marL="2743200" rtl="0" algn="l">
              <a:lnSpc>
                <a:spcPct val="120000"/>
              </a:lnSpc>
              <a:spcBef>
                <a:spcPts val="400"/>
              </a:spcBef>
              <a:spcAft>
                <a:spcPts val="0"/>
              </a:spcAft>
              <a:buClr>
                <a:schemeClr val="lt1"/>
              </a:buClr>
              <a:buSzPts val="1700"/>
              <a:buChar char="•"/>
              <a:defRPr/>
            </a:lvl6pPr>
            <a:lvl7pPr indent="-336550" lvl="6" marL="3200400" rtl="0" algn="l">
              <a:lnSpc>
                <a:spcPct val="120000"/>
              </a:lnSpc>
              <a:spcBef>
                <a:spcPts val="400"/>
              </a:spcBef>
              <a:spcAft>
                <a:spcPts val="0"/>
              </a:spcAft>
              <a:buClr>
                <a:schemeClr val="lt1"/>
              </a:buClr>
              <a:buSzPts val="1700"/>
              <a:buChar char="•"/>
              <a:defRPr/>
            </a:lvl7pPr>
            <a:lvl8pPr indent="-336550" lvl="7" marL="3657600" rtl="0" algn="l">
              <a:lnSpc>
                <a:spcPct val="120000"/>
              </a:lnSpc>
              <a:spcBef>
                <a:spcPts val="400"/>
              </a:spcBef>
              <a:spcAft>
                <a:spcPts val="0"/>
              </a:spcAft>
              <a:buClr>
                <a:schemeClr val="lt1"/>
              </a:buClr>
              <a:buSzPts val="1700"/>
              <a:buChar char="•"/>
              <a:defRPr/>
            </a:lvl8pPr>
            <a:lvl9pPr indent="-336550" lvl="8" marL="4114800" rtl="0" algn="l">
              <a:lnSpc>
                <a:spcPct val="120000"/>
              </a:lnSpc>
              <a:spcBef>
                <a:spcPts val="400"/>
              </a:spcBef>
              <a:spcAft>
                <a:spcPts val="0"/>
              </a:spcAft>
              <a:buClr>
                <a:schemeClr val="lt1"/>
              </a:buClr>
              <a:buSzPts val="1700"/>
              <a:buChar char="•"/>
              <a:defRPr/>
            </a:lvl9pPr>
          </a:lstStyle>
          <a:p/>
        </p:txBody>
      </p:sp>
      <p:sp>
        <p:nvSpPr>
          <p:cNvPr id="227" name="Google Shape;227;p18"/>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8" name="Google Shape;228;p18"/>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a:lvl1pPr>
            <a:lvl2pPr lvl="1" rtl="0" algn="l">
              <a:spcBef>
                <a:spcPts val="0"/>
              </a:spcBef>
              <a:spcAft>
                <a:spcPts val="0"/>
              </a:spcAft>
              <a:buSzPts val="1100"/>
              <a:buNone/>
              <a:defRPr/>
            </a:lvl2pPr>
            <a:lvl3pPr lvl="2" rtl="0" algn="l">
              <a:spcBef>
                <a:spcPts val="0"/>
              </a:spcBef>
              <a:spcAft>
                <a:spcPts val="0"/>
              </a:spcAft>
              <a:buSzPts val="1100"/>
              <a:buNone/>
              <a:defRPr/>
            </a:lvl3pPr>
            <a:lvl4pPr lvl="3" rtl="0" algn="l">
              <a:spcBef>
                <a:spcPts val="0"/>
              </a:spcBef>
              <a:spcAft>
                <a:spcPts val="0"/>
              </a:spcAft>
              <a:buSzPts val="1100"/>
              <a:buNone/>
              <a:defRPr/>
            </a:lvl4pPr>
            <a:lvl5pPr lvl="4" rtl="0" algn="l">
              <a:spcBef>
                <a:spcPts val="0"/>
              </a:spcBef>
              <a:spcAft>
                <a:spcPts val="0"/>
              </a:spcAft>
              <a:buSzPts val="1100"/>
              <a:buNone/>
              <a:defRPr/>
            </a:lvl5pPr>
            <a:lvl6pPr lvl="5" rtl="0" algn="l">
              <a:spcBef>
                <a:spcPts val="0"/>
              </a:spcBef>
              <a:spcAft>
                <a:spcPts val="0"/>
              </a:spcAft>
              <a:buSzPts val="1100"/>
              <a:buNone/>
              <a:defRPr/>
            </a:lvl6pPr>
            <a:lvl7pPr lvl="6" rtl="0" algn="l">
              <a:spcBef>
                <a:spcPts val="0"/>
              </a:spcBef>
              <a:spcAft>
                <a:spcPts val="0"/>
              </a:spcAft>
              <a:buSzPts val="1100"/>
              <a:buNone/>
              <a:defRPr/>
            </a:lvl7pPr>
            <a:lvl8pPr lvl="7" rtl="0" algn="l">
              <a:spcBef>
                <a:spcPts val="0"/>
              </a:spcBef>
              <a:spcAft>
                <a:spcPts val="0"/>
              </a:spcAft>
              <a:buSzPts val="1100"/>
              <a:buNone/>
              <a:defRPr/>
            </a:lvl8pPr>
            <a:lvl9pPr lvl="8" rtl="0" algn="l">
              <a:spcBef>
                <a:spcPts val="0"/>
              </a:spcBef>
              <a:spcAft>
                <a:spcPts val="0"/>
              </a:spcAft>
              <a:buSzPts val="1100"/>
              <a:buNone/>
              <a:defRPr/>
            </a:lvl9pPr>
          </a:lstStyle>
          <a:p/>
        </p:txBody>
      </p:sp>
      <p:sp>
        <p:nvSpPr>
          <p:cNvPr id="229" name="Google Shape;229;p18"/>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0" name="Shape 230"/>
        <p:cNvGrpSpPr/>
        <p:nvPr/>
      </p:nvGrpSpPr>
      <p:grpSpPr>
        <a:xfrm>
          <a:off x="0" y="0"/>
          <a:ext cx="0" cy="0"/>
          <a:chOff x="0" y="0"/>
          <a:chExt cx="0" cy="0"/>
        </a:xfrm>
      </p:grpSpPr>
      <p:sp>
        <p:nvSpPr>
          <p:cNvPr id="231" name="Google Shape;231;p19"/>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lvl1pPr lvl="0" rtl="0">
              <a:spcBef>
                <a:spcPts val="0"/>
              </a:spcBef>
              <a:spcAft>
                <a:spcPts val="0"/>
              </a:spcAft>
              <a:buSzPts val="27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p:txBody>
      </p:sp>
      <p:sp>
        <p:nvSpPr>
          <p:cNvPr id="232" name="Google Shape;232;p19"/>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lvl1pPr indent="-374650" lvl="0" marL="457200" rtl="0">
              <a:spcBef>
                <a:spcPts val="800"/>
              </a:spcBef>
              <a:spcAft>
                <a:spcPts val="0"/>
              </a:spcAft>
              <a:buSzPts val="2300"/>
              <a:buChar char="•"/>
              <a:defRPr/>
            </a:lvl1pPr>
            <a:lvl2pPr indent="-349250" lvl="1" marL="914400" rtl="0">
              <a:spcBef>
                <a:spcPts val="400"/>
              </a:spcBef>
              <a:spcAft>
                <a:spcPts val="0"/>
              </a:spcAft>
              <a:buSzPts val="1900"/>
              <a:buChar char="•"/>
              <a:defRPr/>
            </a:lvl2pPr>
            <a:lvl3pPr indent="-336550" lvl="2" marL="1371600" rtl="0">
              <a:spcBef>
                <a:spcPts val="400"/>
              </a:spcBef>
              <a:spcAft>
                <a:spcPts val="0"/>
              </a:spcAft>
              <a:buSzPts val="1700"/>
              <a:buChar char="•"/>
              <a:defRPr/>
            </a:lvl3pPr>
            <a:lvl4pPr indent="-323850" lvl="3" marL="1828800" rtl="0">
              <a:spcBef>
                <a:spcPts val="400"/>
              </a:spcBef>
              <a:spcAft>
                <a:spcPts val="0"/>
              </a:spcAft>
              <a:buSzPts val="1500"/>
              <a:buChar char="•"/>
              <a:defRPr/>
            </a:lvl4pPr>
            <a:lvl5pPr indent="-323850" lvl="4" marL="2286000" rtl="0">
              <a:spcBef>
                <a:spcPts val="400"/>
              </a:spcBef>
              <a:spcAft>
                <a:spcPts val="0"/>
              </a:spcAft>
              <a:buSzPts val="1500"/>
              <a:buChar char="•"/>
              <a:defRPr/>
            </a:lvl5pPr>
            <a:lvl6pPr indent="-311150" lvl="5" marL="2743200" rtl="0">
              <a:spcBef>
                <a:spcPts val="400"/>
              </a:spcBef>
              <a:spcAft>
                <a:spcPts val="0"/>
              </a:spcAft>
              <a:buSzPts val="1300"/>
              <a:buChar char="•"/>
              <a:defRPr/>
            </a:lvl6pPr>
            <a:lvl7pPr indent="-311150" lvl="6" marL="3200400" rtl="0">
              <a:spcBef>
                <a:spcPts val="400"/>
              </a:spcBef>
              <a:spcAft>
                <a:spcPts val="0"/>
              </a:spcAft>
              <a:buSzPts val="1300"/>
              <a:buChar char="•"/>
              <a:defRPr/>
            </a:lvl7pPr>
            <a:lvl8pPr indent="-311150" lvl="7" marL="3657600" rtl="0">
              <a:spcBef>
                <a:spcPts val="400"/>
              </a:spcBef>
              <a:spcAft>
                <a:spcPts val="0"/>
              </a:spcAft>
              <a:buSzPts val="1300"/>
              <a:buChar char="•"/>
              <a:defRPr/>
            </a:lvl8pPr>
            <a:lvl9pPr indent="-311150" lvl="8" marL="4114800" rtl="0">
              <a:spcBef>
                <a:spcPts val="400"/>
              </a:spcBef>
              <a:spcAft>
                <a:spcPts val="0"/>
              </a:spcAft>
              <a:buSzPts val="1300"/>
              <a:buChar char="•"/>
              <a:defRPr/>
            </a:lvl9pPr>
          </a:lstStyle>
          <a:p/>
        </p:txBody>
      </p:sp>
      <p:sp>
        <p:nvSpPr>
          <p:cNvPr id="233" name="Google Shape;233;p19"/>
          <p:cNvSpPr txBox="1"/>
          <p:nvPr>
            <p:ph idx="12" type="sldNum"/>
          </p:nvPr>
        </p:nvSpPr>
        <p:spPr>
          <a:xfrm>
            <a:off x="8472458" y="4663217"/>
            <a:ext cx="548700" cy="393600"/>
          </a:xfrm>
          <a:prstGeom prst="rect">
            <a:avLst/>
          </a:prstGeom>
        </p:spPr>
        <p:txBody>
          <a:bodyPr anchorCtr="0" anchor="ctr" bIns="34275" lIns="68575" spcFirstLastPara="1" rIns="68575" wrap="square" tIns="342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10" Type="http://schemas.openxmlformats.org/officeDocument/2006/relationships/slideLayout" Target="../slideLayouts/slideLayout8.xml"/><Relationship Id="rId21" Type="http://schemas.openxmlformats.org/officeDocument/2006/relationships/theme" Target="../theme/theme1.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pic>
        <p:nvPicPr>
          <p:cNvPr descr="\\DROBO-FS\QuickDrops\JB\PPTX NG\Droplets\LightingOverlay.png" id="6" name="Google Shape;6;p1"/>
          <p:cNvPicPr preferRelativeResize="0"/>
          <p:nvPr/>
        </p:nvPicPr>
        <p:blipFill rotWithShape="1">
          <a:blip r:embed="rId2">
            <a:alphaModFix amt="30000"/>
          </a:blip>
          <a:srcRect b="0" l="0" r="0" t="0"/>
          <a:stretch/>
        </p:blipFill>
        <p:spPr>
          <a:xfrm>
            <a:off x="0" y="-1"/>
            <a:ext cx="9144000" cy="5143500"/>
          </a:xfrm>
          <a:prstGeom prst="rect">
            <a:avLst/>
          </a:prstGeom>
          <a:noFill/>
          <a:ln>
            <a:noFill/>
          </a:ln>
        </p:spPr>
      </p:pic>
      <p:grpSp>
        <p:nvGrpSpPr>
          <p:cNvPr id="7" name="Google Shape;7;p1"/>
          <p:cNvGrpSpPr/>
          <p:nvPr/>
        </p:nvGrpSpPr>
        <p:grpSpPr>
          <a:xfrm>
            <a:off x="-10716" y="0"/>
            <a:ext cx="9040416" cy="5143500"/>
            <a:chOff x="-14288" y="0"/>
            <a:chExt cx="12053888" cy="6858000"/>
          </a:xfrm>
        </p:grpSpPr>
        <p:grpSp>
          <p:nvGrpSpPr>
            <p:cNvPr id="8" name="Google Shape;8;p1"/>
            <p:cNvGrpSpPr/>
            <p:nvPr/>
          </p:nvGrpSpPr>
          <p:grpSpPr>
            <a:xfrm>
              <a:off x="-14288" y="0"/>
              <a:ext cx="1220788" cy="6858000"/>
              <a:chOff x="-14288" y="0"/>
              <a:chExt cx="1220788" cy="6858000"/>
            </a:xfrm>
          </p:grpSpPr>
          <p:sp>
            <p:nvSpPr>
              <p:cNvPr id="9" name="Google Shape;9;p1"/>
              <p:cNvSpPr/>
              <p:nvPr/>
            </p:nvSpPr>
            <p:spPr>
              <a:xfrm>
                <a:off x="114300" y="4763"/>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 name="Google Shape;10;p1"/>
              <p:cNvSpPr/>
              <p:nvPr/>
            </p:nvSpPr>
            <p:spPr>
              <a:xfrm>
                <a:off x="33337" y="217646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 name="Google Shape;11;p1"/>
              <p:cNvSpPr/>
              <p:nvPr/>
            </p:nvSpPr>
            <p:spPr>
              <a:xfrm>
                <a:off x="28575" y="4021138"/>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 name="Google Shape;12;p1"/>
              <p:cNvSpPr/>
              <p:nvPr/>
            </p:nvSpPr>
            <p:spPr>
              <a:xfrm>
                <a:off x="200025" y="4763"/>
                <a:ext cx="369888" cy="1811338"/>
              </a:xfrm>
              <a:custGeom>
                <a:rect b="b" l="l" r="r" t="t"/>
                <a:pathLst>
                  <a:path extrusionOk="0" h="1141" w="233">
                    <a:moveTo>
                      <a:pt x="218" y="1141"/>
                    </a:moveTo>
                    <a:lnTo>
                      <a:pt x="0" y="626"/>
                    </a:lnTo>
                    <a:lnTo>
                      <a:pt x="0" y="0"/>
                    </a:lnTo>
                    <a:lnTo>
                      <a:pt x="15" y="0"/>
                    </a:lnTo>
                    <a:lnTo>
                      <a:pt x="15" y="623"/>
                    </a:lnTo>
                    <a:lnTo>
                      <a:pt x="233" y="1135"/>
                    </a:lnTo>
                    <a:lnTo>
                      <a:pt x="218" y="1141"/>
                    </a:lnTo>
                    <a:close/>
                  </a:path>
                </a:pathLst>
              </a:custGeom>
              <a:gradFill>
                <a:gsLst>
                  <a:gs pos="0">
                    <a:schemeClr val="lt2"/>
                  </a:gs>
                  <a:gs pos="100000">
                    <a:srgbClr val="3B4B54"/>
                  </a:gs>
                </a:gsLst>
                <a:lin ang="5400012" scaled="0"/>
              </a:gradFill>
              <a:ln>
                <a:noFill/>
              </a:ln>
            </p:spPr>
          </p:sp>
          <p:sp>
            <p:nvSpPr>
              <p:cNvPr id="13" name="Google Shape;13;p1"/>
              <p:cNvSpPr/>
              <p:nvPr/>
            </p:nvSpPr>
            <p:spPr>
              <a:xfrm>
                <a:off x="503237" y="1801813"/>
                <a:ext cx="190500" cy="188913"/>
              </a:xfrm>
              <a:custGeom>
                <a:rect b="b" l="l" r="r" t="t"/>
                <a:pathLst>
                  <a:path extrusionOk="0" h="40" w="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 name="Google Shape;14;p1"/>
              <p:cNvSpPr/>
              <p:nvPr/>
            </p:nvSpPr>
            <p:spPr>
              <a:xfrm>
                <a:off x="285750" y="4763"/>
                <a:ext cx="369888" cy="1430338"/>
              </a:xfrm>
              <a:custGeom>
                <a:rect b="b" l="l" r="r" t="t"/>
                <a:pathLst>
                  <a:path extrusionOk="0" h="901" w="233">
                    <a:moveTo>
                      <a:pt x="221" y="901"/>
                    </a:moveTo>
                    <a:lnTo>
                      <a:pt x="0" y="383"/>
                    </a:lnTo>
                    <a:lnTo>
                      <a:pt x="0" y="0"/>
                    </a:lnTo>
                    <a:lnTo>
                      <a:pt x="18" y="0"/>
                    </a:lnTo>
                    <a:lnTo>
                      <a:pt x="18" y="380"/>
                    </a:lnTo>
                    <a:lnTo>
                      <a:pt x="233" y="895"/>
                    </a:lnTo>
                    <a:lnTo>
                      <a:pt x="221" y="901"/>
                    </a:lnTo>
                    <a:close/>
                  </a:path>
                </a:pathLst>
              </a:custGeom>
              <a:gradFill>
                <a:gsLst>
                  <a:gs pos="0">
                    <a:schemeClr val="lt2"/>
                  </a:gs>
                  <a:gs pos="100000">
                    <a:srgbClr val="3B4B54"/>
                  </a:gs>
                </a:gsLst>
                <a:lin ang="5400012" scaled="0"/>
              </a:gradFill>
              <a:ln>
                <a:noFill/>
              </a:ln>
            </p:spPr>
          </p:sp>
          <p:sp>
            <p:nvSpPr>
              <p:cNvPr id="15" name="Google Shape;15;p1"/>
              <p:cNvSpPr/>
              <p:nvPr/>
            </p:nvSpPr>
            <p:spPr>
              <a:xfrm>
                <a:off x="546100" y="0"/>
                <a:ext cx="152400" cy="912813"/>
              </a:xfrm>
              <a:custGeom>
                <a:rect b="b" l="l" r="r" t="t"/>
                <a:pathLst>
                  <a:path extrusionOk="0" h="575" w="96">
                    <a:moveTo>
                      <a:pt x="96" y="575"/>
                    </a:moveTo>
                    <a:lnTo>
                      <a:pt x="78" y="575"/>
                    </a:lnTo>
                    <a:lnTo>
                      <a:pt x="78" y="192"/>
                    </a:lnTo>
                    <a:lnTo>
                      <a:pt x="0" y="6"/>
                    </a:lnTo>
                    <a:lnTo>
                      <a:pt x="15" y="0"/>
                    </a:lnTo>
                    <a:lnTo>
                      <a:pt x="96" y="189"/>
                    </a:lnTo>
                    <a:lnTo>
                      <a:pt x="96" y="575"/>
                    </a:lnTo>
                    <a:close/>
                  </a:path>
                </a:pathLst>
              </a:custGeom>
              <a:gradFill>
                <a:gsLst>
                  <a:gs pos="0">
                    <a:schemeClr val="lt2"/>
                  </a:gs>
                  <a:gs pos="100000">
                    <a:srgbClr val="3B4B54"/>
                  </a:gs>
                </a:gsLst>
                <a:lin ang="5400012" scaled="0"/>
              </a:gradFill>
              <a:ln>
                <a:noFill/>
              </a:ln>
            </p:spPr>
          </p:sp>
          <p:sp>
            <p:nvSpPr>
              <p:cNvPr id="16" name="Google Shape;16;p1"/>
              <p:cNvSpPr/>
              <p:nvPr/>
            </p:nvSpPr>
            <p:spPr>
              <a:xfrm>
                <a:off x="588962" y="1420813"/>
                <a:ext cx="190500" cy="190500"/>
              </a:xfrm>
              <a:custGeom>
                <a:rect b="b" l="l" r="r" t="t"/>
                <a:pathLst>
                  <a:path extrusionOk="0" h="40" w="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 name="Google Shape;17;p1"/>
              <p:cNvSpPr/>
              <p:nvPr/>
            </p:nvSpPr>
            <p:spPr>
              <a:xfrm>
                <a:off x="588962" y="9032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 name="Google Shape;18;p1"/>
              <p:cNvSpPr/>
              <p:nvPr/>
            </p:nvSpPr>
            <p:spPr>
              <a:xfrm>
                <a:off x="641350" y="0"/>
                <a:ext cx="422275" cy="527050"/>
              </a:xfrm>
              <a:custGeom>
                <a:rect b="b" l="l" r="r" t="t"/>
                <a:pathLst>
                  <a:path extrusionOk="0" h="332" w="266">
                    <a:moveTo>
                      <a:pt x="257" y="332"/>
                    </a:moveTo>
                    <a:lnTo>
                      <a:pt x="48" y="123"/>
                    </a:lnTo>
                    <a:lnTo>
                      <a:pt x="0" y="6"/>
                    </a:lnTo>
                    <a:lnTo>
                      <a:pt x="15" y="0"/>
                    </a:lnTo>
                    <a:lnTo>
                      <a:pt x="63" y="114"/>
                    </a:lnTo>
                    <a:lnTo>
                      <a:pt x="266" y="320"/>
                    </a:lnTo>
                    <a:lnTo>
                      <a:pt x="257" y="332"/>
                    </a:lnTo>
                    <a:close/>
                  </a:path>
                </a:pathLst>
              </a:custGeom>
              <a:gradFill>
                <a:gsLst>
                  <a:gs pos="0">
                    <a:schemeClr val="lt2"/>
                  </a:gs>
                  <a:gs pos="100000">
                    <a:srgbClr val="3B4B54"/>
                  </a:gs>
                </a:gsLst>
                <a:lin ang="5400012" scaled="0"/>
              </a:gradFill>
              <a:ln>
                <a:noFill/>
              </a:ln>
            </p:spPr>
          </p:sp>
          <p:sp>
            <p:nvSpPr>
              <p:cNvPr id="19" name="Google Shape;19;p1"/>
              <p:cNvSpPr/>
              <p:nvPr/>
            </p:nvSpPr>
            <p:spPr>
              <a:xfrm>
                <a:off x="1020762" y="488950"/>
                <a:ext cx="161925" cy="147638"/>
              </a:xfrm>
              <a:custGeom>
                <a:rect b="b" l="l" r="r" t="t"/>
                <a:pathLst>
                  <a:path extrusionOk="0" h="31" w="34">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cxnSp>
            <p:nvCxnSpPr>
              <p:cNvPr id="20" name="Google Shape;20;p1"/>
              <p:cNvCxnSpPr/>
              <p:nvPr/>
            </p:nvCxnSpPr>
            <p:spPr>
              <a:xfrm>
                <a:off x="-4763" y="9525"/>
                <a:ext cx="0" cy="0"/>
              </a:xfrm>
              <a:prstGeom prst="straightConnector1">
                <a:avLst/>
              </a:prstGeom>
              <a:gradFill>
                <a:gsLst>
                  <a:gs pos="0">
                    <a:schemeClr val="lt2"/>
                  </a:gs>
                  <a:gs pos="100000">
                    <a:srgbClr val="3B4B54"/>
                  </a:gs>
                </a:gsLst>
                <a:lin ang="5400012" scaled="0"/>
              </a:gradFill>
              <a:ln cap="flat" cmpd="sng" w="9525">
                <a:solidFill>
                  <a:srgbClr val="FFFFFF"/>
                </a:solidFill>
                <a:prstDash val="solid"/>
                <a:miter lim="800000"/>
                <a:headEnd len="med" w="med" type="none"/>
                <a:tailEnd len="med" w="med" type="none"/>
              </a:ln>
            </p:spPr>
          </p:cxnSp>
          <p:sp>
            <p:nvSpPr>
              <p:cNvPr id="21" name="Google Shape;21;p1"/>
              <p:cNvSpPr/>
              <p:nvPr/>
            </p:nvSpPr>
            <p:spPr>
              <a:xfrm>
                <a:off x="9525" y="1801813"/>
                <a:ext cx="123825" cy="127000"/>
              </a:xfrm>
              <a:custGeom>
                <a:rect b="b" l="l" r="r" t="t"/>
                <a:pathLst>
                  <a:path extrusionOk="0" h="80" w="78">
                    <a:moveTo>
                      <a:pt x="6" y="80"/>
                    </a:moveTo>
                    <a:lnTo>
                      <a:pt x="0" y="71"/>
                    </a:lnTo>
                    <a:lnTo>
                      <a:pt x="69" y="0"/>
                    </a:lnTo>
                    <a:lnTo>
                      <a:pt x="78" y="9"/>
                    </a:lnTo>
                    <a:lnTo>
                      <a:pt x="6" y="80"/>
                    </a:lnTo>
                    <a:close/>
                  </a:path>
                </a:pathLst>
              </a:custGeom>
              <a:gradFill>
                <a:gsLst>
                  <a:gs pos="0">
                    <a:schemeClr val="lt2"/>
                  </a:gs>
                  <a:gs pos="100000">
                    <a:srgbClr val="3B4B54"/>
                  </a:gs>
                </a:gsLst>
                <a:lin ang="5400012" scaled="0"/>
              </a:gradFill>
              <a:ln>
                <a:noFill/>
              </a:ln>
            </p:spPr>
          </p:sp>
          <p:sp>
            <p:nvSpPr>
              <p:cNvPr id="22" name="Google Shape;22;p1"/>
              <p:cNvSpPr/>
              <p:nvPr/>
            </p:nvSpPr>
            <p:spPr>
              <a:xfrm>
                <a:off x="-9525" y="3549650"/>
                <a:ext cx="147638" cy="481013"/>
              </a:xfrm>
              <a:custGeom>
                <a:rect b="b" l="l" r="r" t="t"/>
                <a:pathLst>
                  <a:path extrusionOk="0" h="303" w="93">
                    <a:moveTo>
                      <a:pt x="93" y="303"/>
                    </a:moveTo>
                    <a:lnTo>
                      <a:pt x="78" y="303"/>
                    </a:lnTo>
                    <a:lnTo>
                      <a:pt x="78" y="78"/>
                    </a:lnTo>
                    <a:lnTo>
                      <a:pt x="0" y="12"/>
                    </a:lnTo>
                    <a:lnTo>
                      <a:pt x="12" y="0"/>
                    </a:lnTo>
                    <a:lnTo>
                      <a:pt x="93" y="69"/>
                    </a:lnTo>
                    <a:lnTo>
                      <a:pt x="93" y="303"/>
                    </a:lnTo>
                    <a:close/>
                  </a:path>
                </a:pathLst>
              </a:custGeom>
              <a:gradFill>
                <a:gsLst>
                  <a:gs pos="0">
                    <a:schemeClr val="lt2"/>
                  </a:gs>
                  <a:gs pos="100000">
                    <a:srgbClr val="3B4B54"/>
                  </a:gs>
                </a:gsLst>
                <a:lin ang="5400012" scaled="0"/>
              </a:gradFill>
              <a:ln>
                <a:noFill/>
              </a:ln>
            </p:spPr>
          </p:sp>
          <p:sp>
            <p:nvSpPr>
              <p:cNvPr id="23" name="Google Shape;23;p1"/>
              <p:cNvSpPr/>
              <p:nvPr/>
            </p:nvSpPr>
            <p:spPr>
              <a:xfrm>
                <a:off x="128587" y="1382713"/>
                <a:ext cx="142875" cy="476250"/>
              </a:xfrm>
              <a:custGeom>
                <a:rect b="b" l="l" r="r" t="t"/>
                <a:pathLst>
                  <a:path extrusionOk="0" h="300" w="90">
                    <a:moveTo>
                      <a:pt x="90" y="300"/>
                    </a:moveTo>
                    <a:lnTo>
                      <a:pt x="78" y="300"/>
                    </a:lnTo>
                    <a:lnTo>
                      <a:pt x="78" y="84"/>
                    </a:lnTo>
                    <a:lnTo>
                      <a:pt x="0" y="9"/>
                    </a:lnTo>
                    <a:lnTo>
                      <a:pt x="9" y="0"/>
                    </a:lnTo>
                    <a:lnTo>
                      <a:pt x="90" y="81"/>
                    </a:lnTo>
                    <a:lnTo>
                      <a:pt x="90" y="300"/>
                    </a:lnTo>
                    <a:close/>
                  </a:path>
                </a:pathLst>
              </a:custGeom>
              <a:gradFill>
                <a:gsLst>
                  <a:gs pos="0">
                    <a:schemeClr val="lt2"/>
                  </a:gs>
                  <a:gs pos="100000">
                    <a:srgbClr val="3B4B54"/>
                  </a:gs>
                </a:gsLst>
                <a:lin ang="5400012" scaled="0"/>
              </a:gradFill>
              <a:ln>
                <a:noFill/>
              </a:ln>
            </p:spPr>
          </p:sp>
          <p:sp>
            <p:nvSpPr>
              <p:cNvPr id="24" name="Google Shape;24;p1"/>
              <p:cNvSpPr/>
              <p:nvPr/>
            </p:nvSpPr>
            <p:spPr>
              <a:xfrm>
                <a:off x="204787" y="1849438"/>
                <a:ext cx="114300" cy="107950"/>
              </a:xfrm>
              <a:custGeom>
                <a:rect b="b" l="l" r="r" t="t"/>
                <a:pathLst>
                  <a:path extrusionOk="0" h="23" w="24">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 name="Google Shape;25;p1"/>
              <p:cNvSpPr/>
              <p:nvPr/>
            </p:nvSpPr>
            <p:spPr>
              <a:xfrm>
                <a:off x="133350" y="4662488"/>
                <a:ext cx="23700" cy="2181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 name="Google Shape;26;p1"/>
              <p:cNvSpPr/>
              <p:nvPr/>
            </p:nvSpPr>
            <p:spPr>
              <a:xfrm>
                <a:off x="223837" y="5041900"/>
                <a:ext cx="369888" cy="1801813"/>
              </a:xfrm>
              <a:custGeom>
                <a:rect b="b" l="l" r="r" t="t"/>
                <a:pathLst>
                  <a:path extrusionOk="0" h="1135" w="233">
                    <a:moveTo>
                      <a:pt x="15" y="1135"/>
                    </a:moveTo>
                    <a:lnTo>
                      <a:pt x="0" y="1135"/>
                    </a:lnTo>
                    <a:lnTo>
                      <a:pt x="0" y="515"/>
                    </a:lnTo>
                    <a:lnTo>
                      <a:pt x="0" y="512"/>
                    </a:lnTo>
                    <a:lnTo>
                      <a:pt x="218" y="0"/>
                    </a:lnTo>
                    <a:lnTo>
                      <a:pt x="233" y="6"/>
                    </a:lnTo>
                    <a:lnTo>
                      <a:pt x="15" y="518"/>
                    </a:lnTo>
                    <a:lnTo>
                      <a:pt x="15" y="1135"/>
                    </a:lnTo>
                    <a:close/>
                  </a:path>
                </a:pathLst>
              </a:custGeom>
              <a:gradFill>
                <a:gsLst>
                  <a:gs pos="0">
                    <a:schemeClr val="lt2"/>
                  </a:gs>
                  <a:gs pos="100000">
                    <a:srgbClr val="3B4B54"/>
                  </a:gs>
                </a:gsLst>
                <a:lin ang="5400012" scaled="0"/>
              </a:gradFill>
              <a:ln>
                <a:noFill/>
              </a:ln>
            </p:spPr>
          </p:sp>
          <p:sp>
            <p:nvSpPr>
              <p:cNvPr id="27" name="Google Shape;27;p1"/>
              <p:cNvSpPr/>
              <p:nvPr/>
            </p:nvSpPr>
            <p:spPr>
              <a:xfrm>
                <a:off x="52387" y="44815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 name="Google Shape;28;p1"/>
              <p:cNvSpPr/>
              <p:nvPr/>
            </p:nvSpPr>
            <p:spPr>
              <a:xfrm>
                <a:off x="-14288" y="5627688"/>
                <a:ext cx="85725" cy="1216025"/>
              </a:xfrm>
              <a:custGeom>
                <a:rect b="b" l="l" r="r" t="t"/>
                <a:pathLst>
                  <a:path extrusionOk="0" h="766" w="54">
                    <a:moveTo>
                      <a:pt x="54" y="766"/>
                    </a:moveTo>
                    <a:lnTo>
                      <a:pt x="36" y="766"/>
                    </a:lnTo>
                    <a:lnTo>
                      <a:pt x="36" y="149"/>
                    </a:lnTo>
                    <a:lnTo>
                      <a:pt x="0" y="3"/>
                    </a:lnTo>
                    <a:lnTo>
                      <a:pt x="18" y="0"/>
                    </a:lnTo>
                    <a:lnTo>
                      <a:pt x="54" y="146"/>
                    </a:lnTo>
                    <a:lnTo>
                      <a:pt x="54" y="766"/>
                    </a:lnTo>
                    <a:close/>
                  </a:path>
                </a:pathLst>
              </a:custGeom>
              <a:gradFill>
                <a:gsLst>
                  <a:gs pos="0">
                    <a:schemeClr val="lt2"/>
                  </a:gs>
                  <a:gs pos="100000">
                    <a:srgbClr val="3B4B54"/>
                  </a:gs>
                </a:gsLst>
                <a:lin ang="5400012" scaled="0"/>
              </a:gradFill>
              <a:ln>
                <a:noFill/>
              </a:ln>
            </p:spPr>
          </p:sp>
          <p:sp>
            <p:nvSpPr>
              <p:cNvPr id="29" name="Google Shape;29;p1"/>
              <p:cNvSpPr/>
              <p:nvPr/>
            </p:nvSpPr>
            <p:spPr>
              <a:xfrm>
                <a:off x="527050" y="48672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 name="Google Shape;30;p1"/>
              <p:cNvSpPr/>
              <p:nvPr/>
            </p:nvSpPr>
            <p:spPr>
              <a:xfrm>
                <a:off x="309562" y="5422900"/>
                <a:ext cx="374650" cy="1425575"/>
              </a:xfrm>
              <a:custGeom>
                <a:rect b="b" l="l" r="r" t="t"/>
                <a:pathLst>
                  <a:path extrusionOk="0" h="898" w="236">
                    <a:moveTo>
                      <a:pt x="18" y="898"/>
                    </a:moveTo>
                    <a:lnTo>
                      <a:pt x="0" y="898"/>
                    </a:lnTo>
                    <a:lnTo>
                      <a:pt x="0" y="515"/>
                    </a:lnTo>
                    <a:lnTo>
                      <a:pt x="3" y="512"/>
                    </a:lnTo>
                    <a:lnTo>
                      <a:pt x="221" y="0"/>
                    </a:lnTo>
                    <a:lnTo>
                      <a:pt x="236" y="6"/>
                    </a:lnTo>
                    <a:lnTo>
                      <a:pt x="18" y="518"/>
                    </a:lnTo>
                    <a:lnTo>
                      <a:pt x="18" y="898"/>
                    </a:lnTo>
                    <a:close/>
                  </a:path>
                </a:pathLst>
              </a:custGeom>
              <a:gradFill>
                <a:gsLst>
                  <a:gs pos="0">
                    <a:schemeClr val="lt2"/>
                  </a:gs>
                  <a:gs pos="100000">
                    <a:srgbClr val="3B4B54"/>
                  </a:gs>
                </a:gsLst>
                <a:lin ang="5400012" scaled="0"/>
              </a:gradFill>
              <a:ln>
                <a:noFill/>
              </a:ln>
            </p:spPr>
          </p:sp>
          <p:sp>
            <p:nvSpPr>
              <p:cNvPr id="31" name="Google Shape;31;p1"/>
              <p:cNvSpPr/>
              <p:nvPr/>
            </p:nvSpPr>
            <p:spPr>
              <a:xfrm>
                <a:off x="569912" y="5945188"/>
                <a:ext cx="152400" cy="912813"/>
              </a:xfrm>
              <a:custGeom>
                <a:rect b="b" l="l" r="r" t="t"/>
                <a:pathLst>
                  <a:path extrusionOk="0" h="575" w="96">
                    <a:moveTo>
                      <a:pt x="15" y="575"/>
                    </a:moveTo>
                    <a:lnTo>
                      <a:pt x="0" y="569"/>
                    </a:lnTo>
                    <a:lnTo>
                      <a:pt x="81" y="383"/>
                    </a:lnTo>
                    <a:lnTo>
                      <a:pt x="81" y="0"/>
                    </a:lnTo>
                    <a:lnTo>
                      <a:pt x="96" y="0"/>
                    </a:lnTo>
                    <a:lnTo>
                      <a:pt x="96" y="386"/>
                    </a:lnTo>
                    <a:lnTo>
                      <a:pt x="15" y="575"/>
                    </a:lnTo>
                    <a:close/>
                  </a:path>
                </a:pathLst>
              </a:custGeom>
              <a:gradFill>
                <a:gsLst>
                  <a:gs pos="0">
                    <a:schemeClr val="lt2"/>
                  </a:gs>
                  <a:gs pos="100000">
                    <a:srgbClr val="3B4B54"/>
                  </a:gs>
                </a:gsLst>
                <a:lin ang="5400012" scaled="0"/>
              </a:gradFill>
              <a:ln>
                <a:noFill/>
              </a:ln>
            </p:spPr>
          </p:sp>
          <p:sp>
            <p:nvSpPr>
              <p:cNvPr id="32" name="Google Shape;32;p1"/>
              <p:cNvSpPr/>
              <p:nvPr/>
            </p:nvSpPr>
            <p:spPr>
              <a:xfrm>
                <a:off x="612775" y="5246688"/>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 name="Google Shape;33;p1"/>
              <p:cNvSpPr/>
              <p:nvPr/>
            </p:nvSpPr>
            <p:spPr>
              <a:xfrm>
                <a:off x="612775" y="5764213"/>
                <a:ext cx="190500"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 name="Google Shape;34;p1"/>
              <p:cNvSpPr/>
              <p:nvPr/>
            </p:nvSpPr>
            <p:spPr>
              <a:xfrm>
                <a:off x="669925" y="6330950"/>
                <a:ext cx="417513" cy="517525"/>
              </a:xfrm>
              <a:custGeom>
                <a:rect b="b" l="l" r="r" t="t"/>
                <a:pathLst>
                  <a:path extrusionOk="0" h="326" w="263">
                    <a:moveTo>
                      <a:pt x="15" y="326"/>
                    </a:moveTo>
                    <a:lnTo>
                      <a:pt x="0" y="320"/>
                    </a:lnTo>
                    <a:lnTo>
                      <a:pt x="45" y="206"/>
                    </a:lnTo>
                    <a:lnTo>
                      <a:pt x="48" y="206"/>
                    </a:lnTo>
                    <a:lnTo>
                      <a:pt x="254" y="0"/>
                    </a:lnTo>
                    <a:lnTo>
                      <a:pt x="263" y="12"/>
                    </a:lnTo>
                    <a:lnTo>
                      <a:pt x="60" y="215"/>
                    </a:lnTo>
                    <a:lnTo>
                      <a:pt x="15" y="326"/>
                    </a:lnTo>
                    <a:close/>
                  </a:path>
                </a:pathLst>
              </a:custGeom>
              <a:gradFill>
                <a:gsLst>
                  <a:gs pos="0">
                    <a:schemeClr val="lt2"/>
                  </a:gs>
                  <a:gs pos="100000">
                    <a:srgbClr val="3B4B54"/>
                  </a:gs>
                </a:gsLst>
                <a:lin ang="5400012" scaled="0"/>
              </a:gradFill>
              <a:ln>
                <a:noFill/>
              </a:ln>
            </p:spPr>
          </p:sp>
          <p:sp>
            <p:nvSpPr>
              <p:cNvPr id="35" name="Google Shape;35;p1"/>
              <p:cNvSpPr/>
              <p:nvPr/>
            </p:nvSpPr>
            <p:spPr>
              <a:xfrm>
                <a:off x="1049337" y="6221413"/>
                <a:ext cx="157163" cy="147638"/>
              </a:xfrm>
              <a:custGeom>
                <a:rect b="b" l="l" r="r" t="t"/>
                <a:pathLst>
                  <a:path extrusionOk="0" h="31" w="33">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nvGrpSpPr>
            <p:cNvPr id="36" name="Google Shape;36;p1"/>
            <p:cNvGrpSpPr/>
            <p:nvPr/>
          </p:nvGrpSpPr>
          <p:grpSpPr>
            <a:xfrm>
              <a:off x="11364912" y="0"/>
              <a:ext cx="674688" cy="6848475"/>
              <a:chOff x="11364912" y="0"/>
              <a:chExt cx="674688" cy="6848475"/>
            </a:xfrm>
          </p:grpSpPr>
          <p:sp>
            <p:nvSpPr>
              <p:cNvPr id="37" name="Google Shape;37;p1"/>
              <p:cNvSpPr/>
              <p:nvPr/>
            </p:nvSpPr>
            <p:spPr>
              <a:xfrm>
                <a:off x="11483975" y="0"/>
                <a:ext cx="417513" cy="512763"/>
              </a:xfrm>
              <a:custGeom>
                <a:rect b="b" l="l" r="r" t="t"/>
                <a:pathLst>
                  <a:path extrusionOk="0" h="323" w="263">
                    <a:moveTo>
                      <a:pt x="12" y="323"/>
                    </a:moveTo>
                    <a:lnTo>
                      <a:pt x="0" y="314"/>
                    </a:lnTo>
                    <a:lnTo>
                      <a:pt x="203" y="108"/>
                    </a:lnTo>
                    <a:lnTo>
                      <a:pt x="248" y="0"/>
                    </a:lnTo>
                    <a:lnTo>
                      <a:pt x="263" y="6"/>
                    </a:lnTo>
                    <a:lnTo>
                      <a:pt x="218" y="117"/>
                    </a:lnTo>
                    <a:lnTo>
                      <a:pt x="218" y="117"/>
                    </a:lnTo>
                    <a:lnTo>
                      <a:pt x="12" y="323"/>
                    </a:lnTo>
                    <a:close/>
                  </a:path>
                </a:pathLst>
              </a:custGeom>
              <a:gradFill>
                <a:gsLst>
                  <a:gs pos="0">
                    <a:schemeClr val="lt2"/>
                  </a:gs>
                  <a:gs pos="100000">
                    <a:srgbClr val="3B4B54"/>
                  </a:gs>
                </a:gsLst>
                <a:lin ang="5400012" scaled="0"/>
              </a:gradFill>
              <a:ln>
                <a:noFill/>
              </a:ln>
            </p:spPr>
          </p:sp>
          <p:sp>
            <p:nvSpPr>
              <p:cNvPr id="38" name="Google Shape;38;p1"/>
              <p:cNvSpPr/>
              <p:nvPr/>
            </p:nvSpPr>
            <p:spPr>
              <a:xfrm>
                <a:off x="11364912" y="474663"/>
                <a:ext cx="157163" cy="152400"/>
              </a:xfrm>
              <a:custGeom>
                <a:rect b="b" l="l" r="r" t="t"/>
                <a:pathLst>
                  <a:path extrusionOk="0" h="32" w="33">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 name="Google Shape;39;p1"/>
              <p:cNvSpPr/>
              <p:nvPr/>
            </p:nvSpPr>
            <p:spPr>
              <a:xfrm>
                <a:off x="11631612" y="1539875"/>
                <a:ext cx="188913" cy="190500"/>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 name="Google Shape;40;p1"/>
              <p:cNvSpPr/>
              <p:nvPr/>
            </p:nvSpPr>
            <p:spPr>
              <a:xfrm>
                <a:off x="11531600" y="5694363"/>
                <a:ext cx="298450" cy="1154113"/>
              </a:xfrm>
              <a:custGeom>
                <a:rect b="b" l="l" r="r" t="t"/>
                <a:pathLst>
                  <a:path extrusionOk="0" h="727" w="188">
                    <a:moveTo>
                      <a:pt x="15" y="727"/>
                    </a:moveTo>
                    <a:lnTo>
                      <a:pt x="0" y="727"/>
                    </a:lnTo>
                    <a:lnTo>
                      <a:pt x="0" y="407"/>
                    </a:lnTo>
                    <a:lnTo>
                      <a:pt x="0" y="407"/>
                    </a:lnTo>
                    <a:lnTo>
                      <a:pt x="176" y="0"/>
                    </a:lnTo>
                    <a:lnTo>
                      <a:pt x="188" y="6"/>
                    </a:lnTo>
                    <a:lnTo>
                      <a:pt x="15" y="410"/>
                    </a:lnTo>
                    <a:lnTo>
                      <a:pt x="15" y="727"/>
                    </a:lnTo>
                    <a:close/>
                  </a:path>
                </a:pathLst>
              </a:custGeom>
              <a:gradFill>
                <a:gsLst>
                  <a:gs pos="0">
                    <a:schemeClr val="lt2"/>
                  </a:gs>
                  <a:gs pos="100000">
                    <a:srgbClr val="3B4B54"/>
                  </a:gs>
                </a:gsLst>
                <a:lin ang="5400012" scaled="0"/>
              </a:gradFill>
              <a:ln>
                <a:noFill/>
              </a:ln>
            </p:spPr>
          </p:sp>
          <p:sp>
            <p:nvSpPr>
              <p:cNvPr id="41" name="Google Shape;41;p1"/>
              <p:cNvSpPr/>
              <p:nvPr/>
            </p:nvSpPr>
            <p:spPr>
              <a:xfrm>
                <a:off x="11772900" y="5551488"/>
                <a:ext cx="157163" cy="155575"/>
              </a:xfrm>
              <a:custGeom>
                <a:rect b="b" l="l" r="r" t="t"/>
                <a:pathLst>
                  <a:path extrusionOk="0" h="33" w="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 name="Google Shape;42;p1"/>
              <p:cNvSpPr/>
              <p:nvPr/>
            </p:nvSpPr>
            <p:spPr>
              <a:xfrm>
                <a:off x="11710987" y="4763"/>
                <a:ext cx="304800" cy="1544638"/>
              </a:xfrm>
              <a:custGeom>
                <a:rect b="b" l="l" r="r" t="t"/>
                <a:pathLst>
                  <a:path extrusionOk="0" h="973" w="192">
                    <a:moveTo>
                      <a:pt x="15" y="973"/>
                    </a:moveTo>
                    <a:lnTo>
                      <a:pt x="0" y="973"/>
                    </a:lnTo>
                    <a:lnTo>
                      <a:pt x="0" y="790"/>
                    </a:lnTo>
                    <a:lnTo>
                      <a:pt x="174" y="614"/>
                    </a:lnTo>
                    <a:lnTo>
                      <a:pt x="174" y="0"/>
                    </a:lnTo>
                    <a:lnTo>
                      <a:pt x="192" y="0"/>
                    </a:lnTo>
                    <a:lnTo>
                      <a:pt x="192" y="620"/>
                    </a:lnTo>
                    <a:lnTo>
                      <a:pt x="15" y="796"/>
                    </a:lnTo>
                    <a:lnTo>
                      <a:pt x="15" y="973"/>
                    </a:lnTo>
                    <a:close/>
                  </a:path>
                </a:pathLst>
              </a:custGeom>
              <a:gradFill>
                <a:gsLst>
                  <a:gs pos="0">
                    <a:schemeClr val="lt2"/>
                  </a:gs>
                  <a:gs pos="100000">
                    <a:srgbClr val="3B4B54"/>
                  </a:gs>
                </a:gsLst>
                <a:lin ang="5400012" scaled="0"/>
              </a:gradFill>
              <a:ln>
                <a:noFill/>
              </a:ln>
            </p:spPr>
          </p:sp>
          <p:sp>
            <p:nvSpPr>
              <p:cNvPr id="43" name="Google Shape;43;p1"/>
              <p:cNvSpPr/>
              <p:nvPr/>
            </p:nvSpPr>
            <p:spPr>
              <a:xfrm>
                <a:off x="11636375" y="4867275"/>
                <a:ext cx="188913"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 name="Google Shape;44;p1"/>
              <p:cNvSpPr/>
              <p:nvPr/>
            </p:nvSpPr>
            <p:spPr>
              <a:xfrm>
                <a:off x="11441112" y="5046663"/>
                <a:ext cx="307975" cy="1801813"/>
              </a:xfrm>
              <a:custGeom>
                <a:rect b="b" l="l" r="r" t="t"/>
                <a:pathLst>
                  <a:path extrusionOk="0" h="1135" w="194">
                    <a:moveTo>
                      <a:pt x="18" y="1135"/>
                    </a:moveTo>
                    <a:lnTo>
                      <a:pt x="0" y="1135"/>
                    </a:lnTo>
                    <a:lnTo>
                      <a:pt x="0" y="354"/>
                    </a:lnTo>
                    <a:lnTo>
                      <a:pt x="176" y="177"/>
                    </a:lnTo>
                    <a:lnTo>
                      <a:pt x="176" y="0"/>
                    </a:lnTo>
                    <a:lnTo>
                      <a:pt x="194" y="0"/>
                    </a:lnTo>
                    <a:lnTo>
                      <a:pt x="194" y="183"/>
                    </a:lnTo>
                    <a:lnTo>
                      <a:pt x="18" y="360"/>
                    </a:lnTo>
                    <a:lnTo>
                      <a:pt x="18" y="1135"/>
                    </a:lnTo>
                    <a:close/>
                  </a:path>
                </a:pathLst>
              </a:custGeom>
              <a:gradFill>
                <a:gsLst>
                  <a:gs pos="0">
                    <a:schemeClr val="lt2"/>
                  </a:gs>
                  <a:gs pos="100000">
                    <a:srgbClr val="3B4B54"/>
                  </a:gs>
                </a:gsLst>
                <a:lin ang="5400012" scaled="0"/>
              </a:gradFill>
              <a:ln>
                <a:noFill/>
              </a:ln>
            </p:spPr>
          </p:sp>
          <p:sp>
            <p:nvSpPr>
              <p:cNvPr id="45" name="Google Shape;45;p1"/>
              <p:cNvSpPr/>
              <p:nvPr/>
            </p:nvSpPr>
            <p:spPr>
              <a:xfrm>
                <a:off x="11849100" y="6416675"/>
                <a:ext cx="190500" cy="188913"/>
              </a:xfrm>
              <a:custGeom>
                <a:rect b="b" l="l" r="r" t="t"/>
                <a:pathLst>
                  <a:path extrusionOk="0" h="40" w="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 name="Google Shape;46;p1"/>
              <p:cNvSpPr/>
              <p:nvPr/>
            </p:nvSpPr>
            <p:spPr>
              <a:xfrm>
                <a:off x="11939587" y="6596063"/>
                <a:ext cx="23700" cy="252300"/>
              </a:xfrm>
              <a:prstGeom prst="rect">
                <a:avLst/>
              </a:prstGeom>
              <a:gradFill>
                <a:gsLst>
                  <a:gs pos="0">
                    <a:schemeClr val="lt2"/>
                  </a:gs>
                  <a:gs pos="100000">
                    <a:srgbClr val="3B4B54"/>
                  </a:gs>
                </a:gsLst>
                <a:lin ang="5400012" scaled="0"/>
              </a:gra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grpSp>
      <p:sp>
        <p:nvSpPr>
          <p:cNvPr id="47" name="Google Shape;47;p1"/>
          <p:cNvSpPr txBox="1"/>
          <p:nvPr>
            <p:ph type="title"/>
          </p:nvPr>
        </p:nvSpPr>
        <p:spPr>
          <a:xfrm>
            <a:off x="856060" y="463889"/>
            <a:ext cx="7429500" cy="11088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lt1"/>
              </a:buClr>
              <a:buSzPts val="2700"/>
              <a:buFont typeface="Twentieth Century"/>
              <a:buNone/>
              <a:defRPr b="0" i="0" sz="2700" u="none" cap="none" strike="noStrike">
                <a:solidFill>
                  <a:schemeClr val="lt1"/>
                </a:solidFill>
                <a:latin typeface="Twentieth Century"/>
                <a:ea typeface="Twentieth Century"/>
                <a:cs typeface="Twentieth Century"/>
                <a:sym typeface="Twentieth Century"/>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p:txBody>
      </p:sp>
      <p:sp>
        <p:nvSpPr>
          <p:cNvPr id="48" name="Google Shape;48;p1"/>
          <p:cNvSpPr txBox="1"/>
          <p:nvPr>
            <p:ph idx="1" type="body"/>
          </p:nvPr>
        </p:nvSpPr>
        <p:spPr>
          <a:xfrm>
            <a:off x="856059" y="1687115"/>
            <a:ext cx="7429500" cy="2656200"/>
          </a:xfrm>
          <a:prstGeom prst="rect">
            <a:avLst/>
          </a:prstGeom>
          <a:noFill/>
          <a:ln>
            <a:noFill/>
          </a:ln>
        </p:spPr>
        <p:txBody>
          <a:bodyPr anchorCtr="0" anchor="t" bIns="34275" lIns="68575" spcFirstLastPara="1" rIns="68575" wrap="square" tIns="34275">
            <a:noAutofit/>
          </a:bodyPr>
          <a:lstStyle>
            <a:lvl1pPr indent="-374650" lvl="0" marL="457200" marR="0" rtl="0" algn="l">
              <a:lnSpc>
                <a:spcPct val="120000"/>
              </a:lnSpc>
              <a:spcBef>
                <a:spcPts val="800"/>
              </a:spcBef>
              <a:spcAft>
                <a:spcPts val="0"/>
              </a:spcAft>
              <a:buClr>
                <a:schemeClr val="lt1"/>
              </a:buClr>
              <a:buSzPts val="2300"/>
              <a:buFont typeface="Arial"/>
              <a:buChar char="•"/>
              <a:defRPr b="0" i="0" sz="1800" u="none" cap="none" strike="noStrike">
                <a:solidFill>
                  <a:schemeClr val="lt1"/>
                </a:solidFill>
                <a:latin typeface="Twentieth Century"/>
                <a:ea typeface="Twentieth Century"/>
                <a:cs typeface="Twentieth Century"/>
                <a:sym typeface="Twentieth Century"/>
              </a:defRPr>
            </a:lvl1pPr>
            <a:lvl2pPr indent="-349250" lvl="1" marL="914400" marR="0" rtl="0" algn="l">
              <a:lnSpc>
                <a:spcPct val="120000"/>
              </a:lnSpc>
              <a:spcBef>
                <a:spcPts val="400"/>
              </a:spcBef>
              <a:spcAft>
                <a:spcPts val="0"/>
              </a:spcAft>
              <a:buClr>
                <a:schemeClr val="lt1"/>
              </a:buClr>
              <a:buSzPts val="1900"/>
              <a:buFont typeface="Arial"/>
              <a:buChar char="•"/>
              <a:defRPr b="0" i="0" sz="1500" u="none" cap="none" strike="noStrike">
                <a:solidFill>
                  <a:schemeClr val="lt1"/>
                </a:solidFill>
                <a:latin typeface="Twentieth Century"/>
                <a:ea typeface="Twentieth Century"/>
                <a:cs typeface="Twentieth Century"/>
                <a:sym typeface="Twentieth Century"/>
              </a:defRPr>
            </a:lvl2pPr>
            <a:lvl3pPr indent="-336550" lvl="2" marL="1371600" marR="0" rtl="0" algn="l">
              <a:lnSpc>
                <a:spcPct val="120000"/>
              </a:lnSpc>
              <a:spcBef>
                <a:spcPts val="400"/>
              </a:spcBef>
              <a:spcAft>
                <a:spcPts val="0"/>
              </a:spcAft>
              <a:buClr>
                <a:schemeClr val="lt1"/>
              </a:buClr>
              <a:buSzPts val="1700"/>
              <a:buFont typeface="Arial"/>
              <a:buChar char="•"/>
              <a:defRPr b="0" i="0" sz="1400" u="none" cap="none" strike="noStrike">
                <a:solidFill>
                  <a:schemeClr val="lt1"/>
                </a:solidFill>
                <a:latin typeface="Twentieth Century"/>
                <a:ea typeface="Twentieth Century"/>
                <a:cs typeface="Twentieth Century"/>
                <a:sym typeface="Twentieth Century"/>
              </a:defRPr>
            </a:lvl3pPr>
            <a:lvl4pPr indent="-323850" lvl="3" marL="1828800"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4pPr>
            <a:lvl5pPr indent="-323850" lvl="4" marL="2286000" marR="0" rtl="0" algn="l">
              <a:lnSpc>
                <a:spcPct val="120000"/>
              </a:lnSpc>
              <a:spcBef>
                <a:spcPts val="400"/>
              </a:spcBef>
              <a:spcAft>
                <a:spcPts val="0"/>
              </a:spcAft>
              <a:buClr>
                <a:schemeClr val="lt1"/>
              </a:buClr>
              <a:buSzPts val="1500"/>
              <a:buFont typeface="Arial"/>
              <a:buChar char="•"/>
              <a:defRPr b="0" i="0" sz="1200" u="none" cap="none" strike="noStrike">
                <a:solidFill>
                  <a:schemeClr val="lt1"/>
                </a:solidFill>
                <a:latin typeface="Twentieth Century"/>
                <a:ea typeface="Twentieth Century"/>
                <a:cs typeface="Twentieth Century"/>
                <a:sym typeface="Twentieth Century"/>
              </a:defRPr>
            </a:lvl5pPr>
            <a:lvl6pPr indent="-311150" lvl="5" marL="27432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6pPr>
            <a:lvl7pPr indent="-311150" lvl="6" marL="32004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7pPr>
            <a:lvl8pPr indent="-311150" lvl="7" marL="36576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8pPr>
            <a:lvl9pPr indent="-311150" lvl="8" marL="4114800" marR="0" rtl="0" algn="l">
              <a:lnSpc>
                <a:spcPct val="120000"/>
              </a:lnSpc>
              <a:spcBef>
                <a:spcPts val="400"/>
              </a:spcBef>
              <a:spcAft>
                <a:spcPts val="0"/>
              </a:spcAft>
              <a:buClr>
                <a:schemeClr val="lt1"/>
              </a:buClr>
              <a:buSzPts val="1300"/>
              <a:buFont typeface="Arial"/>
              <a:buChar char="•"/>
              <a:defRPr b="0" i="0" sz="1100" u="none" cap="none" strike="noStrike">
                <a:solidFill>
                  <a:schemeClr val="lt1"/>
                </a:solidFill>
                <a:latin typeface="Twentieth Century"/>
                <a:ea typeface="Twentieth Century"/>
                <a:cs typeface="Twentieth Century"/>
                <a:sym typeface="Twentieth Century"/>
              </a:defRPr>
            </a:lvl9pPr>
          </a:lstStyle>
          <a:p/>
        </p:txBody>
      </p:sp>
      <p:sp>
        <p:nvSpPr>
          <p:cNvPr id="49" name="Google Shape;49;p1"/>
          <p:cNvSpPr txBox="1"/>
          <p:nvPr>
            <p:ph idx="10" type="dt"/>
          </p:nvPr>
        </p:nvSpPr>
        <p:spPr>
          <a:xfrm>
            <a:off x="5592691" y="4412457"/>
            <a:ext cx="2057400" cy="273900"/>
          </a:xfrm>
          <a:prstGeom prst="rect">
            <a:avLst/>
          </a:prstGeom>
          <a:noFill/>
          <a:ln>
            <a:noFill/>
          </a:ln>
        </p:spPr>
        <p:txBody>
          <a:bodyPr anchorCtr="0" anchor="ctr" bIns="34275" lIns="68575" spcFirstLastPara="1" rIns="68575" wrap="square" tIns="34275">
            <a:noAutofit/>
          </a:bodyPr>
          <a:lstStyle>
            <a:lvl1pPr lvl="0" marR="0" rtl="0" algn="r">
              <a:spcBef>
                <a:spcPts val="0"/>
              </a:spcBef>
              <a:spcAft>
                <a:spcPts val="0"/>
              </a:spcAft>
              <a:buSzPts val="1100"/>
              <a:buNone/>
              <a:defRPr b="0" i="0" sz="80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9pPr>
          </a:lstStyle>
          <a:p/>
        </p:txBody>
      </p:sp>
      <p:sp>
        <p:nvSpPr>
          <p:cNvPr id="50" name="Google Shape;50;p1"/>
          <p:cNvSpPr txBox="1"/>
          <p:nvPr>
            <p:ph idx="11" type="ftr"/>
          </p:nvPr>
        </p:nvSpPr>
        <p:spPr>
          <a:xfrm>
            <a:off x="856058" y="4412456"/>
            <a:ext cx="4679400" cy="273900"/>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800" u="none" cap="none" strike="noStrike">
                <a:solidFill>
                  <a:schemeClr val="lt1"/>
                </a:solidFill>
                <a:latin typeface="Twentieth Century"/>
                <a:ea typeface="Twentieth Century"/>
                <a:cs typeface="Twentieth Century"/>
                <a:sym typeface="Twentieth Century"/>
              </a:defRPr>
            </a:lvl1pPr>
            <a:lvl2pPr lvl="1"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100"/>
              <a:buNone/>
              <a:defRPr b="0" i="0" sz="1400" u="none" cap="none" strike="noStrike">
                <a:solidFill>
                  <a:schemeClr val="lt1"/>
                </a:solidFill>
                <a:latin typeface="Twentieth Century"/>
                <a:ea typeface="Twentieth Century"/>
                <a:cs typeface="Twentieth Century"/>
                <a:sym typeface="Twentieth Century"/>
              </a:defRPr>
            </a:lvl9pPr>
          </a:lstStyle>
          <a:p/>
        </p:txBody>
      </p:sp>
      <p:sp>
        <p:nvSpPr>
          <p:cNvPr id="51" name="Google Shape;51;p1"/>
          <p:cNvSpPr txBox="1"/>
          <p:nvPr>
            <p:ph idx="12" type="sldNum"/>
          </p:nvPr>
        </p:nvSpPr>
        <p:spPr>
          <a:xfrm>
            <a:off x="7707241" y="4412455"/>
            <a:ext cx="578400" cy="273900"/>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1pPr>
            <a:lvl2pPr indent="0" lvl="1"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2pPr>
            <a:lvl3pPr indent="0" lvl="2"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3pPr>
            <a:lvl4pPr indent="0" lvl="3"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4pPr>
            <a:lvl5pPr indent="0" lvl="4"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5pPr>
            <a:lvl6pPr indent="0" lvl="5"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6pPr>
            <a:lvl7pPr indent="0" lvl="6"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7pPr>
            <a:lvl8pPr indent="0" lvl="7"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8pPr>
            <a:lvl9pPr indent="0" lvl="8" marL="0" marR="0" rtl="0" algn="r">
              <a:spcBef>
                <a:spcPts val="0"/>
              </a:spcBef>
              <a:buNone/>
              <a:defRPr b="0" i="0" sz="800" u="none" cap="none" strike="noStrike">
                <a:solidFill>
                  <a:schemeClr val="lt1"/>
                </a:solidFill>
                <a:latin typeface="Twentieth Century"/>
                <a:ea typeface="Twentieth Century"/>
                <a:cs typeface="Twentieth Century"/>
                <a:sym typeface="Twentieth Century"/>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25.png"/><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15.jpg"/><Relationship Id="rId4" Type="http://schemas.openxmlformats.org/officeDocument/2006/relationships/image" Target="../media/image24.png"/><Relationship Id="rId9" Type="http://schemas.openxmlformats.org/officeDocument/2006/relationships/image" Target="../media/image26.png"/><Relationship Id="rId5" Type="http://schemas.openxmlformats.org/officeDocument/2006/relationships/image" Target="../media/image13.png"/><Relationship Id="rId6" Type="http://schemas.openxmlformats.org/officeDocument/2006/relationships/image" Target="../media/image12.png"/><Relationship Id="rId7" Type="http://schemas.openxmlformats.org/officeDocument/2006/relationships/image" Target="../media/image8.png"/><Relationship Id="rId8"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1.jpg"/><Relationship Id="rId4" Type="http://schemas.openxmlformats.org/officeDocument/2006/relationships/image" Target="../media/image7.jpg"/><Relationship Id="rId5"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ctrTitle"/>
          </p:nvPr>
        </p:nvSpPr>
        <p:spPr>
          <a:xfrm>
            <a:off x="1282150" y="401450"/>
            <a:ext cx="6593700" cy="1975800"/>
          </a:xfrm>
          <a:prstGeom prst="rect">
            <a:avLst/>
          </a:prstGeom>
        </p:spPr>
        <p:txBody>
          <a:bodyPr anchorCtr="0" anchor="b" bIns="34275" lIns="68575" spcFirstLastPara="1" rIns="68575" wrap="square" tIns="34275">
            <a:noAutofit/>
          </a:bodyPr>
          <a:lstStyle/>
          <a:p>
            <a:pPr indent="0" lvl="0" marL="0" rtl="0" algn="l">
              <a:spcBef>
                <a:spcPts val="0"/>
              </a:spcBef>
              <a:spcAft>
                <a:spcPts val="0"/>
              </a:spcAft>
              <a:buNone/>
            </a:pPr>
            <a:r>
              <a:rPr lang="en"/>
              <a:t>Collaborative Visualization for Solar System Treks (CVSST)</a:t>
            </a:r>
            <a:endParaRPr/>
          </a:p>
          <a:p>
            <a:pPr indent="0" lvl="0" marL="0" rtl="0" algn="l">
              <a:spcBef>
                <a:spcPts val="0"/>
              </a:spcBef>
              <a:spcAft>
                <a:spcPts val="0"/>
              </a:spcAft>
              <a:buNone/>
            </a:pPr>
            <a:r>
              <a:t/>
            </a:r>
            <a:endParaRPr sz="2500"/>
          </a:p>
          <a:p>
            <a:pPr indent="0" lvl="0" marL="0" rtl="0" algn="l">
              <a:spcBef>
                <a:spcPts val="0"/>
              </a:spcBef>
              <a:spcAft>
                <a:spcPts val="0"/>
              </a:spcAft>
              <a:buNone/>
            </a:pPr>
            <a:r>
              <a:rPr lang="en" sz="2200"/>
              <a:t>Senior Design 2020-2021</a:t>
            </a:r>
            <a:endParaRPr sz="2200"/>
          </a:p>
        </p:txBody>
      </p:sp>
      <p:sp>
        <p:nvSpPr>
          <p:cNvPr id="239" name="Google Shape;239;p20"/>
          <p:cNvSpPr txBox="1"/>
          <p:nvPr>
            <p:ph idx="1" type="subTitle"/>
          </p:nvPr>
        </p:nvSpPr>
        <p:spPr>
          <a:xfrm>
            <a:off x="1275150" y="2502901"/>
            <a:ext cx="6593700" cy="9825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
                <a:solidFill>
                  <a:schemeClr val="lt1"/>
                </a:solidFill>
              </a:rPr>
              <a:t>Presented by: Montague La France, Stanley Do, Abdullah Alshebly, Christopher Smallwood, Jose Garcia, Johnny Lee, Odasys Soberanes, David Tang, Zipeng Guo, Miguel Sanchez</a:t>
            </a:r>
            <a:endParaRPr>
              <a:solidFill>
                <a:schemeClr val="lt1"/>
              </a:solidFill>
            </a:endParaRPr>
          </a:p>
        </p:txBody>
      </p:sp>
      <p:sp>
        <p:nvSpPr>
          <p:cNvPr id="240" name="Google Shape;240;p20"/>
          <p:cNvSpPr txBox="1"/>
          <p:nvPr/>
        </p:nvSpPr>
        <p:spPr>
          <a:xfrm>
            <a:off x="1275150" y="3611050"/>
            <a:ext cx="6593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Twentieth Century"/>
                <a:ea typeface="Twentieth Century"/>
                <a:cs typeface="Twentieth Century"/>
                <a:sym typeface="Twentieth Century"/>
              </a:rPr>
              <a:t>Project Advisor: Dr. David Krum</a:t>
            </a:r>
            <a:endParaRPr sz="1500">
              <a:solidFill>
                <a:schemeClr val="lt1"/>
              </a:solidFill>
              <a:latin typeface="Twentieth Century"/>
              <a:ea typeface="Twentieth Century"/>
              <a:cs typeface="Twentieth Century"/>
              <a:sym typeface="Twentieth Century"/>
            </a:endParaRPr>
          </a:p>
          <a:p>
            <a:pPr indent="0" lvl="0" marL="0" rtl="0" algn="l">
              <a:spcBef>
                <a:spcPts val="0"/>
              </a:spcBef>
              <a:spcAft>
                <a:spcPts val="0"/>
              </a:spcAft>
              <a:buNone/>
            </a:pPr>
            <a:r>
              <a:rPr lang="en" sz="1500">
                <a:solidFill>
                  <a:schemeClr val="lt1"/>
                </a:solidFill>
                <a:latin typeface="Twentieth Century"/>
                <a:ea typeface="Twentieth Century"/>
                <a:cs typeface="Twentieth Century"/>
                <a:sym typeface="Twentieth Century"/>
              </a:rPr>
              <a:t>Liaison: Emily Law</a:t>
            </a:r>
            <a:endParaRPr sz="15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1"/>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Overview</a:t>
            </a:r>
            <a:endParaRPr/>
          </a:p>
        </p:txBody>
      </p:sp>
      <p:sp>
        <p:nvSpPr>
          <p:cNvPr id="246" name="Google Shape;246;p21"/>
          <p:cNvSpPr txBox="1"/>
          <p:nvPr>
            <p:ph idx="1" type="body"/>
          </p:nvPr>
        </p:nvSpPr>
        <p:spPr>
          <a:xfrm>
            <a:off x="311700" y="1108125"/>
            <a:ext cx="4260300" cy="3416400"/>
          </a:xfrm>
          <a:prstGeom prst="rect">
            <a:avLst/>
          </a:prstGeom>
        </p:spPr>
        <p:txBody>
          <a:bodyPr anchorCtr="0" anchor="t" bIns="34275" lIns="68575" spcFirstLastPara="1" rIns="68575" wrap="square" tIns="34275">
            <a:noAutofit/>
          </a:bodyPr>
          <a:lstStyle/>
          <a:p>
            <a:pPr indent="-323850" lvl="0" marL="457200" rtl="0" algn="l">
              <a:spcBef>
                <a:spcPts val="800"/>
              </a:spcBef>
              <a:spcAft>
                <a:spcPts val="0"/>
              </a:spcAft>
              <a:buSzPts val="1500"/>
              <a:buChar char="●"/>
            </a:pPr>
            <a:r>
              <a:rPr lang="en" sz="1500"/>
              <a:t>Solar System Treks (SST)</a:t>
            </a:r>
            <a:endParaRPr sz="1500"/>
          </a:p>
          <a:p>
            <a:pPr indent="-323850" lvl="1" marL="914400" rtl="0" algn="l">
              <a:spcBef>
                <a:spcPts val="0"/>
              </a:spcBef>
              <a:spcAft>
                <a:spcPts val="0"/>
              </a:spcAft>
              <a:buSzPts val="1500"/>
              <a:buChar char="○"/>
            </a:pPr>
            <a:r>
              <a:rPr lang="en" sz="1500"/>
              <a:t>JPL web portal</a:t>
            </a:r>
            <a:endParaRPr sz="1500"/>
          </a:p>
          <a:p>
            <a:pPr indent="-323850" lvl="1" marL="914400" rtl="0" algn="l">
              <a:spcBef>
                <a:spcPts val="0"/>
              </a:spcBef>
              <a:spcAft>
                <a:spcPts val="0"/>
              </a:spcAft>
              <a:buSzPts val="1500"/>
              <a:buChar char="○"/>
            </a:pPr>
            <a:r>
              <a:rPr lang="en" sz="1500"/>
              <a:t>NASA data of planets, asteroids, and moons</a:t>
            </a:r>
            <a:endParaRPr sz="1500"/>
          </a:p>
          <a:p>
            <a:pPr indent="-323850" lvl="1" marL="914400" rtl="0" algn="l">
              <a:spcBef>
                <a:spcPts val="0"/>
              </a:spcBef>
              <a:spcAft>
                <a:spcPts val="0"/>
              </a:spcAft>
              <a:buSzPts val="1500"/>
              <a:buChar char="○"/>
            </a:pPr>
            <a:r>
              <a:rPr lang="en" sz="1500"/>
              <a:t>Satellite photography and 3D terrain models</a:t>
            </a:r>
            <a:endParaRPr sz="1500"/>
          </a:p>
          <a:p>
            <a:pPr indent="-323850" lvl="0" marL="457200" rtl="0" algn="l">
              <a:spcBef>
                <a:spcPts val="0"/>
              </a:spcBef>
              <a:spcAft>
                <a:spcPts val="0"/>
              </a:spcAft>
              <a:buSzPts val="1500"/>
              <a:buChar char="●"/>
            </a:pPr>
            <a:r>
              <a:rPr lang="en" sz="1500"/>
              <a:t>Collaborative Visualization (CV)</a:t>
            </a:r>
            <a:endParaRPr sz="1500"/>
          </a:p>
          <a:p>
            <a:pPr indent="-323850" lvl="1" marL="914400" rtl="0" algn="l">
              <a:spcBef>
                <a:spcPts val="0"/>
              </a:spcBef>
              <a:spcAft>
                <a:spcPts val="0"/>
              </a:spcAft>
              <a:buSzPts val="1500"/>
              <a:buChar char="○"/>
            </a:pPr>
            <a:r>
              <a:rPr lang="en" sz="1500"/>
              <a:t>Multiple users can examine the data together</a:t>
            </a:r>
            <a:endParaRPr sz="1500"/>
          </a:p>
          <a:p>
            <a:pPr indent="-323850" lvl="1" marL="914400" rtl="0" algn="l">
              <a:spcBef>
                <a:spcPts val="0"/>
              </a:spcBef>
              <a:spcAft>
                <a:spcPts val="0"/>
              </a:spcAft>
              <a:buSzPts val="1500"/>
              <a:buChar char="○"/>
            </a:pPr>
            <a:r>
              <a:rPr lang="en" sz="1500"/>
              <a:t>Collectively work on new ideas and projects in real time</a:t>
            </a:r>
            <a:endParaRPr sz="1400"/>
          </a:p>
        </p:txBody>
      </p:sp>
      <p:pic>
        <p:nvPicPr>
          <p:cNvPr id="247" name="Google Shape;247;p21"/>
          <p:cNvPicPr preferRelativeResize="0"/>
          <p:nvPr/>
        </p:nvPicPr>
        <p:blipFill>
          <a:blip r:embed="rId3">
            <a:alphaModFix/>
          </a:blip>
          <a:stretch>
            <a:fillRect/>
          </a:stretch>
        </p:blipFill>
        <p:spPr>
          <a:xfrm>
            <a:off x="5605625" y="1291450"/>
            <a:ext cx="2913426" cy="3049749"/>
          </a:xfrm>
          <a:prstGeom prst="rect">
            <a:avLst/>
          </a:prstGeom>
          <a:noFill/>
          <a:ln>
            <a:noFill/>
          </a:ln>
        </p:spPr>
      </p:pic>
      <p:sp>
        <p:nvSpPr>
          <p:cNvPr id="248" name="Google Shape;248;p21"/>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2"/>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Outline</a:t>
            </a:r>
            <a:endParaRPr/>
          </a:p>
        </p:txBody>
      </p:sp>
      <p:sp>
        <p:nvSpPr>
          <p:cNvPr id="254" name="Google Shape;254;p22"/>
          <p:cNvSpPr txBox="1"/>
          <p:nvPr>
            <p:ph idx="1" type="body"/>
          </p:nvPr>
        </p:nvSpPr>
        <p:spPr>
          <a:xfrm>
            <a:off x="311700" y="1108125"/>
            <a:ext cx="8520600" cy="3416400"/>
          </a:xfrm>
          <a:prstGeom prst="rect">
            <a:avLst/>
          </a:prstGeom>
        </p:spPr>
        <p:txBody>
          <a:bodyPr anchorCtr="0" anchor="t" bIns="34275" lIns="68575" spcFirstLastPara="1" rIns="68575" wrap="square" tIns="34275">
            <a:noAutofit/>
          </a:bodyPr>
          <a:lstStyle/>
          <a:p>
            <a:pPr indent="-374650" lvl="0" marL="457200" rtl="0" algn="l">
              <a:lnSpc>
                <a:spcPct val="75000"/>
              </a:lnSpc>
              <a:spcBef>
                <a:spcPts val="0"/>
              </a:spcBef>
              <a:spcAft>
                <a:spcPts val="0"/>
              </a:spcAft>
              <a:buSzPts val="2300"/>
              <a:buChar char="●"/>
            </a:pPr>
            <a:r>
              <a:rPr lang="en"/>
              <a:t>Introduction</a:t>
            </a:r>
            <a:endParaRPr/>
          </a:p>
          <a:p>
            <a:pPr indent="-374650" lvl="0" marL="457200" rtl="0" algn="l">
              <a:lnSpc>
                <a:spcPct val="75000"/>
              </a:lnSpc>
              <a:spcBef>
                <a:spcPts val="0"/>
              </a:spcBef>
              <a:spcAft>
                <a:spcPts val="0"/>
              </a:spcAft>
              <a:buSzPts val="2300"/>
              <a:buChar char="●"/>
            </a:pPr>
            <a:r>
              <a:rPr lang="en"/>
              <a:t>Project Planning</a:t>
            </a:r>
            <a:endParaRPr/>
          </a:p>
          <a:p>
            <a:pPr indent="-374650" lvl="0" marL="457200" rtl="0" algn="l">
              <a:lnSpc>
                <a:spcPct val="75000"/>
              </a:lnSpc>
              <a:spcBef>
                <a:spcPts val="0"/>
              </a:spcBef>
              <a:spcAft>
                <a:spcPts val="0"/>
              </a:spcAft>
              <a:buSzPts val="2300"/>
              <a:buChar char="●"/>
            </a:pPr>
            <a:r>
              <a:rPr lang="en"/>
              <a:t>Feasibility Assessment</a:t>
            </a:r>
            <a:endParaRPr/>
          </a:p>
          <a:p>
            <a:pPr indent="-374650" lvl="0" marL="457200" rtl="0" algn="l">
              <a:lnSpc>
                <a:spcPct val="75000"/>
              </a:lnSpc>
              <a:spcBef>
                <a:spcPts val="0"/>
              </a:spcBef>
              <a:spcAft>
                <a:spcPts val="0"/>
              </a:spcAft>
              <a:buSzPts val="2300"/>
              <a:buChar char="●"/>
            </a:pPr>
            <a:r>
              <a:rPr lang="en"/>
              <a:t>Feasibility Assessment (Web)</a:t>
            </a:r>
            <a:endParaRPr/>
          </a:p>
          <a:p>
            <a:pPr indent="-374650" lvl="0" marL="457200" rtl="0" algn="l">
              <a:lnSpc>
                <a:spcPct val="75000"/>
              </a:lnSpc>
              <a:spcBef>
                <a:spcPts val="0"/>
              </a:spcBef>
              <a:spcAft>
                <a:spcPts val="0"/>
              </a:spcAft>
              <a:buSzPts val="2300"/>
              <a:buChar char="●"/>
            </a:pPr>
            <a:r>
              <a:rPr lang="en"/>
              <a:t>VR &amp; AR</a:t>
            </a:r>
            <a:endParaRPr/>
          </a:p>
          <a:p>
            <a:pPr indent="-374650" lvl="0" marL="457200" rtl="0" algn="l">
              <a:lnSpc>
                <a:spcPct val="75000"/>
              </a:lnSpc>
              <a:spcBef>
                <a:spcPts val="0"/>
              </a:spcBef>
              <a:spcAft>
                <a:spcPts val="0"/>
              </a:spcAft>
              <a:buSzPts val="2300"/>
              <a:buChar char="●"/>
            </a:pPr>
            <a:r>
              <a:rPr lang="en"/>
              <a:t>Feasibility Assessment (Unity)</a:t>
            </a:r>
            <a:endParaRPr/>
          </a:p>
          <a:p>
            <a:pPr indent="-374650" lvl="0" marL="457200" rtl="0" algn="l">
              <a:lnSpc>
                <a:spcPct val="75000"/>
              </a:lnSpc>
              <a:spcBef>
                <a:spcPts val="0"/>
              </a:spcBef>
              <a:spcAft>
                <a:spcPts val="0"/>
              </a:spcAft>
              <a:buSzPts val="2300"/>
              <a:buChar char="●"/>
            </a:pPr>
            <a:r>
              <a:rPr lang="en"/>
              <a:t>Decision</a:t>
            </a:r>
            <a:endParaRPr/>
          </a:p>
          <a:p>
            <a:pPr indent="-374650" lvl="0" marL="457200" rtl="0" algn="l">
              <a:lnSpc>
                <a:spcPct val="75000"/>
              </a:lnSpc>
              <a:spcBef>
                <a:spcPts val="0"/>
              </a:spcBef>
              <a:spcAft>
                <a:spcPts val="0"/>
              </a:spcAft>
              <a:buSzPts val="2300"/>
              <a:buChar char="●"/>
            </a:pPr>
            <a:r>
              <a:rPr lang="en"/>
              <a:t>Requirements Document</a:t>
            </a:r>
            <a:endParaRPr/>
          </a:p>
          <a:p>
            <a:pPr indent="-374650" lvl="0" marL="457200" rtl="0" algn="l">
              <a:lnSpc>
                <a:spcPct val="75000"/>
              </a:lnSpc>
              <a:spcBef>
                <a:spcPts val="0"/>
              </a:spcBef>
              <a:spcAft>
                <a:spcPts val="0"/>
              </a:spcAft>
              <a:buSzPts val="2300"/>
              <a:buChar char="●"/>
            </a:pPr>
            <a:r>
              <a:rPr lang="en"/>
              <a:t>Personas, Use Cases, Scenarios</a:t>
            </a:r>
            <a:endParaRPr/>
          </a:p>
          <a:p>
            <a:pPr indent="-374650" lvl="0" marL="457200" rtl="0" algn="l">
              <a:lnSpc>
                <a:spcPct val="75000"/>
              </a:lnSpc>
              <a:spcBef>
                <a:spcPts val="0"/>
              </a:spcBef>
              <a:spcAft>
                <a:spcPts val="0"/>
              </a:spcAft>
              <a:buSzPts val="2300"/>
              <a:buChar char="●"/>
            </a:pPr>
            <a:r>
              <a:rPr lang="en"/>
              <a:t>Things We Were Not Expecting</a:t>
            </a:r>
            <a:endParaRPr/>
          </a:p>
          <a:p>
            <a:pPr indent="-374650" lvl="0" marL="457200" rtl="0" algn="l">
              <a:lnSpc>
                <a:spcPct val="75000"/>
              </a:lnSpc>
              <a:spcBef>
                <a:spcPts val="0"/>
              </a:spcBef>
              <a:spcAft>
                <a:spcPts val="0"/>
              </a:spcAft>
              <a:buSzPts val="2300"/>
              <a:buChar char="●"/>
            </a:pPr>
            <a:r>
              <a:rPr lang="en"/>
              <a:t>Project Timeline &amp; Next Steps</a:t>
            </a:r>
            <a:endParaRPr/>
          </a:p>
          <a:p>
            <a:pPr indent="-374650" lvl="0" marL="457200" rtl="0" algn="l">
              <a:lnSpc>
                <a:spcPct val="75000"/>
              </a:lnSpc>
              <a:spcBef>
                <a:spcPts val="0"/>
              </a:spcBef>
              <a:spcAft>
                <a:spcPts val="0"/>
              </a:spcAft>
              <a:buSzPts val="2300"/>
              <a:buChar char="●"/>
            </a:pPr>
            <a:r>
              <a:rPr lang="en"/>
              <a:t>Conclusion</a:t>
            </a:r>
            <a:endParaRPr/>
          </a:p>
        </p:txBody>
      </p:sp>
      <p:sp>
        <p:nvSpPr>
          <p:cNvPr id="255" name="Google Shape;255;p22"/>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3"/>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Introduction</a:t>
            </a:r>
            <a:endParaRPr/>
          </a:p>
        </p:txBody>
      </p:sp>
      <p:sp>
        <p:nvSpPr>
          <p:cNvPr id="261" name="Google Shape;261;p23"/>
          <p:cNvSpPr txBox="1"/>
          <p:nvPr>
            <p:ph idx="1" type="body"/>
          </p:nvPr>
        </p:nvSpPr>
        <p:spPr>
          <a:xfrm>
            <a:off x="311700" y="1017725"/>
            <a:ext cx="4260300" cy="34164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600"/>
              <a:t>Sponsor: JPL</a:t>
            </a:r>
            <a:endParaRPr sz="1600"/>
          </a:p>
          <a:p>
            <a:pPr indent="-330200" lvl="1" marL="914400" rtl="0" algn="l">
              <a:spcBef>
                <a:spcPts val="0"/>
              </a:spcBef>
              <a:spcAft>
                <a:spcPts val="0"/>
              </a:spcAft>
              <a:buSzPts val="1600"/>
              <a:buChar char="○"/>
            </a:pPr>
            <a:r>
              <a:rPr lang="en" sz="1600"/>
              <a:t>Liaison: Emily Law</a:t>
            </a:r>
            <a:endParaRPr sz="1600"/>
          </a:p>
          <a:p>
            <a:pPr indent="-330200" lvl="1" marL="914400" rtl="0" algn="l">
              <a:spcBef>
                <a:spcPts val="0"/>
              </a:spcBef>
              <a:spcAft>
                <a:spcPts val="0"/>
              </a:spcAft>
              <a:buSzPts val="1600"/>
              <a:buChar char="○"/>
            </a:pPr>
            <a:r>
              <a:rPr lang="en" sz="1600"/>
              <a:t>JPL Team: Eddie Arevalo, George Chang, Richard Kim, Shan Malhotra</a:t>
            </a:r>
            <a:endParaRPr sz="1600"/>
          </a:p>
          <a:p>
            <a:pPr indent="-330200" lvl="0" marL="457200" rtl="0" algn="l">
              <a:spcBef>
                <a:spcPts val="0"/>
              </a:spcBef>
              <a:spcAft>
                <a:spcPts val="0"/>
              </a:spcAft>
              <a:buSzPts val="1600"/>
              <a:buChar char="●"/>
            </a:pPr>
            <a:r>
              <a:rPr lang="en" sz="1600"/>
              <a:t>Goal:</a:t>
            </a:r>
            <a:endParaRPr sz="1600"/>
          </a:p>
          <a:p>
            <a:pPr indent="-330200" lvl="1" marL="914400" rtl="0" algn="l">
              <a:spcBef>
                <a:spcPts val="0"/>
              </a:spcBef>
              <a:spcAft>
                <a:spcPts val="0"/>
              </a:spcAft>
              <a:buSzPts val="1600"/>
              <a:buChar char="○"/>
            </a:pPr>
            <a:r>
              <a:rPr lang="en" sz="1600"/>
              <a:t>Develop networked visualization software to support collaborative markup of solar system terrain.</a:t>
            </a:r>
            <a:endParaRPr sz="1600"/>
          </a:p>
        </p:txBody>
      </p:sp>
      <p:pic>
        <p:nvPicPr>
          <p:cNvPr id="262" name="Google Shape;262;p23"/>
          <p:cNvPicPr preferRelativeResize="0"/>
          <p:nvPr/>
        </p:nvPicPr>
        <p:blipFill>
          <a:blip r:embed="rId3">
            <a:alphaModFix/>
          </a:blip>
          <a:stretch>
            <a:fillRect/>
          </a:stretch>
        </p:blipFill>
        <p:spPr>
          <a:xfrm>
            <a:off x="4572000" y="1356693"/>
            <a:ext cx="3691100" cy="2076235"/>
          </a:xfrm>
          <a:prstGeom prst="rect">
            <a:avLst/>
          </a:prstGeom>
          <a:noFill/>
          <a:ln>
            <a:noFill/>
          </a:ln>
        </p:spPr>
      </p:pic>
      <p:sp>
        <p:nvSpPr>
          <p:cNvPr id="263" name="Google Shape;263;p23"/>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4"/>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Introduction: Members and Roles</a:t>
            </a:r>
            <a:endParaRPr/>
          </a:p>
        </p:txBody>
      </p:sp>
      <p:sp>
        <p:nvSpPr>
          <p:cNvPr id="269" name="Google Shape;269;p24"/>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55600" lvl="0" marL="457200" rtl="0" algn="l">
              <a:spcBef>
                <a:spcPts val="800"/>
              </a:spcBef>
              <a:spcAft>
                <a:spcPts val="0"/>
              </a:spcAft>
              <a:buSzPts val="2000"/>
              <a:buChar char="●"/>
            </a:pPr>
            <a:r>
              <a:rPr lang="en" sz="1500"/>
              <a:t>Project advisor: Dr. David Krum</a:t>
            </a:r>
            <a:endParaRPr sz="1500"/>
          </a:p>
          <a:p>
            <a:pPr indent="-355600" lvl="0" marL="457200" rtl="0" algn="l">
              <a:spcBef>
                <a:spcPts val="0"/>
              </a:spcBef>
              <a:spcAft>
                <a:spcPts val="0"/>
              </a:spcAft>
              <a:buSzPts val="2000"/>
              <a:buChar char="●"/>
            </a:pPr>
            <a:r>
              <a:rPr lang="en" sz="1500"/>
              <a:t>Project lead: Montague La France</a:t>
            </a:r>
            <a:endParaRPr sz="1500"/>
          </a:p>
          <a:p>
            <a:pPr indent="-355600" lvl="0" marL="457200" rtl="0" algn="l">
              <a:spcBef>
                <a:spcPts val="0"/>
              </a:spcBef>
              <a:spcAft>
                <a:spcPts val="0"/>
              </a:spcAft>
              <a:buSzPts val="2000"/>
              <a:buChar char="●"/>
            </a:pPr>
            <a:r>
              <a:rPr lang="en" sz="1500"/>
              <a:t>Project co-lead: Stanley Do</a:t>
            </a:r>
            <a:endParaRPr sz="1500"/>
          </a:p>
          <a:p>
            <a:pPr indent="-355600" lvl="0" marL="457200" rtl="0" algn="l">
              <a:spcBef>
                <a:spcPts val="0"/>
              </a:spcBef>
              <a:spcAft>
                <a:spcPts val="0"/>
              </a:spcAft>
              <a:buSzPts val="2000"/>
              <a:buChar char="●"/>
            </a:pPr>
            <a:r>
              <a:rPr lang="en" sz="1500"/>
              <a:t>Customer liaison/requirements lead: Christopher Smallwood</a:t>
            </a:r>
            <a:endParaRPr sz="1500"/>
          </a:p>
          <a:p>
            <a:pPr indent="-355600" lvl="0" marL="457200" rtl="0" algn="l">
              <a:spcBef>
                <a:spcPts val="0"/>
              </a:spcBef>
              <a:spcAft>
                <a:spcPts val="0"/>
              </a:spcAft>
              <a:buSzPts val="2000"/>
              <a:buChar char="●"/>
            </a:pPr>
            <a:r>
              <a:rPr lang="en" sz="1500"/>
              <a:t>Architect lead: Abdullah Alshebly</a:t>
            </a:r>
            <a:endParaRPr sz="1500"/>
          </a:p>
          <a:p>
            <a:pPr indent="-355600" lvl="0" marL="457200" rtl="0" algn="l">
              <a:spcBef>
                <a:spcPts val="0"/>
              </a:spcBef>
              <a:spcAft>
                <a:spcPts val="0"/>
              </a:spcAft>
              <a:buSzPts val="2000"/>
              <a:buChar char="●"/>
            </a:pPr>
            <a:r>
              <a:rPr lang="en" sz="1500"/>
              <a:t>Documentation lead: Zipeng Guo</a:t>
            </a:r>
            <a:endParaRPr sz="1500"/>
          </a:p>
          <a:p>
            <a:pPr indent="-355600" lvl="0" marL="457200" rtl="0" algn="l">
              <a:spcBef>
                <a:spcPts val="0"/>
              </a:spcBef>
              <a:spcAft>
                <a:spcPts val="0"/>
              </a:spcAft>
              <a:buSzPts val="2000"/>
              <a:buChar char="●"/>
            </a:pPr>
            <a:r>
              <a:rPr lang="en" sz="1500"/>
              <a:t>Demo/presentation lead: Miguel Sanchez</a:t>
            </a:r>
            <a:endParaRPr sz="1500"/>
          </a:p>
          <a:p>
            <a:pPr indent="-355600" lvl="0" marL="457200" rtl="0" algn="l">
              <a:spcBef>
                <a:spcPts val="0"/>
              </a:spcBef>
              <a:spcAft>
                <a:spcPts val="0"/>
              </a:spcAft>
              <a:buSzPts val="2000"/>
              <a:buChar char="●"/>
            </a:pPr>
            <a:r>
              <a:rPr lang="en" sz="1500"/>
              <a:t>QA lead: David Tang</a:t>
            </a:r>
            <a:endParaRPr sz="1500"/>
          </a:p>
          <a:p>
            <a:pPr indent="-355600" lvl="0" marL="457200" rtl="0" algn="l">
              <a:spcBef>
                <a:spcPts val="0"/>
              </a:spcBef>
              <a:spcAft>
                <a:spcPts val="0"/>
              </a:spcAft>
              <a:buSzPts val="2000"/>
              <a:buChar char="●"/>
            </a:pPr>
            <a:r>
              <a:rPr lang="en" sz="1500"/>
              <a:t>Components (UI, backend, database): Jose Garcia, Odasys Soberanes, Johnny Lee</a:t>
            </a:r>
            <a:endParaRPr sz="1500"/>
          </a:p>
        </p:txBody>
      </p:sp>
      <p:sp>
        <p:nvSpPr>
          <p:cNvPr id="270" name="Google Shape;270;p24"/>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Miguel Sanchez</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5"/>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Planning</a:t>
            </a:r>
            <a:endParaRPr/>
          </a:p>
        </p:txBody>
      </p:sp>
      <p:sp>
        <p:nvSpPr>
          <p:cNvPr id="276" name="Google Shape;276;p25"/>
          <p:cNvSpPr txBox="1"/>
          <p:nvPr/>
        </p:nvSpPr>
        <p:spPr>
          <a:xfrm>
            <a:off x="6208375" y="4706175"/>
            <a:ext cx="2623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Christopher Smallwood</a:t>
            </a:r>
            <a:endParaRPr sz="1800">
              <a:solidFill>
                <a:schemeClr val="lt1"/>
              </a:solidFill>
              <a:latin typeface="Twentieth Century"/>
              <a:ea typeface="Twentieth Century"/>
              <a:cs typeface="Twentieth Century"/>
              <a:sym typeface="Twentieth Century"/>
            </a:endParaRPr>
          </a:p>
        </p:txBody>
      </p:sp>
      <p:sp>
        <p:nvSpPr>
          <p:cNvPr id="277" name="Google Shape;277;p25"/>
          <p:cNvSpPr/>
          <p:nvPr/>
        </p:nvSpPr>
        <p:spPr>
          <a:xfrm>
            <a:off x="958025" y="1642600"/>
            <a:ext cx="1977600" cy="7083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rPr>
              <a:t>Optimistic Beginnings</a:t>
            </a:r>
            <a:endParaRPr>
              <a:solidFill>
                <a:srgbClr val="FFFFFF"/>
              </a:solidFill>
            </a:endParaRPr>
          </a:p>
        </p:txBody>
      </p:sp>
      <p:sp>
        <p:nvSpPr>
          <p:cNvPr id="278" name="Google Shape;278;p25"/>
          <p:cNvSpPr/>
          <p:nvPr/>
        </p:nvSpPr>
        <p:spPr>
          <a:xfrm>
            <a:off x="3583200" y="1642600"/>
            <a:ext cx="1977600" cy="7083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rPr>
              <a:t>Rough Middle</a:t>
            </a:r>
            <a:endParaRPr>
              <a:solidFill>
                <a:srgbClr val="FFFFFF"/>
              </a:solidFill>
            </a:endParaRPr>
          </a:p>
        </p:txBody>
      </p:sp>
      <p:sp>
        <p:nvSpPr>
          <p:cNvPr id="279" name="Google Shape;279;p25"/>
          <p:cNvSpPr/>
          <p:nvPr/>
        </p:nvSpPr>
        <p:spPr>
          <a:xfrm>
            <a:off x="6208375" y="1642600"/>
            <a:ext cx="1977600" cy="708300"/>
          </a:xfrm>
          <a:prstGeom prst="roundRect">
            <a:avLst>
              <a:gd fmla="val 16667" name="adj"/>
            </a:avLst>
          </a:prstGeom>
          <a:solidFill>
            <a:srgbClr val="4A86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rPr>
              <a:t>Streamlined End</a:t>
            </a:r>
            <a:endParaRPr>
              <a:solidFill>
                <a:srgbClr val="FFFFFF"/>
              </a:solidFill>
            </a:endParaRPr>
          </a:p>
        </p:txBody>
      </p:sp>
      <p:sp>
        <p:nvSpPr>
          <p:cNvPr id="280" name="Google Shape;280;p25"/>
          <p:cNvSpPr/>
          <p:nvPr/>
        </p:nvSpPr>
        <p:spPr>
          <a:xfrm>
            <a:off x="3114513" y="1856500"/>
            <a:ext cx="289800" cy="280500"/>
          </a:xfrm>
          <a:prstGeom prst="rightArrow">
            <a:avLst>
              <a:gd fmla="val 50000" name="adj1"/>
              <a:gd fmla="val 50000" name="adj2"/>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5"/>
          <p:cNvSpPr/>
          <p:nvPr/>
        </p:nvSpPr>
        <p:spPr>
          <a:xfrm>
            <a:off x="5739675" y="1856500"/>
            <a:ext cx="289800" cy="280500"/>
          </a:xfrm>
          <a:prstGeom prst="rightArrow">
            <a:avLst>
              <a:gd fmla="val 50000" name="adj1"/>
              <a:gd fmla="val 50000" name="adj2"/>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5"/>
          <p:cNvSpPr txBox="1"/>
          <p:nvPr/>
        </p:nvSpPr>
        <p:spPr>
          <a:xfrm>
            <a:off x="994475" y="2601575"/>
            <a:ext cx="1904700" cy="2166900"/>
          </a:xfrm>
          <a:prstGeom prst="rect">
            <a:avLst/>
          </a:prstGeom>
          <a:noFill/>
          <a:ln>
            <a:noFill/>
          </a:ln>
        </p:spPr>
        <p:txBody>
          <a:bodyPr anchorCtr="0" anchor="t" bIns="91425" lIns="91425" spcFirstLastPara="1" rIns="91425" wrap="square" tIns="91425">
            <a:noAutofit/>
          </a:bodyPr>
          <a:lstStyle/>
          <a:p>
            <a:pPr indent="-317500" lvl="0" marL="457200" rtl="0" algn="l">
              <a:lnSpc>
                <a:spcPct val="120000"/>
              </a:lnSpc>
              <a:spcBef>
                <a:spcPts val="800"/>
              </a:spcBef>
              <a:spcAft>
                <a:spcPts val="0"/>
              </a:spcAft>
              <a:buClr>
                <a:schemeClr val="lt1"/>
              </a:buClr>
              <a:buSzPts val="1400"/>
              <a:buChar char="●"/>
            </a:pPr>
            <a:r>
              <a:rPr lang="en">
                <a:solidFill>
                  <a:schemeClr val="lt1"/>
                </a:solidFill>
                <a:latin typeface="Twentieth Century"/>
                <a:ea typeface="Twentieth Century"/>
                <a:cs typeface="Twentieth Century"/>
                <a:sym typeface="Twentieth Century"/>
              </a:rPr>
              <a:t>Discord</a:t>
            </a:r>
            <a:endParaRPr>
              <a:solidFill>
                <a:schemeClr val="lt1"/>
              </a:solidFill>
              <a:latin typeface="Twentieth Century"/>
              <a:ea typeface="Twentieth Century"/>
              <a:cs typeface="Twentieth Century"/>
              <a:sym typeface="Twentieth Century"/>
            </a:endParaRPr>
          </a:p>
          <a:p>
            <a:pPr indent="-317500" lvl="0" marL="457200" rtl="0" algn="l">
              <a:lnSpc>
                <a:spcPct val="120000"/>
              </a:lnSpc>
              <a:spcBef>
                <a:spcPts val="0"/>
              </a:spcBef>
              <a:spcAft>
                <a:spcPts val="0"/>
              </a:spcAft>
              <a:buClr>
                <a:schemeClr val="lt1"/>
              </a:buClr>
              <a:buSzPts val="1400"/>
              <a:buChar char="●"/>
            </a:pPr>
            <a:r>
              <a:rPr lang="en">
                <a:solidFill>
                  <a:schemeClr val="lt1"/>
                </a:solidFill>
                <a:latin typeface="Twentieth Century"/>
                <a:ea typeface="Twentieth Century"/>
                <a:cs typeface="Twentieth Century"/>
                <a:sym typeface="Twentieth Century"/>
              </a:rPr>
              <a:t>Outlook</a:t>
            </a:r>
            <a:endParaRPr>
              <a:solidFill>
                <a:schemeClr val="lt1"/>
              </a:solidFill>
              <a:latin typeface="Twentieth Century"/>
              <a:ea typeface="Twentieth Century"/>
              <a:cs typeface="Twentieth Century"/>
              <a:sym typeface="Twentieth Century"/>
            </a:endParaRPr>
          </a:p>
          <a:p>
            <a:pPr indent="-317500" lvl="0" marL="457200" rtl="0" algn="l">
              <a:lnSpc>
                <a:spcPct val="120000"/>
              </a:lnSpc>
              <a:spcBef>
                <a:spcPts val="0"/>
              </a:spcBef>
              <a:spcAft>
                <a:spcPts val="0"/>
              </a:spcAft>
              <a:buClr>
                <a:schemeClr val="lt1"/>
              </a:buClr>
              <a:buSzPts val="1400"/>
              <a:buChar char="●"/>
            </a:pPr>
            <a:r>
              <a:rPr lang="en">
                <a:solidFill>
                  <a:schemeClr val="lt1"/>
                </a:solidFill>
                <a:latin typeface="Twentieth Century"/>
                <a:ea typeface="Twentieth Century"/>
                <a:cs typeface="Twentieth Century"/>
                <a:sym typeface="Twentieth Century"/>
              </a:rPr>
              <a:t>Zoom</a:t>
            </a:r>
            <a:endParaRPr>
              <a:solidFill>
                <a:schemeClr val="lt1"/>
              </a:solidFill>
              <a:latin typeface="Twentieth Century"/>
              <a:ea typeface="Twentieth Century"/>
              <a:cs typeface="Twentieth Century"/>
              <a:sym typeface="Twentieth Century"/>
            </a:endParaRPr>
          </a:p>
          <a:p>
            <a:pPr indent="-317500" lvl="0" marL="457200" rtl="0" algn="l">
              <a:lnSpc>
                <a:spcPct val="120000"/>
              </a:lnSpc>
              <a:spcBef>
                <a:spcPts val="0"/>
              </a:spcBef>
              <a:spcAft>
                <a:spcPts val="0"/>
              </a:spcAft>
              <a:buClr>
                <a:schemeClr val="lt1"/>
              </a:buClr>
              <a:buSzPts val="1400"/>
              <a:buChar char="●"/>
            </a:pPr>
            <a:r>
              <a:rPr lang="en">
                <a:solidFill>
                  <a:schemeClr val="lt1"/>
                </a:solidFill>
                <a:latin typeface="Twentieth Century"/>
                <a:ea typeface="Twentieth Century"/>
                <a:cs typeface="Twentieth Century"/>
                <a:sym typeface="Twentieth Century"/>
              </a:rPr>
              <a:t>Asana</a:t>
            </a:r>
            <a:endParaRPr>
              <a:solidFill>
                <a:schemeClr val="lt1"/>
              </a:solidFill>
              <a:latin typeface="Twentieth Century"/>
              <a:ea typeface="Twentieth Century"/>
              <a:cs typeface="Twentieth Century"/>
              <a:sym typeface="Twentieth Century"/>
            </a:endParaRPr>
          </a:p>
          <a:p>
            <a:pPr indent="-317500" lvl="0" marL="457200" rtl="0" algn="l">
              <a:lnSpc>
                <a:spcPct val="120000"/>
              </a:lnSpc>
              <a:spcBef>
                <a:spcPts val="0"/>
              </a:spcBef>
              <a:spcAft>
                <a:spcPts val="0"/>
              </a:spcAft>
              <a:buClr>
                <a:schemeClr val="lt1"/>
              </a:buClr>
              <a:buSzPts val="1400"/>
              <a:buChar char="●"/>
            </a:pPr>
            <a:r>
              <a:rPr lang="en">
                <a:solidFill>
                  <a:schemeClr val="lt1"/>
                </a:solidFill>
                <a:latin typeface="Twentieth Century"/>
                <a:ea typeface="Twentieth Century"/>
                <a:cs typeface="Twentieth Century"/>
                <a:sym typeface="Twentieth Century"/>
              </a:rPr>
              <a:t>Sharepoint</a:t>
            </a:r>
            <a:endParaRPr>
              <a:latin typeface="Twentieth Century"/>
              <a:ea typeface="Twentieth Century"/>
              <a:cs typeface="Twentieth Century"/>
              <a:sym typeface="Twentieth Century"/>
            </a:endParaRPr>
          </a:p>
        </p:txBody>
      </p:sp>
      <p:sp>
        <p:nvSpPr>
          <p:cNvPr id="283" name="Google Shape;283;p25"/>
          <p:cNvSpPr txBox="1"/>
          <p:nvPr/>
        </p:nvSpPr>
        <p:spPr>
          <a:xfrm>
            <a:off x="6208375" y="2601575"/>
            <a:ext cx="1977600" cy="1975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Smartsheet</a:t>
            </a:r>
            <a:endParaRPr>
              <a:solidFill>
                <a:srgbClr val="FFFFFF"/>
              </a:solidFill>
              <a:latin typeface="Twentieth Century"/>
              <a:ea typeface="Twentieth Century"/>
              <a:cs typeface="Twentieth Century"/>
              <a:sym typeface="Twentieth Century"/>
            </a:endParaRPr>
          </a:p>
          <a:p>
            <a:pPr indent="-317500" lvl="0" marL="457200" rtl="0" algn="l">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Meeting Template</a:t>
            </a:r>
            <a:endParaRPr>
              <a:solidFill>
                <a:srgbClr val="FFFFFF"/>
              </a:solidFill>
              <a:latin typeface="Twentieth Century"/>
              <a:ea typeface="Twentieth Century"/>
              <a:cs typeface="Twentieth Century"/>
              <a:sym typeface="Twentieth Century"/>
            </a:endParaRPr>
          </a:p>
          <a:p>
            <a:pPr indent="-317500" lvl="0" marL="457200" rtl="0" algn="l">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Email Template</a:t>
            </a:r>
            <a:endParaRPr>
              <a:solidFill>
                <a:srgbClr val="FFFFFF"/>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a:solidFill>
                <a:srgbClr val="FFFFFF"/>
              </a:solidFill>
              <a:latin typeface="Twentieth Century"/>
              <a:ea typeface="Twentieth Century"/>
              <a:cs typeface="Twentieth Century"/>
              <a:sym typeface="Twentieth Century"/>
            </a:endParaRPr>
          </a:p>
          <a:p>
            <a:pPr indent="0" lvl="0" marL="0" rtl="0" algn="l">
              <a:spcBef>
                <a:spcPts val="0"/>
              </a:spcBef>
              <a:spcAft>
                <a:spcPts val="0"/>
              </a:spcAft>
              <a:buNone/>
            </a:pPr>
            <a:r>
              <a:t/>
            </a:r>
            <a:endParaRPr>
              <a:solidFill>
                <a:srgbClr val="FFFFFF"/>
              </a:solidFill>
              <a:latin typeface="Twentieth Century"/>
              <a:ea typeface="Twentieth Century"/>
              <a:cs typeface="Twentieth Century"/>
              <a:sym typeface="Twentieth Century"/>
            </a:endParaRPr>
          </a:p>
        </p:txBody>
      </p:sp>
      <p:sp>
        <p:nvSpPr>
          <p:cNvPr id="284" name="Google Shape;284;p25"/>
          <p:cNvSpPr txBox="1"/>
          <p:nvPr/>
        </p:nvSpPr>
        <p:spPr>
          <a:xfrm>
            <a:off x="3404325" y="2678675"/>
            <a:ext cx="2156400" cy="1898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Lack of Use/Need of Asana</a:t>
            </a:r>
            <a:endParaRPr>
              <a:solidFill>
                <a:srgbClr val="FFFFFF"/>
              </a:solidFill>
              <a:latin typeface="Twentieth Century"/>
              <a:ea typeface="Twentieth Century"/>
              <a:cs typeface="Twentieth Century"/>
              <a:sym typeface="Twentieth Century"/>
            </a:endParaRPr>
          </a:p>
          <a:p>
            <a:pPr indent="-317500" lvl="0" marL="457200" rtl="0" algn="l">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Disorganized Meeting Agenda</a:t>
            </a:r>
            <a:endParaRPr>
              <a:solidFill>
                <a:srgbClr val="FFFFFF"/>
              </a:solidFill>
              <a:latin typeface="Twentieth Century"/>
              <a:ea typeface="Twentieth Century"/>
              <a:cs typeface="Twentieth Century"/>
              <a:sym typeface="Twentieth Century"/>
            </a:endParaRPr>
          </a:p>
          <a:p>
            <a:pPr indent="-317500" lvl="0" marL="457200" rtl="0" algn="l">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Disorganized Email</a:t>
            </a:r>
            <a:endParaRPr>
              <a:solidFill>
                <a:srgbClr val="FFFFFF"/>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a:solidFill>
                <a:srgbClr val="FFFFFF"/>
              </a:solidFill>
              <a:latin typeface="Twentieth Century"/>
              <a:ea typeface="Twentieth Century"/>
              <a:cs typeface="Twentieth Century"/>
              <a:sym typeface="Twentieth Centur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6"/>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Planning: Communication</a:t>
            </a:r>
            <a:endParaRPr/>
          </a:p>
        </p:txBody>
      </p:sp>
      <p:sp>
        <p:nvSpPr>
          <p:cNvPr id="290" name="Google Shape;290;p26"/>
          <p:cNvSpPr txBox="1"/>
          <p:nvPr/>
        </p:nvSpPr>
        <p:spPr>
          <a:xfrm>
            <a:off x="6208375" y="4706175"/>
            <a:ext cx="2623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Christopher Smallwood</a:t>
            </a:r>
            <a:endParaRPr sz="1800">
              <a:solidFill>
                <a:schemeClr val="lt1"/>
              </a:solidFill>
              <a:latin typeface="Twentieth Century"/>
              <a:ea typeface="Twentieth Century"/>
              <a:cs typeface="Twentieth Century"/>
              <a:sym typeface="Twentieth Century"/>
            </a:endParaRPr>
          </a:p>
        </p:txBody>
      </p:sp>
      <p:sp>
        <p:nvSpPr>
          <p:cNvPr id="291" name="Google Shape;291;p26"/>
          <p:cNvSpPr txBox="1"/>
          <p:nvPr/>
        </p:nvSpPr>
        <p:spPr>
          <a:xfrm rot="699521">
            <a:off x="5305574" y="1610984"/>
            <a:ext cx="3064116" cy="1292036"/>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rgbClr val="999999"/>
                </a:solidFill>
                <a:latin typeface="Lobster"/>
                <a:ea typeface="Lobster"/>
                <a:cs typeface="Lobster"/>
                <a:sym typeface="Lobster"/>
              </a:rPr>
              <a:t>Communication is Key!!!</a:t>
            </a:r>
            <a:endParaRPr sz="3500">
              <a:solidFill>
                <a:srgbClr val="999999"/>
              </a:solidFill>
              <a:latin typeface="Lobster"/>
              <a:ea typeface="Lobster"/>
              <a:cs typeface="Lobster"/>
              <a:sym typeface="Lobster"/>
            </a:endParaRPr>
          </a:p>
        </p:txBody>
      </p:sp>
      <p:pic>
        <p:nvPicPr>
          <p:cNvPr id="292" name="Google Shape;292;p26"/>
          <p:cNvPicPr preferRelativeResize="0"/>
          <p:nvPr/>
        </p:nvPicPr>
        <p:blipFill>
          <a:blip r:embed="rId3">
            <a:alphaModFix/>
          </a:blip>
          <a:stretch>
            <a:fillRect/>
          </a:stretch>
        </p:blipFill>
        <p:spPr>
          <a:xfrm>
            <a:off x="846212" y="1314694"/>
            <a:ext cx="3716674" cy="3391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7"/>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Planning: Software Development Life Cycle</a:t>
            </a:r>
            <a:endParaRPr/>
          </a:p>
        </p:txBody>
      </p:sp>
      <p:sp>
        <p:nvSpPr>
          <p:cNvPr id="298" name="Google Shape;298;p27"/>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Agile Project Management</a:t>
            </a:r>
            <a:endParaRPr/>
          </a:p>
          <a:p>
            <a:pPr indent="-349250" lvl="1" marL="914400" rtl="0" algn="l">
              <a:spcBef>
                <a:spcPts val="0"/>
              </a:spcBef>
              <a:spcAft>
                <a:spcPts val="0"/>
              </a:spcAft>
              <a:buSzPts val="1900"/>
              <a:buChar char="○"/>
            </a:pPr>
            <a:r>
              <a:rPr lang="en"/>
              <a:t>Freedom and Flexibility</a:t>
            </a:r>
            <a:endParaRPr/>
          </a:p>
          <a:p>
            <a:pPr indent="0" lvl="0" marL="0" rtl="0" algn="l">
              <a:spcBef>
                <a:spcPts val="800"/>
              </a:spcBef>
              <a:spcAft>
                <a:spcPts val="0"/>
              </a:spcAft>
              <a:buNone/>
            </a:pPr>
            <a:r>
              <a:t/>
            </a:r>
            <a:endParaRPr/>
          </a:p>
        </p:txBody>
      </p:sp>
      <p:sp>
        <p:nvSpPr>
          <p:cNvPr id="299" name="Google Shape;299;p27"/>
          <p:cNvSpPr txBox="1"/>
          <p:nvPr/>
        </p:nvSpPr>
        <p:spPr>
          <a:xfrm>
            <a:off x="6208375" y="4706175"/>
            <a:ext cx="2623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Christopher Smallwood</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8"/>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Feasibility Assessment</a:t>
            </a:r>
            <a:endParaRPr/>
          </a:p>
        </p:txBody>
      </p:sp>
      <p:sp>
        <p:nvSpPr>
          <p:cNvPr id="305" name="Google Shape;305;p28"/>
          <p:cNvSpPr txBox="1"/>
          <p:nvPr/>
        </p:nvSpPr>
        <p:spPr>
          <a:xfrm>
            <a:off x="7212950" y="4706175"/>
            <a:ext cx="13944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Stanley Do</a:t>
            </a:r>
            <a:endParaRPr sz="1800">
              <a:solidFill>
                <a:schemeClr val="lt1"/>
              </a:solidFill>
              <a:latin typeface="Twentieth Century"/>
              <a:ea typeface="Twentieth Century"/>
              <a:cs typeface="Twentieth Century"/>
              <a:sym typeface="Twentieth Century"/>
            </a:endParaRPr>
          </a:p>
        </p:txBody>
      </p:sp>
      <p:sp>
        <p:nvSpPr>
          <p:cNvPr id="306" name="Google Shape;306;p28"/>
          <p:cNvSpPr/>
          <p:nvPr/>
        </p:nvSpPr>
        <p:spPr>
          <a:xfrm>
            <a:off x="986888"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Twentieth Century"/>
                <a:ea typeface="Twentieth Century"/>
                <a:cs typeface="Twentieth Century"/>
                <a:sym typeface="Twentieth Century"/>
              </a:rPr>
              <a:t>Research &amp; Discovery</a:t>
            </a:r>
            <a:endParaRPr>
              <a:latin typeface="Twentieth Century"/>
              <a:ea typeface="Twentieth Century"/>
              <a:cs typeface="Twentieth Century"/>
              <a:sym typeface="Twentieth Century"/>
            </a:endParaRPr>
          </a:p>
        </p:txBody>
      </p:sp>
      <p:sp>
        <p:nvSpPr>
          <p:cNvPr id="307" name="Google Shape;307;p28"/>
          <p:cNvSpPr/>
          <p:nvPr/>
        </p:nvSpPr>
        <p:spPr>
          <a:xfrm>
            <a:off x="2965963"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Twentieth Century"/>
                <a:ea typeface="Twentieth Century"/>
                <a:cs typeface="Twentieth Century"/>
                <a:sym typeface="Twentieth Century"/>
              </a:rPr>
              <a:t>Risk Assessment</a:t>
            </a:r>
            <a:endParaRPr sz="1600"/>
          </a:p>
        </p:txBody>
      </p:sp>
      <p:sp>
        <p:nvSpPr>
          <p:cNvPr id="308" name="Google Shape;308;p28"/>
          <p:cNvSpPr/>
          <p:nvPr/>
        </p:nvSpPr>
        <p:spPr>
          <a:xfrm>
            <a:off x="4945038"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Twentieth Century"/>
                <a:ea typeface="Twentieth Century"/>
                <a:cs typeface="Twentieth Century"/>
                <a:sym typeface="Twentieth Century"/>
              </a:rPr>
              <a:t>Feasible Development Paths</a:t>
            </a:r>
            <a:endParaRPr sz="1600"/>
          </a:p>
        </p:txBody>
      </p:sp>
      <p:sp>
        <p:nvSpPr>
          <p:cNvPr id="309" name="Google Shape;309;p28"/>
          <p:cNvSpPr/>
          <p:nvPr/>
        </p:nvSpPr>
        <p:spPr>
          <a:xfrm>
            <a:off x="6924113" y="1371338"/>
            <a:ext cx="1233000" cy="1104300"/>
          </a:xfrm>
          <a:prstGeom prst="roundRect">
            <a:avLst>
              <a:gd fmla="val 16667" name="adj"/>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solidFill>
                  <a:schemeClr val="dk1"/>
                </a:solidFill>
                <a:latin typeface="Twentieth Century"/>
                <a:ea typeface="Twentieth Century"/>
                <a:cs typeface="Twentieth Century"/>
                <a:sym typeface="Twentieth Century"/>
              </a:rPr>
              <a:t>Decision and Requirements</a:t>
            </a:r>
            <a:endParaRPr sz="1600"/>
          </a:p>
        </p:txBody>
      </p:sp>
      <p:cxnSp>
        <p:nvCxnSpPr>
          <p:cNvPr id="310" name="Google Shape;310;p28"/>
          <p:cNvCxnSpPr>
            <a:stCxn id="306" idx="3"/>
            <a:endCxn id="307" idx="1"/>
          </p:cNvCxnSpPr>
          <p:nvPr/>
        </p:nvCxnSpPr>
        <p:spPr>
          <a:xfrm>
            <a:off x="2219888" y="1923488"/>
            <a:ext cx="746100" cy="0"/>
          </a:xfrm>
          <a:prstGeom prst="straightConnector1">
            <a:avLst/>
          </a:prstGeom>
          <a:noFill/>
          <a:ln cap="flat" cmpd="sng" w="28575">
            <a:solidFill>
              <a:srgbClr val="FFFFFF"/>
            </a:solidFill>
            <a:prstDash val="solid"/>
            <a:round/>
            <a:headEnd len="med" w="med" type="none"/>
            <a:tailEnd len="med" w="med" type="triangle"/>
          </a:ln>
        </p:spPr>
      </p:cxnSp>
      <p:cxnSp>
        <p:nvCxnSpPr>
          <p:cNvPr id="311" name="Google Shape;311;p28"/>
          <p:cNvCxnSpPr/>
          <p:nvPr/>
        </p:nvCxnSpPr>
        <p:spPr>
          <a:xfrm>
            <a:off x="4198950" y="1923488"/>
            <a:ext cx="746100" cy="0"/>
          </a:xfrm>
          <a:prstGeom prst="straightConnector1">
            <a:avLst/>
          </a:prstGeom>
          <a:noFill/>
          <a:ln cap="flat" cmpd="sng" w="28575">
            <a:solidFill>
              <a:srgbClr val="FFFFFF"/>
            </a:solidFill>
            <a:prstDash val="solid"/>
            <a:round/>
            <a:headEnd len="med" w="med" type="none"/>
            <a:tailEnd len="med" w="med" type="triangle"/>
          </a:ln>
        </p:spPr>
      </p:cxnSp>
      <p:cxnSp>
        <p:nvCxnSpPr>
          <p:cNvPr id="312" name="Google Shape;312;p28"/>
          <p:cNvCxnSpPr/>
          <p:nvPr/>
        </p:nvCxnSpPr>
        <p:spPr>
          <a:xfrm>
            <a:off x="6178000" y="1923488"/>
            <a:ext cx="746100" cy="0"/>
          </a:xfrm>
          <a:prstGeom prst="straightConnector1">
            <a:avLst/>
          </a:prstGeom>
          <a:noFill/>
          <a:ln cap="flat" cmpd="sng" w="28575">
            <a:solidFill>
              <a:srgbClr val="FFFFFF"/>
            </a:solidFill>
            <a:prstDash val="solid"/>
            <a:round/>
            <a:headEnd len="med" w="med" type="none"/>
            <a:tailEnd len="med" w="med" type="triangle"/>
          </a:ln>
        </p:spPr>
      </p:cxnSp>
      <p:sp>
        <p:nvSpPr>
          <p:cNvPr id="313" name="Google Shape;313;p28"/>
          <p:cNvSpPr txBox="1"/>
          <p:nvPr/>
        </p:nvSpPr>
        <p:spPr>
          <a:xfrm>
            <a:off x="986900" y="2789925"/>
            <a:ext cx="7170300" cy="19164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 sz="1700">
                <a:solidFill>
                  <a:srgbClr val="FFFFFF"/>
                </a:solidFill>
                <a:latin typeface="Twentieth Century"/>
                <a:ea typeface="Twentieth Century"/>
                <a:cs typeface="Twentieth Century"/>
                <a:sym typeface="Twentieth Century"/>
              </a:rPr>
              <a:t>How does it help us?</a:t>
            </a:r>
            <a:endParaRPr b="1" sz="1700">
              <a:solidFill>
                <a:srgbClr val="FFFFFF"/>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b="1"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Lets us learn about the current software and technologies in use.</a:t>
            </a:r>
            <a:endParaRPr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Keeps the amount of time, resources, and documentation available in mind.</a:t>
            </a:r>
            <a:endParaRPr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Builds a path towards a more successful project.</a:t>
            </a:r>
            <a:endParaRPr sz="1700">
              <a:solidFill>
                <a:srgbClr val="FFFFFF"/>
              </a:solidFill>
              <a:latin typeface="Twentieth Century"/>
              <a:ea typeface="Twentieth Century"/>
              <a:cs typeface="Twentieth Century"/>
              <a:sym typeface="Twentieth Century"/>
            </a:endParaRPr>
          </a:p>
          <a:p>
            <a:pPr indent="-336550" lvl="0" marL="457200" rtl="0" algn="l">
              <a:spcBef>
                <a:spcPts val="0"/>
              </a:spcBef>
              <a:spcAft>
                <a:spcPts val="0"/>
              </a:spcAft>
              <a:buClr>
                <a:srgbClr val="FFFFFF"/>
              </a:buClr>
              <a:buSzPts val="1700"/>
              <a:buFont typeface="Twentieth Century"/>
              <a:buAutoNum type="arabicPeriod"/>
            </a:pPr>
            <a:r>
              <a:rPr lang="en" sz="1700">
                <a:solidFill>
                  <a:srgbClr val="FFFFFF"/>
                </a:solidFill>
                <a:latin typeface="Twentieth Century"/>
                <a:ea typeface="Twentieth Century"/>
                <a:cs typeface="Twentieth Century"/>
                <a:sym typeface="Twentieth Century"/>
              </a:rPr>
              <a:t>Helps the customer know our limitations and clarifies requirements.</a:t>
            </a:r>
            <a:endParaRPr sz="1700">
              <a:solidFill>
                <a:srgbClr val="FFFFFF"/>
              </a:solidFill>
              <a:latin typeface="Twentieth Century"/>
              <a:ea typeface="Twentieth Century"/>
              <a:cs typeface="Twentieth Century"/>
              <a:sym typeface="Twentieth Centur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3"/>
                                        </p:tgtEl>
                                        <p:attrNameLst>
                                          <p:attrName>style.visibility</p:attrName>
                                        </p:attrNameLst>
                                      </p:cBhvr>
                                      <p:to>
                                        <p:strVal val="visible"/>
                                      </p:to>
                                    </p:set>
                                    <p:animEffect filter="fade" transition="in">
                                      <p:cBhvr>
                                        <p:cTn dur="1000"/>
                                        <p:tgtEl>
                                          <p:spTgt spid="3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9"/>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Feasibility Assessment (Web)</a:t>
            </a:r>
            <a:endParaRPr/>
          </a:p>
        </p:txBody>
      </p:sp>
      <p:sp>
        <p:nvSpPr>
          <p:cNvPr id="319" name="Google Shape;319;p29"/>
          <p:cNvSpPr txBox="1"/>
          <p:nvPr>
            <p:ph idx="1" type="body"/>
          </p:nvPr>
        </p:nvSpPr>
        <p:spPr>
          <a:xfrm>
            <a:off x="311700" y="1017725"/>
            <a:ext cx="8520600" cy="19590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W</a:t>
            </a:r>
            <a:r>
              <a:rPr lang="en"/>
              <a:t>eb-based collaboration over existing Trek software:</a:t>
            </a:r>
            <a:endParaRPr/>
          </a:p>
          <a:p>
            <a:pPr indent="-349250" lvl="1" marL="914400" rtl="0" algn="l">
              <a:spcBef>
                <a:spcPts val="0"/>
              </a:spcBef>
              <a:spcAft>
                <a:spcPts val="0"/>
              </a:spcAft>
              <a:buSzPts val="1900"/>
              <a:buChar char="○"/>
            </a:pPr>
            <a:r>
              <a:rPr lang="en"/>
              <a:t>CesiumJS is an extremely powerful framework for 3D geospatial visualization.</a:t>
            </a:r>
            <a:endParaRPr/>
          </a:p>
          <a:p>
            <a:pPr indent="-349250" lvl="1" marL="914400" rtl="0" algn="l">
              <a:spcBef>
                <a:spcPts val="0"/>
              </a:spcBef>
              <a:spcAft>
                <a:spcPts val="0"/>
              </a:spcAft>
              <a:buSzPts val="1900"/>
              <a:buChar char="○"/>
            </a:pPr>
            <a:r>
              <a:rPr lang="en"/>
              <a:t>More access to users and the public.</a:t>
            </a:r>
            <a:endParaRPr/>
          </a:p>
          <a:p>
            <a:pPr indent="-349250" lvl="1" marL="914400" rtl="0" algn="l">
              <a:spcBef>
                <a:spcPts val="0"/>
              </a:spcBef>
              <a:spcAft>
                <a:spcPts val="0"/>
              </a:spcAft>
              <a:buSzPts val="1900"/>
              <a:buChar char="○"/>
            </a:pPr>
            <a:r>
              <a:rPr lang="en"/>
              <a:t>Seamless integration with existing software.</a:t>
            </a:r>
            <a:endParaRPr/>
          </a:p>
          <a:p>
            <a:pPr indent="-349250" lvl="1" marL="914400" rtl="0" algn="l">
              <a:spcBef>
                <a:spcPts val="0"/>
              </a:spcBef>
              <a:spcAft>
                <a:spcPts val="0"/>
              </a:spcAft>
              <a:buSzPts val="1900"/>
              <a:buChar char="○"/>
            </a:pPr>
            <a:r>
              <a:rPr lang="en"/>
              <a:t>Supports large amounts of users.</a:t>
            </a:r>
            <a:endParaRPr/>
          </a:p>
        </p:txBody>
      </p:sp>
      <p:sp>
        <p:nvSpPr>
          <p:cNvPr id="320" name="Google Shape;320;p29"/>
          <p:cNvSpPr txBox="1"/>
          <p:nvPr/>
        </p:nvSpPr>
        <p:spPr>
          <a:xfrm>
            <a:off x="7212950" y="4706175"/>
            <a:ext cx="13944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Stanley Do</a:t>
            </a:r>
            <a:endParaRPr sz="1800">
              <a:solidFill>
                <a:schemeClr val="lt1"/>
              </a:solidFill>
              <a:latin typeface="Twentieth Century"/>
              <a:ea typeface="Twentieth Century"/>
              <a:cs typeface="Twentieth Century"/>
              <a:sym typeface="Twentieth Century"/>
            </a:endParaRPr>
          </a:p>
        </p:txBody>
      </p:sp>
      <p:pic>
        <p:nvPicPr>
          <p:cNvPr id="321" name="Google Shape;321;p29"/>
          <p:cNvPicPr preferRelativeResize="0"/>
          <p:nvPr/>
        </p:nvPicPr>
        <p:blipFill>
          <a:blip r:embed="rId3">
            <a:alphaModFix/>
          </a:blip>
          <a:stretch>
            <a:fillRect/>
          </a:stretch>
        </p:blipFill>
        <p:spPr>
          <a:xfrm>
            <a:off x="752338" y="3032475"/>
            <a:ext cx="7639324" cy="1673700"/>
          </a:xfrm>
          <a:prstGeom prst="rect">
            <a:avLst/>
          </a:prstGeom>
          <a:noFill/>
          <a:ln>
            <a:noFill/>
          </a:ln>
        </p:spPr>
      </p:pic>
      <p:pic>
        <p:nvPicPr>
          <p:cNvPr id="322" name="Google Shape;322;p29"/>
          <p:cNvPicPr preferRelativeResize="0"/>
          <p:nvPr/>
        </p:nvPicPr>
        <p:blipFill>
          <a:blip r:embed="rId4">
            <a:alphaModFix/>
          </a:blip>
          <a:stretch>
            <a:fillRect/>
          </a:stretch>
        </p:blipFill>
        <p:spPr>
          <a:xfrm>
            <a:off x="1122375" y="4093500"/>
            <a:ext cx="2397900" cy="514350"/>
          </a:xfrm>
          <a:prstGeom prst="rect">
            <a:avLst/>
          </a:prstGeom>
          <a:noFill/>
          <a:ln>
            <a:noFill/>
          </a:ln>
        </p:spPr>
      </p:pic>
      <p:pic>
        <p:nvPicPr>
          <p:cNvPr id="323" name="Google Shape;323;p29"/>
          <p:cNvPicPr preferRelativeResize="0"/>
          <p:nvPr/>
        </p:nvPicPr>
        <p:blipFill>
          <a:blip r:embed="rId5">
            <a:alphaModFix/>
          </a:blip>
          <a:stretch>
            <a:fillRect/>
          </a:stretch>
        </p:blipFill>
        <p:spPr>
          <a:xfrm>
            <a:off x="1006600" y="2929500"/>
            <a:ext cx="2629450" cy="1314725"/>
          </a:xfrm>
          <a:prstGeom prst="rect">
            <a:avLst/>
          </a:prstGeom>
          <a:noFill/>
          <a:ln>
            <a:noFill/>
          </a:ln>
        </p:spPr>
      </p:pic>
      <p:pic>
        <p:nvPicPr>
          <p:cNvPr id="324" name="Google Shape;324;p29"/>
          <p:cNvPicPr preferRelativeResize="0"/>
          <p:nvPr/>
        </p:nvPicPr>
        <p:blipFill>
          <a:blip r:embed="rId6">
            <a:alphaModFix/>
          </a:blip>
          <a:stretch>
            <a:fillRect/>
          </a:stretch>
        </p:blipFill>
        <p:spPr>
          <a:xfrm>
            <a:off x="3636044" y="3574144"/>
            <a:ext cx="987525" cy="958050"/>
          </a:xfrm>
          <a:prstGeom prst="rect">
            <a:avLst/>
          </a:prstGeom>
          <a:noFill/>
          <a:ln>
            <a:noFill/>
          </a:ln>
        </p:spPr>
      </p:pic>
      <p:pic>
        <p:nvPicPr>
          <p:cNvPr id="325" name="Google Shape;325;p29"/>
          <p:cNvPicPr preferRelativeResize="0"/>
          <p:nvPr/>
        </p:nvPicPr>
        <p:blipFill>
          <a:blip r:embed="rId7">
            <a:alphaModFix/>
          </a:blip>
          <a:stretch>
            <a:fillRect/>
          </a:stretch>
        </p:blipFill>
        <p:spPr>
          <a:xfrm>
            <a:off x="5253150" y="3226000"/>
            <a:ext cx="616500" cy="616500"/>
          </a:xfrm>
          <a:prstGeom prst="rect">
            <a:avLst/>
          </a:prstGeom>
          <a:noFill/>
          <a:ln>
            <a:noFill/>
          </a:ln>
        </p:spPr>
      </p:pic>
      <p:pic>
        <p:nvPicPr>
          <p:cNvPr id="326" name="Google Shape;326;p29"/>
          <p:cNvPicPr preferRelativeResize="0"/>
          <p:nvPr/>
        </p:nvPicPr>
        <p:blipFill>
          <a:blip r:embed="rId8">
            <a:alphaModFix/>
          </a:blip>
          <a:stretch>
            <a:fillRect/>
          </a:stretch>
        </p:blipFill>
        <p:spPr>
          <a:xfrm>
            <a:off x="6106275" y="3265525"/>
            <a:ext cx="528474" cy="572701"/>
          </a:xfrm>
          <a:prstGeom prst="rect">
            <a:avLst/>
          </a:prstGeom>
          <a:noFill/>
          <a:ln>
            <a:noFill/>
          </a:ln>
        </p:spPr>
      </p:pic>
      <p:pic>
        <p:nvPicPr>
          <p:cNvPr id="327" name="Google Shape;327;p29"/>
          <p:cNvPicPr preferRelativeResize="0"/>
          <p:nvPr/>
        </p:nvPicPr>
        <p:blipFill>
          <a:blip r:embed="rId9">
            <a:alphaModFix/>
          </a:blip>
          <a:stretch>
            <a:fillRect/>
          </a:stretch>
        </p:blipFill>
        <p:spPr>
          <a:xfrm>
            <a:off x="5368051" y="4024461"/>
            <a:ext cx="585649" cy="583380"/>
          </a:xfrm>
          <a:prstGeom prst="rect">
            <a:avLst/>
          </a:prstGeom>
          <a:noFill/>
          <a:ln>
            <a:noFill/>
          </a:ln>
        </p:spPr>
      </p:pic>
      <p:pic>
        <p:nvPicPr>
          <p:cNvPr id="328" name="Google Shape;328;p29"/>
          <p:cNvPicPr preferRelativeResize="0"/>
          <p:nvPr/>
        </p:nvPicPr>
        <p:blipFill>
          <a:blip r:embed="rId10">
            <a:alphaModFix/>
          </a:blip>
          <a:stretch>
            <a:fillRect/>
          </a:stretch>
        </p:blipFill>
        <p:spPr>
          <a:xfrm>
            <a:off x="6106275" y="4024450"/>
            <a:ext cx="933456" cy="583398"/>
          </a:xfrm>
          <a:prstGeom prst="rect">
            <a:avLst/>
          </a:prstGeom>
          <a:noFill/>
          <a:ln>
            <a:noFill/>
          </a:ln>
        </p:spPr>
      </p:pic>
      <p:pic>
        <p:nvPicPr>
          <p:cNvPr id="329" name="Google Shape;329;p29"/>
          <p:cNvPicPr preferRelativeResize="0"/>
          <p:nvPr/>
        </p:nvPicPr>
        <p:blipFill>
          <a:blip r:embed="rId11">
            <a:alphaModFix/>
          </a:blip>
          <a:stretch>
            <a:fillRect/>
          </a:stretch>
        </p:blipFill>
        <p:spPr>
          <a:xfrm>
            <a:off x="6804050" y="3438549"/>
            <a:ext cx="1167120" cy="6549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0"/>
          <p:cNvSpPr txBox="1"/>
          <p:nvPr>
            <p:ph type="title"/>
          </p:nvPr>
        </p:nvSpPr>
        <p:spPr>
          <a:xfrm>
            <a:off x="343350" y="26537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VR &amp; AR</a:t>
            </a:r>
            <a:endParaRPr/>
          </a:p>
        </p:txBody>
      </p:sp>
      <p:sp>
        <p:nvSpPr>
          <p:cNvPr id="335" name="Google Shape;335;p30"/>
          <p:cNvSpPr txBox="1"/>
          <p:nvPr>
            <p:ph idx="1" type="body"/>
          </p:nvPr>
        </p:nvSpPr>
        <p:spPr>
          <a:xfrm>
            <a:off x="0" y="838075"/>
            <a:ext cx="8895600" cy="41460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rPr lang="en"/>
              <a:t> </a:t>
            </a:r>
            <a:endParaRPr/>
          </a:p>
        </p:txBody>
      </p:sp>
      <p:sp>
        <p:nvSpPr>
          <p:cNvPr id="336" name="Google Shape;336;p30"/>
          <p:cNvSpPr txBox="1"/>
          <p:nvPr/>
        </p:nvSpPr>
        <p:spPr>
          <a:xfrm>
            <a:off x="6449475" y="4706175"/>
            <a:ext cx="21579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Abdullah Alshebly</a:t>
            </a:r>
            <a:endParaRPr sz="1800">
              <a:solidFill>
                <a:schemeClr val="lt1"/>
              </a:solidFill>
              <a:latin typeface="Twentieth Century"/>
              <a:ea typeface="Twentieth Century"/>
              <a:cs typeface="Twentieth Century"/>
              <a:sym typeface="Twentieth Century"/>
            </a:endParaRPr>
          </a:p>
        </p:txBody>
      </p:sp>
      <p:sp>
        <p:nvSpPr>
          <p:cNvPr id="337" name="Google Shape;337;p30"/>
          <p:cNvSpPr txBox="1"/>
          <p:nvPr/>
        </p:nvSpPr>
        <p:spPr>
          <a:xfrm>
            <a:off x="660375" y="1156850"/>
            <a:ext cx="8155800" cy="368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800">
                <a:solidFill>
                  <a:srgbClr val="FFFFFF"/>
                </a:solidFill>
                <a:latin typeface="Twentieth Century"/>
                <a:ea typeface="Twentieth Century"/>
                <a:cs typeface="Twentieth Century"/>
                <a:sym typeface="Twentieth Century"/>
              </a:rPr>
              <a:t>Virtual reality (VR):</a:t>
            </a:r>
            <a:endParaRPr b="1" sz="1800">
              <a:solidFill>
                <a:srgbClr val="FFFFFF"/>
              </a:solidFill>
              <a:latin typeface="Twentieth Century"/>
              <a:ea typeface="Twentieth Century"/>
              <a:cs typeface="Twentieth Century"/>
              <a:sym typeface="Twentieth Century"/>
            </a:endParaRPr>
          </a:p>
          <a:p>
            <a:pPr indent="-317500" lvl="0" marL="457200" rtl="0" algn="l">
              <a:lnSpc>
                <a:spcPct val="115000"/>
              </a:lnSpc>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Use computer technology to create a simulated environment.</a:t>
            </a:r>
            <a:endParaRPr>
              <a:solidFill>
                <a:srgbClr val="FFFFFF"/>
              </a:solidFill>
              <a:latin typeface="Twentieth Century"/>
              <a:ea typeface="Twentieth Century"/>
              <a:cs typeface="Twentieth Century"/>
              <a:sym typeface="Twentieth Century"/>
            </a:endParaRPr>
          </a:p>
          <a:p>
            <a:pPr indent="-317500" lvl="0" marL="457200" rtl="0" algn="l">
              <a:lnSpc>
                <a:spcPct val="115000"/>
              </a:lnSpc>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VR places the user inside an experience.</a:t>
            </a:r>
            <a:endParaRPr>
              <a:solidFill>
                <a:srgbClr val="FFFFFF"/>
              </a:solidFill>
              <a:latin typeface="Twentieth Century"/>
              <a:ea typeface="Twentieth Century"/>
              <a:cs typeface="Twentieth Century"/>
              <a:sym typeface="Twentieth Century"/>
            </a:endParaRPr>
          </a:p>
          <a:p>
            <a:pPr indent="-317500" lvl="0" marL="457200" rtl="0" algn="l">
              <a:lnSpc>
                <a:spcPct val="115000"/>
              </a:lnSpc>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Users are immersed and able to interact with 3D worlds .</a:t>
            </a:r>
            <a:endParaRPr b="1" sz="1700">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rPr b="1" lang="en" sz="1800">
                <a:solidFill>
                  <a:srgbClr val="FFFFFF"/>
                </a:solidFill>
                <a:latin typeface="Twentieth Century"/>
                <a:ea typeface="Twentieth Century"/>
                <a:cs typeface="Twentieth Century"/>
                <a:sym typeface="Twentieth Century"/>
              </a:rPr>
              <a:t>Augmented reality (AR):</a:t>
            </a:r>
            <a:endParaRPr b="1" sz="1800">
              <a:solidFill>
                <a:srgbClr val="FFFFFF"/>
              </a:solidFill>
              <a:latin typeface="Twentieth Century"/>
              <a:ea typeface="Twentieth Century"/>
              <a:cs typeface="Twentieth Century"/>
              <a:sym typeface="Twentieth Century"/>
            </a:endParaRPr>
          </a:p>
          <a:p>
            <a:pPr indent="-317500" lvl="0" marL="457200" rtl="0" algn="l">
              <a:lnSpc>
                <a:spcPct val="115000"/>
              </a:lnSpc>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Blends what the User sees in their real surroundings </a:t>
            </a:r>
            <a:endParaRPr>
              <a:solidFill>
                <a:srgbClr val="FFFFFF"/>
              </a:solidFill>
              <a:latin typeface="Twentieth Century"/>
              <a:ea typeface="Twentieth Century"/>
              <a:cs typeface="Twentieth Century"/>
              <a:sym typeface="Twentieth Century"/>
            </a:endParaRPr>
          </a:p>
          <a:p>
            <a:pPr indent="0" lvl="0" marL="457200" rtl="0" algn="l">
              <a:lnSpc>
                <a:spcPct val="115000"/>
              </a:lnSpc>
              <a:spcBef>
                <a:spcPts val="0"/>
              </a:spcBef>
              <a:spcAft>
                <a:spcPts val="0"/>
              </a:spcAft>
              <a:buNone/>
            </a:pPr>
            <a:r>
              <a:rPr lang="en">
                <a:solidFill>
                  <a:srgbClr val="FFFFFF"/>
                </a:solidFill>
                <a:latin typeface="Twentieth Century"/>
                <a:ea typeface="Twentieth Century"/>
                <a:cs typeface="Twentieth Century"/>
                <a:sym typeface="Twentieth Century"/>
              </a:rPr>
              <a:t> with digital content generated by computer software.</a:t>
            </a:r>
            <a:endParaRPr>
              <a:solidFill>
                <a:srgbClr val="FFFFFF"/>
              </a:solidFill>
              <a:latin typeface="Twentieth Century"/>
              <a:ea typeface="Twentieth Century"/>
              <a:cs typeface="Twentieth Century"/>
              <a:sym typeface="Twentieth Century"/>
            </a:endParaRPr>
          </a:p>
          <a:p>
            <a:pPr indent="-317500" lvl="0" marL="457200" rtl="0" algn="l">
              <a:lnSpc>
                <a:spcPct val="115000"/>
              </a:lnSpc>
              <a:spcBef>
                <a:spcPts val="0"/>
              </a:spcBef>
              <a:spcAft>
                <a:spcPts val="0"/>
              </a:spcAft>
              <a:buClr>
                <a:srgbClr val="FFFFFF"/>
              </a:buClr>
              <a:buSzPts val="1400"/>
              <a:buFont typeface="Twentieth Century"/>
              <a:buChar char="●"/>
            </a:pPr>
            <a:r>
              <a:rPr lang="en">
                <a:solidFill>
                  <a:srgbClr val="FFFFFF"/>
                </a:solidFill>
                <a:latin typeface="Twentieth Century"/>
                <a:ea typeface="Twentieth Century"/>
                <a:cs typeface="Twentieth Century"/>
                <a:sym typeface="Twentieth Century"/>
              </a:rPr>
              <a:t>AR systems layer virtual information over a camera live feed.</a:t>
            </a:r>
            <a:endParaRPr>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rPr b="1" lang="en" sz="1700">
                <a:solidFill>
                  <a:schemeClr val="lt1"/>
                </a:solidFill>
                <a:latin typeface="Twentieth Century"/>
                <a:ea typeface="Twentieth Century"/>
                <a:cs typeface="Twentieth Century"/>
                <a:sym typeface="Twentieth Century"/>
              </a:rPr>
              <a:t>    </a:t>
            </a:r>
            <a:endParaRPr b="1" sz="1700">
              <a:solidFill>
                <a:schemeClr val="lt1"/>
              </a:solidFill>
              <a:latin typeface="Twentieth Century"/>
              <a:ea typeface="Twentieth Century"/>
              <a:cs typeface="Twentieth Century"/>
              <a:sym typeface="Twentieth Century"/>
            </a:endParaRPr>
          </a:p>
          <a:p>
            <a:pPr indent="0" lvl="0" marL="0" rtl="0" algn="l">
              <a:lnSpc>
                <a:spcPct val="115000"/>
              </a:lnSpc>
              <a:spcBef>
                <a:spcPts val="1200"/>
              </a:spcBef>
              <a:spcAft>
                <a:spcPts val="1200"/>
              </a:spcAft>
              <a:buNone/>
            </a:pPr>
            <a:r>
              <a:t/>
            </a:r>
            <a:endParaRPr b="1" sz="1700">
              <a:solidFill>
                <a:schemeClr val="lt1"/>
              </a:solidFill>
              <a:latin typeface="Twentieth Century"/>
              <a:ea typeface="Twentieth Century"/>
              <a:cs typeface="Twentieth Century"/>
              <a:sym typeface="Twentieth Century"/>
            </a:endParaRPr>
          </a:p>
        </p:txBody>
      </p:sp>
      <p:pic>
        <p:nvPicPr>
          <p:cNvPr id="338" name="Google Shape;338;p30"/>
          <p:cNvPicPr preferRelativeResize="0"/>
          <p:nvPr/>
        </p:nvPicPr>
        <p:blipFill>
          <a:blip r:embed="rId3">
            <a:alphaModFix/>
          </a:blip>
          <a:stretch>
            <a:fillRect/>
          </a:stretch>
        </p:blipFill>
        <p:spPr>
          <a:xfrm>
            <a:off x="5977463" y="1156852"/>
            <a:ext cx="3101925" cy="1441048"/>
          </a:xfrm>
          <a:prstGeom prst="rect">
            <a:avLst/>
          </a:prstGeom>
          <a:noFill/>
          <a:ln>
            <a:noFill/>
          </a:ln>
        </p:spPr>
      </p:pic>
      <p:pic>
        <p:nvPicPr>
          <p:cNvPr id="339" name="Google Shape;339;p30"/>
          <p:cNvPicPr preferRelativeResize="0"/>
          <p:nvPr/>
        </p:nvPicPr>
        <p:blipFill>
          <a:blip r:embed="rId4">
            <a:alphaModFix/>
          </a:blip>
          <a:stretch>
            <a:fillRect/>
          </a:stretch>
        </p:blipFill>
        <p:spPr>
          <a:xfrm>
            <a:off x="5979301" y="2727400"/>
            <a:ext cx="3098260" cy="1441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31"/>
          <p:cNvSpPr txBox="1"/>
          <p:nvPr/>
        </p:nvSpPr>
        <p:spPr>
          <a:xfrm>
            <a:off x="6449475" y="4706175"/>
            <a:ext cx="21579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Abdullah Alshebly</a:t>
            </a:r>
            <a:endParaRPr sz="1800">
              <a:solidFill>
                <a:schemeClr val="lt1"/>
              </a:solidFill>
              <a:latin typeface="Twentieth Century"/>
              <a:ea typeface="Twentieth Century"/>
              <a:cs typeface="Twentieth Century"/>
              <a:sym typeface="Twentieth Century"/>
            </a:endParaRPr>
          </a:p>
        </p:txBody>
      </p:sp>
      <p:sp>
        <p:nvSpPr>
          <p:cNvPr id="345" name="Google Shape;345;p31"/>
          <p:cNvSpPr txBox="1"/>
          <p:nvPr/>
        </p:nvSpPr>
        <p:spPr>
          <a:xfrm>
            <a:off x="746800" y="736150"/>
            <a:ext cx="6832800" cy="317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600">
                <a:solidFill>
                  <a:srgbClr val="FFFFFF"/>
                </a:solidFill>
                <a:latin typeface="Twentieth Century"/>
                <a:ea typeface="Twentieth Century"/>
                <a:cs typeface="Twentieth Century"/>
                <a:sym typeface="Twentieth Century"/>
              </a:rPr>
              <a:t>       </a:t>
            </a:r>
            <a:endParaRPr sz="1600">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rPr b="1" lang="en" sz="1700">
                <a:solidFill>
                  <a:srgbClr val="FFFFFF"/>
                </a:solidFill>
                <a:latin typeface="Twentieth Century"/>
                <a:ea typeface="Twentieth Century"/>
                <a:cs typeface="Twentieth Century"/>
                <a:sym typeface="Twentieth Century"/>
              </a:rPr>
              <a:t>  </a:t>
            </a:r>
            <a:r>
              <a:rPr b="1" lang="en" sz="1800">
                <a:solidFill>
                  <a:srgbClr val="FFFFFF"/>
                </a:solidFill>
                <a:latin typeface="Twentieth Century"/>
                <a:ea typeface="Twentieth Century"/>
                <a:cs typeface="Twentieth Century"/>
                <a:sym typeface="Twentieth Century"/>
              </a:rPr>
              <a:t>How this is useful for this project ?</a:t>
            </a:r>
            <a:endParaRPr b="1" sz="1800">
              <a:solidFill>
                <a:srgbClr val="FFFFFF"/>
              </a:solidFill>
              <a:latin typeface="Twentieth Century"/>
              <a:ea typeface="Twentieth Century"/>
              <a:cs typeface="Twentieth Century"/>
              <a:sym typeface="Twentieth Century"/>
            </a:endParaRPr>
          </a:p>
          <a:p>
            <a:pPr indent="-323850" lvl="0" marL="457200" rtl="0" algn="l">
              <a:lnSpc>
                <a:spcPct val="115000"/>
              </a:lnSpc>
              <a:spcBef>
                <a:spcPts val="1200"/>
              </a:spcBef>
              <a:spcAft>
                <a:spcPts val="0"/>
              </a:spcAft>
              <a:buClr>
                <a:srgbClr val="FFFFFF"/>
              </a:buClr>
              <a:buSzPts val="1500"/>
              <a:buFont typeface="Twentieth Century"/>
              <a:buChar char="●"/>
            </a:pPr>
            <a:r>
              <a:rPr lang="en" sz="1500">
                <a:solidFill>
                  <a:srgbClr val="FFFFFF"/>
                </a:solidFill>
                <a:latin typeface="Twentieth Century"/>
                <a:ea typeface="Twentieth Century"/>
                <a:cs typeface="Twentieth Century"/>
                <a:sym typeface="Twentieth Century"/>
              </a:rPr>
              <a:t>Collaborative visualization, in (VR) and (AR) can be helpful in generating new insights.</a:t>
            </a:r>
            <a:endParaRPr sz="1500">
              <a:solidFill>
                <a:srgbClr val="FFFFFF"/>
              </a:solidFill>
              <a:latin typeface="Twentieth Century"/>
              <a:ea typeface="Twentieth Century"/>
              <a:cs typeface="Twentieth Century"/>
              <a:sym typeface="Twentieth Century"/>
            </a:endParaRPr>
          </a:p>
          <a:p>
            <a:pPr indent="-323850" lvl="0" marL="457200" rtl="0" algn="l">
              <a:lnSpc>
                <a:spcPct val="115000"/>
              </a:lnSpc>
              <a:spcBef>
                <a:spcPts val="0"/>
              </a:spcBef>
              <a:spcAft>
                <a:spcPts val="0"/>
              </a:spcAft>
              <a:buClr>
                <a:srgbClr val="FFFFFF"/>
              </a:buClr>
              <a:buSzPts val="1500"/>
              <a:buFont typeface="Twentieth Century"/>
              <a:buChar char="●"/>
            </a:pPr>
            <a:r>
              <a:rPr lang="en" sz="1500">
                <a:solidFill>
                  <a:srgbClr val="FFFFFF"/>
                </a:solidFill>
                <a:latin typeface="Twentieth Century"/>
                <a:ea typeface="Twentieth Century"/>
                <a:cs typeface="Twentieth Century"/>
                <a:sym typeface="Twentieth Century"/>
              </a:rPr>
              <a:t>Team of researchers or students can examine the data thoroughly together in simulated environment where they can easily move around and manipulate the environment. </a:t>
            </a:r>
            <a:endParaRPr sz="1500">
              <a:solidFill>
                <a:srgbClr val="FFFFFF"/>
              </a:solidFill>
              <a:latin typeface="Twentieth Century"/>
              <a:ea typeface="Twentieth Century"/>
              <a:cs typeface="Twentieth Century"/>
              <a:sym typeface="Twentieth Century"/>
            </a:endParaRPr>
          </a:p>
          <a:p>
            <a:pPr indent="0" lvl="0" marL="0" rtl="0" algn="l">
              <a:lnSpc>
                <a:spcPct val="115000"/>
              </a:lnSpc>
              <a:spcBef>
                <a:spcPts val="1200"/>
              </a:spcBef>
              <a:spcAft>
                <a:spcPts val="0"/>
              </a:spcAft>
              <a:buNone/>
            </a:pPr>
            <a:r>
              <a:t/>
            </a:r>
            <a:endParaRPr sz="1500">
              <a:solidFill>
                <a:srgbClr val="FFFFFF"/>
              </a:solidFill>
              <a:latin typeface="Twentieth Century"/>
              <a:ea typeface="Twentieth Century"/>
              <a:cs typeface="Twentieth Century"/>
              <a:sym typeface="Twentieth Century"/>
            </a:endParaRPr>
          </a:p>
          <a:p>
            <a:pPr indent="0" lvl="0" marL="457200" rtl="0" algn="l">
              <a:spcBef>
                <a:spcPts val="1200"/>
              </a:spcBef>
              <a:spcAft>
                <a:spcPts val="0"/>
              </a:spcAft>
              <a:buNone/>
            </a:pPr>
            <a:r>
              <a:t/>
            </a:r>
            <a:endParaRPr sz="1600">
              <a:solidFill>
                <a:srgbClr val="FFFFFF"/>
              </a:solidFill>
              <a:latin typeface="Twentieth Century"/>
              <a:ea typeface="Twentieth Century"/>
              <a:cs typeface="Twentieth Century"/>
              <a:sym typeface="Twentieth Century"/>
            </a:endParaRPr>
          </a:p>
          <a:p>
            <a:pPr indent="0" lvl="0" marL="457200" rtl="0" algn="l">
              <a:spcBef>
                <a:spcPts val="0"/>
              </a:spcBef>
              <a:spcAft>
                <a:spcPts val="0"/>
              </a:spcAft>
              <a:buNone/>
            </a:pPr>
            <a:r>
              <a:t/>
            </a:r>
            <a:endParaRPr sz="1600">
              <a:solidFill>
                <a:srgbClr val="FFFFFF"/>
              </a:solidFill>
              <a:latin typeface="Twentieth Century"/>
              <a:ea typeface="Twentieth Century"/>
              <a:cs typeface="Twentieth Century"/>
              <a:sym typeface="Twentieth Century"/>
            </a:endParaRPr>
          </a:p>
        </p:txBody>
      </p:sp>
      <p:sp>
        <p:nvSpPr>
          <p:cNvPr id="346" name="Google Shape;346;p31"/>
          <p:cNvSpPr txBox="1"/>
          <p:nvPr>
            <p:ph type="title"/>
          </p:nvPr>
        </p:nvSpPr>
        <p:spPr>
          <a:xfrm>
            <a:off x="343350" y="26537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VR &amp; AR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32"/>
          <p:cNvSpPr txBox="1"/>
          <p:nvPr>
            <p:ph type="title"/>
          </p:nvPr>
        </p:nvSpPr>
        <p:spPr>
          <a:xfrm>
            <a:off x="856050" y="457200"/>
            <a:ext cx="7429500" cy="967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chemeClr val="dk1"/>
              </a:buClr>
              <a:buSzPts val="1100"/>
              <a:buFont typeface="Arial"/>
              <a:buNone/>
            </a:pPr>
            <a:r>
              <a:rPr lang="en"/>
              <a:t>Feasibility Assessment (Unity)</a:t>
            </a:r>
            <a:endParaRPr/>
          </a:p>
        </p:txBody>
      </p:sp>
      <p:sp>
        <p:nvSpPr>
          <p:cNvPr id="352" name="Google Shape;352;p32"/>
          <p:cNvSpPr txBox="1"/>
          <p:nvPr>
            <p:ph idx="1" type="body"/>
          </p:nvPr>
        </p:nvSpPr>
        <p:spPr>
          <a:xfrm>
            <a:off x="853307" y="1424397"/>
            <a:ext cx="23976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What it is:</a:t>
            </a:r>
            <a:endParaRPr/>
          </a:p>
        </p:txBody>
      </p:sp>
      <p:sp>
        <p:nvSpPr>
          <p:cNvPr id="353" name="Google Shape;353;p32"/>
          <p:cNvSpPr txBox="1"/>
          <p:nvPr>
            <p:ph idx="2" type="body"/>
          </p:nvPr>
        </p:nvSpPr>
        <p:spPr>
          <a:xfrm>
            <a:off x="845950" y="1938600"/>
            <a:ext cx="2406600" cy="24045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400"/>
              <a:t>Real time development platform</a:t>
            </a:r>
            <a:endParaRPr sz="1400"/>
          </a:p>
          <a:p>
            <a:pPr indent="-330200" lvl="0" marL="457200" rtl="0" algn="l">
              <a:spcBef>
                <a:spcPts val="0"/>
              </a:spcBef>
              <a:spcAft>
                <a:spcPts val="0"/>
              </a:spcAft>
              <a:buSzPts val="1600"/>
              <a:buChar char="●"/>
            </a:pPr>
            <a:r>
              <a:rPr lang="en" sz="1400"/>
              <a:t>Video Games</a:t>
            </a:r>
            <a:endParaRPr sz="1400"/>
          </a:p>
          <a:p>
            <a:pPr indent="-330200" lvl="0" marL="457200" rtl="0" algn="l">
              <a:spcBef>
                <a:spcPts val="0"/>
              </a:spcBef>
              <a:spcAft>
                <a:spcPts val="0"/>
              </a:spcAft>
              <a:buSzPts val="1600"/>
              <a:buChar char="●"/>
            </a:pPr>
            <a:r>
              <a:rPr lang="en" sz="1400"/>
              <a:t>Automotive Transportation &amp; Manufacturing</a:t>
            </a:r>
            <a:endParaRPr sz="1400"/>
          </a:p>
          <a:p>
            <a:pPr indent="-330200" lvl="0" marL="457200" rtl="0" algn="l">
              <a:spcBef>
                <a:spcPts val="0"/>
              </a:spcBef>
              <a:spcAft>
                <a:spcPts val="0"/>
              </a:spcAft>
              <a:buSzPts val="1600"/>
              <a:buChar char="●"/>
            </a:pPr>
            <a:r>
              <a:rPr lang="en" sz="1400"/>
              <a:t>Film Animation &amp; Cinematics</a:t>
            </a:r>
            <a:endParaRPr sz="1400"/>
          </a:p>
          <a:p>
            <a:pPr indent="-330200" lvl="0" marL="457200" rtl="0" algn="l">
              <a:spcBef>
                <a:spcPts val="0"/>
              </a:spcBef>
              <a:spcAft>
                <a:spcPts val="0"/>
              </a:spcAft>
              <a:buSzPts val="1600"/>
              <a:buChar char="●"/>
            </a:pPr>
            <a:r>
              <a:rPr lang="en" sz="1400"/>
              <a:t>Architecture, Engineering &amp; Construction</a:t>
            </a:r>
            <a:endParaRPr sz="1400"/>
          </a:p>
        </p:txBody>
      </p:sp>
      <p:sp>
        <p:nvSpPr>
          <p:cNvPr id="354" name="Google Shape;354;p32"/>
          <p:cNvSpPr txBox="1"/>
          <p:nvPr>
            <p:ph idx="5" type="body"/>
          </p:nvPr>
        </p:nvSpPr>
        <p:spPr>
          <a:xfrm>
            <a:off x="5892182" y="1424397"/>
            <a:ext cx="23961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How it helps us:</a:t>
            </a:r>
            <a:endParaRPr/>
          </a:p>
        </p:txBody>
      </p:sp>
      <p:sp>
        <p:nvSpPr>
          <p:cNvPr id="355" name="Google Shape;355;p32"/>
          <p:cNvSpPr txBox="1"/>
          <p:nvPr>
            <p:ph idx="6" type="body"/>
          </p:nvPr>
        </p:nvSpPr>
        <p:spPr>
          <a:xfrm>
            <a:off x="5889327" y="1938600"/>
            <a:ext cx="2396100" cy="24045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400"/>
              <a:t>Powerful platform</a:t>
            </a:r>
            <a:endParaRPr sz="1400"/>
          </a:p>
          <a:p>
            <a:pPr indent="-330200" lvl="0" marL="457200" rtl="0" algn="l">
              <a:spcBef>
                <a:spcPts val="0"/>
              </a:spcBef>
              <a:spcAft>
                <a:spcPts val="0"/>
              </a:spcAft>
              <a:buSzPts val="1600"/>
              <a:buChar char="●"/>
            </a:pPr>
            <a:r>
              <a:rPr lang="en" sz="1400"/>
              <a:t>Ease of manipulation for 3D data</a:t>
            </a:r>
            <a:endParaRPr sz="1400"/>
          </a:p>
          <a:p>
            <a:pPr indent="-330200" lvl="0" marL="457200" rtl="0" algn="l">
              <a:spcBef>
                <a:spcPts val="0"/>
              </a:spcBef>
              <a:spcAft>
                <a:spcPts val="0"/>
              </a:spcAft>
              <a:buSzPts val="1600"/>
              <a:buChar char="●"/>
            </a:pPr>
            <a:r>
              <a:rPr lang="en" sz="1400"/>
              <a:t>VR &amp; AR quality support </a:t>
            </a:r>
            <a:endParaRPr sz="1400"/>
          </a:p>
          <a:p>
            <a:pPr indent="-330200" lvl="0" marL="457200" rtl="0" algn="l">
              <a:spcBef>
                <a:spcPts val="0"/>
              </a:spcBef>
              <a:spcAft>
                <a:spcPts val="0"/>
              </a:spcAft>
              <a:buSzPts val="1600"/>
              <a:buChar char="●"/>
            </a:pPr>
            <a:r>
              <a:rPr lang="en" sz="1400"/>
              <a:t>Takes out the technical work </a:t>
            </a:r>
            <a:endParaRPr sz="1400"/>
          </a:p>
        </p:txBody>
      </p:sp>
      <p:pic>
        <p:nvPicPr>
          <p:cNvPr descr="File:Powered by Unity logo.png - Wikimedia Commons" id="356" name="Google Shape;356;p32"/>
          <p:cNvPicPr preferRelativeResize="0"/>
          <p:nvPr/>
        </p:nvPicPr>
        <p:blipFill>
          <a:blip r:embed="rId3">
            <a:alphaModFix/>
          </a:blip>
          <a:stretch>
            <a:fillRect/>
          </a:stretch>
        </p:blipFill>
        <p:spPr>
          <a:xfrm>
            <a:off x="3254162" y="2297888"/>
            <a:ext cx="2635675" cy="1685925"/>
          </a:xfrm>
          <a:prstGeom prst="rect">
            <a:avLst/>
          </a:prstGeom>
          <a:noFill/>
          <a:ln>
            <a:noFill/>
          </a:ln>
        </p:spPr>
      </p:pic>
      <p:sp>
        <p:nvSpPr>
          <p:cNvPr id="357" name="Google Shape;357;p32"/>
          <p:cNvSpPr txBox="1"/>
          <p:nvPr/>
        </p:nvSpPr>
        <p:spPr>
          <a:xfrm>
            <a:off x="6298775" y="4706175"/>
            <a:ext cx="23085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Montague La France</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3"/>
          <p:cNvSpPr txBox="1"/>
          <p:nvPr>
            <p:ph type="title"/>
          </p:nvPr>
        </p:nvSpPr>
        <p:spPr>
          <a:xfrm>
            <a:off x="857250" y="457200"/>
            <a:ext cx="7429500" cy="9672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Feasibility Assessment (Unity - VR Room)</a:t>
            </a:r>
            <a:endParaRPr/>
          </a:p>
        </p:txBody>
      </p:sp>
      <p:sp>
        <p:nvSpPr>
          <p:cNvPr id="363" name="Google Shape;363;p33"/>
          <p:cNvSpPr txBox="1"/>
          <p:nvPr>
            <p:ph idx="1" type="body"/>
          </p:nvPr>
        </p:nvSpPr>
        <p:spPr>
          <a:xfrm>
            <a:off x="7357" y="1424397"/>
            <a:ext cx="23976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What it is:</a:t>
            </a:r>
            <a:endParaRPr/>
          </a:p>
        </p:txBody>
      </p:sp>
      <p:sp>
        <p:nvSpPr>
          <p:cNvPr id="364" name="Google Shape;364;p33"/>
          <p:cNvSpPr txBox="1"/>
          <p:nvPr>
            <p:ph idx="2" type="body"/>
          </p:nvPr>
        </p:nvSpPr>
        <p:spPr>
          <a:xfrm>
            <a:off x="0" y="1938600"/>
            <a:ext cx="2406600" cy="24045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400"/>
              <a:t>Desktop application</a:t>
            </a:r>
            <a:endParaRPr sz="1400"/>
          </a:p>
          <a:p>
            <a:pPr indent="-330200" lvl="0" marL="457200" rtl="0" algn="l">
              <a:spcBef>
                <a:spcPts val="0"/>
              </a:spcBef>
              <a:spcAft>
                <a:spcPts val="0"/>
              </a:spcAft>
              <a:buSzPts val="1600"/>
              <a:buChar char="●"/>
            </a:pPr>
            <a:r>
              <a:rPr lang="en" sz="1400"/>
              <a:t>VR Implementation of SST</a:t>
            </a:r>
            <a:endParaRPr sz="1400"/>
          </a:p>
          <a:p>
            <a:pPr indent="0" lvl="0" marL="457200" rtl="0" algn="l">
              <a:spcBef>
                <a:spcPts val="800"/>
              </a:spcBef>
              <a:spcAft>
                <a:spcPts val="0"/>
              </a:spcAft>
              <a:buNone/>
            </a:pPr>
            <a:r>
              <a:t/>
            </a:r>
            <a:endParaRPr sz="1400"/>
          </a:p>
        </p:txBody>
      </p:sp>
      <p:sp>
        <p:nvSpPr>
          <p:cNvPr id="365" name="Google Shape;365;p33"/>
          <p:cNvSpPr txBox="1"/>
          <p:nvPr>
            <p:ph idx="5" type="body"/>
          </p:nvPr>
        </p:nvSpPr>
        <p:spPr>
          <a:xfrm>
            <a:off x="6747907" y="1424397"/>
            <a:ext cx="23961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How it works:</a:t>
            </a:r>
            <a:endParaRPr/>
          </a:p>
        </p:txBody>
      </p:sp>
      <p:sp>
        <p:nvSpPr>
          <p:cNvPr id="366" name="Google Shape;366;p33"/>
          <p:cNvSpPr txBox="1"/>
          <p:nvPr>
            <p:ph idx="6" type="body"/>
          </p:nvPr>
        </p:nvSpPr>
        <p:spPr>
          <a:xfrm>
            <a:off x="6745052" y="1938600"/>
            <a:ext cx="2396100" cy="2404500"/>
          </a:xfrm>
          <a:prstGeom prst="rect">
            <a:avLst/>
          </a:prstGeom>
        </p:spPr>
        <p:txBody>
          <a:bodyPr anchorCtr="0" anchor="t" bIns="34275" lIns="68575" spcFirstLastPara="1" rIns="68575" wrap="square" tIns="34275">
            <a:noAutofit/>
          </a:bodyPr>
          <a:lstStyle/>
          <a:p>
            <a:pPr indent="-330200" lvl="0" marL="457200" rtl="0" algn="l">
              <a:spcBef>
                <a:spcPts val="800"/>
              </a:spcBef>
              <a:spcAft>
                <a:spcPts val="0"/>
              </a:spcAft>
              <a:buSzPts val="1600"/>
              <a:buChar char="●"/>
            </a:pPr>
            <a:r>
              <a:rPr lang="en" sz="1400"/>
              <a:t>HTTP &amp; JSON Requests</a:t>
            </a:r>
            <a:endParaRPr sz="1400"/>
          </a:p>
          <a:p>
            <a:pPr indent="-330200" lvl="0" marL="457200" rtl="0" algn="l">
              <a:spcBef>
                <a:spcPts val="0"/>
              </a:spcBef>
              <a:spcAft>
                <a:spcPts val="0"/>
              </a:spcAft>
              <a:buSzPts val="1600"/>
              <a:buChar char="●"/>
            </a:pPr>
            <a:r>
              <a:rPr lang="en" sz="1400"/>
              <a:t>XR Browser</a:t>
            </a:r>
            <a:endParaRPr sz="1400"/>
          </a:p>
          <a:p>
            <a:pPr indent="-330200" lvl="0" marL="457200" rtl="0" algn="l">
              <a:spcBef>
                <a:spcPts val="0"/>
              </a:spcBef>
              <a:spcAft>
                <a:spcPts val="0"/>
              </a:spcAft>
              <a:buSzPts val="1600"/>
              <a:buChar char="●"/>
            </a:pPr>
            <a:r>
              <a:rPr lang="en" sz="1400"/>
              <a:t>HTC Vive (Steam)</a:t>
            </a:r>
            <a:endParaRPr sz="1400"/>
          </a:p>
          <a:p>
            <a:pPr indent="0" lvl="0" marL="457200" rtl="0" algn="l">
              <a:spcBef>
                <a:spcPts val="800"/>
              </a:spcBef>
              <a:spcAft>
                <a:spcPts val="0"/>
              </a:spcAft>
              <a:buNone/>
            </a:pPr>
            <a:r>
              <a:t/>
            </a:r>
            <a:endParaRPr sz="1400"/>
          </a:p>
        </p:txBody>
      </p:sp>
      <p:pic>
        <p:nvPicPr>
          <p:cNvPr id="367" name="Google Shape;367;p33"/>
          <p:cNvPicPr preferRelativeResize="0"/>
          <p:nvPr/>
        </p:nvPicPr>
        <p:blipFill rotWithShape="1">
          <a:blip r:embed="rId3">
            <a:alphaModFix/>
          </a:blip>
          <a:srcRect b="-2754" l="-2764" r="-2754" t="-2764"/>
          <a:stretch/>
        </p:blipFill>
        <p:spPr>
          <a:xfrm>
            <a:off x="2079500" y="1747975"/>
            <a:ext cx="4968726" cy="2785750"/>
          </a:xfrm>
          <a:prstGeom prst="rect">
            <a:avLst/>
          </a:prstGeom>
          <a:noFill/>
          <a:ln>
            <a:noFill/>
          </a:ln>
        </p:spPr>
      </p:pic>
      <p:sp>
        <p:nvSpPr>
          <p:cNvPr id="368" name="Google Shape;368;p33"/>
          <p:cNvSpPr txBox="1"/>
          <p:nvPr/>
        </p:nvSpPr>
        <p:spPr>
          <a:xfrm>
            <a:off x="6298775" y="4706175"/>
            <a:ext cx="23085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Montague La France</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4"/>
          <p:cNvSpPr txBox="1"/>
          <p:nvPr>
            <p:ph type="title"/>
          </p:nvPr>
        </p:nvSpPr>
        <p:spPr>
          <a:xfrm>
            <a:off x="582375" y="167200"/>
            <a:ext cx="7429500" cy="8649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Clr>
                <a:schemeClr val="dk1"/>
              </a:buClr>
              <a:buSzPts val="1100"/>
              <a:buFont typeface="Arial"/>
              <a:buNone/>
            </a:pPr>
            <a:r>
              <a:rPr lang="en"/>
              <a:t>Feasibility Assessment (Unity - Possible Approach)</a:t>
            </a:r>
            <a:endParaRPr/>
          </a:p>
        </p:txBody>
      </p:sp>
      <p:sp>
        <p:nvSpPr>
          <p:cNvPr id="374" name="Google Shape;374;p34"/>
          <p:cNvSpPr txBox="1"/>
          <p:nvPr>
            <p:ph idx="1" type="body"/>
          </p:nvPr>
        </p:nvSpPr>
        <p:spPr>
          <a:xfrm>
            <a:off x="587495" y="1032097"/>
            <a:ext cx="23976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HTTP/JSON Requests</a:t>
            </a:r>
            <a:endParaRPr/>
          </a:p>
        </p:txBody>
      </p:sp>
      <p:sp>
        <p:nvSpPr>
          <p:cNvPr id="375" name="Google Shape;375;p34"/>
          <p:cNvSpPr txBox="1"/>
          <p:nvPr>
            <p:ph idx="2" type="body"/>
          </p:nvPr>
        </p:nvSpPr>
        <p:spPr>
          <a:xfrm>
            <a:off x="577376" y="1546447"/>
            <a:ext cx="2406600" cy="1823100"/>
          </a:xfrm>
          <a:prstGeom prst="rect">
            <a:avLst/>
          </a:prstGeom>
        </p:spPr>
        <p:txBody>
          <a:bodyPr anchorCtr="0" anchor="t" bIns="34275" lIns="68575" spcFirstLastPara="1" rIns="68575" wrap="square" tIns="34275">
            <a:noAutofit/>
          </a:bodyPr>
          <a:lstStyle/>
          <a:p>
            <a:pPr indent="-311150" lvl="0" marL="457200" rtl="0" algn="l">
              <a:spcBef>
                <a:spcPts val="800"/>
              </a:spcBef>
              <a:spcAft>
                <a:spcPts val="0"/>
              </a:spcAft>
              <a:buSzPts val="1300"/>
              <a:buChar char="●"/>
            </a:pPr>
            <a:r>
              <a:rPr lang="en"/>
              <a:t>Get Requests</a:t>
            </a:r>
            <a:endParaRPr/>
          </a:p>
          <a:p>
            <a:pPr indent="-298450" lvl="1" marL="914400" rtl="0" algn="l">
              <a:spcBef>
                <a:spcPts val="0"/>
              </a:spcBef>
              <a:spcAft>
                <a:spcPts val="0"/>
              </a:spcAft>
              <a:buSzPts val="1100"/>
              <a:buChar char="○"/>
            </a:pPr>
            <a:r>
              <a:rPr lang="en"/>
              <a:t>Using links to NASA SST</a:t>
            </a:r>
            <a:endParaRPr/>
          </a:p>
          <a:p>
            <a:pPr indent="-298450" lvl="1" marL="914400" rtl="0" algn="l">
              <a:spcBef>
                <a:spcPts val="0"/>
              </a:spcBef>
              <a:spcAft>
                <a:spcPts val="0"/>
              </a:spcAft>
              <a:buSzPts val="1100"/>
              <a:buChar char="○"/>
            </a:pPr>
            <a:r>
              <a:rPr lang="en"/>
              <a:t>Pull data</a:t>
            </a:r>
            <a:endParaRPr/>
          </a:p>
          <a:p>
            <a:pPr indent="-298450" lvl="1" marL="914400" rtl="0" algn="l">
              <a:spcBef>
                <a:spcPts val="0"/>
              </a:spcBef>
              <a:spcAft>
                <a:spcPts val="0"/>
              </a:spcAft>
              <a:buSzPts val="1100"/>
              <a:buChar char="○"/>
            </a:pPr>
            <a:r>
              <a:rPr lang="en"/>
              <a:t>Layers &amp; 3D models</a:t>
            </a:r>
            <a:endParaRPr/>
          </a:p>
          <a:p>
            <a:pPr indent="-298450" lvl="1" marL="914400" rtl="0" algn="l">
              <a:spcBef>
                <a:spcPts val="0"/>
              </a:spcBef>
              <a:spcAft>
                <a:spcPts val="0"/>
              </a:spcAft>
              <a:buSzPts val="1100"/>
              <a:buChar char="○"/>
            </a:pPr>
            <a:r>
              <a:rPr lang="en"/>
              <a:t>Implement JPL toolkit for interactions with data</a:t>
            </a:r>
            <a:endParaRPr/>
          </a:p>
        </p:txBody>
      </p:sp>
      <p:sp>
        <p:nvSpPr>
          <p:cNvPr id="376" name="Google Shape;376;p34"/>
          <p:cNvSpPr txBox="1"/>
          <p:nvPr>
            <p:ph idx="3" type="body"/>
          </p:nvPr>
        </p:nvSpPr>
        <p:spPr>
          <a:xfrm>
            <a:off x="3117512" y="1034476"/>
            <a:ext cx="23883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Photon Networking API </a:t>
            </a:r>
            <a:endParaRPr/>
          </a:p>
        </p:txBody>
      </p:sp>
      <p:sp>
        <p:nvSpPr>
          <p:cNvPr id="377" name="Google Shape;377;p34"/>
          <p:cNvSpPr txBox="1"/>
          <p:nvPr>
            <p:ph idx="4" type="body"/>
          </p:nvPr>
        </p:nvSpPr>
        <p:spPr>
          <a:xfrm>
            <a:off x="3109597" y="1548826"/>
            <a:ext cx="2397000" cy="1823100"/>
          </a:xfrm>
          <a:prstGeom prst="rect">
            <a:avLst/>
          </a:prstGeom>
        </p:spPr>
        <p:txBody>
          <a:bodyPr anchorCtr="0" anchor="t" bIns="34275" lIns="68575" spcFirstLastPara="1" rIns="68575" wrap="square" tIns="34275">
            <a:noAutofit/>
          </a:bodyPr>
          <a:lstStyle/>
          <a:p>
            <a:pPr indent="-311150" lvl="0" marL="457200" rtl="0" algn="l">
              <a:spcBef>
                <a:spcPts val="800"/>
              </a:spcBef>
              <a:spcAft>
                <a:spcPts val="0"/>
              </a:spcAft>
              <a:buSzPts val="1300"/>
              <a:buChar char="●"/>
            </a:pPr>
            <a:r>
              <a:rPr lang="en"/>
              <a:t>Bolt Matchmaking</a:t>
            </a:r>
            <a:endParaRPr/>
          </a:p>
          <a:p>
            <a:pPr indent="-298450" lvl="1" marL="914400" rtl="0" algn="l">
              <a:spcBef>
                <a:spcPts val="0"/>
              </a:spcBef>
              <a:spcAft>
                <a:spcPts val="0"/>
              </a:spcAft>
              <a:buSzPts val="1100"/>
              <a:buChar char="○"/>
            </a:pPr>
            <a:r>
              <a:rPr lang="en"/>
              <a:t>Sessions</a:t>
            </a:r>
            <a:endParaRPr/>
          </a:p>
          <a:p>
            <a:pPr indent="-311150" lvl="0" marL="457200" rtl="0" algn="l">
              <a:spcBef>
                <a:spcPts val="0"/>
              </a:spcBef>
              <a:spcAft>
                <a:spcPts val="0"/>
              </a:spcAft>
              <a:buSzPts val="1300"/>
              <a:buChar char="●"/>
            </a:pPr>
            <a:r>
              <a:rPr lang="en"/>
              <a:t>Client Hosted</a:t>
            </a:r>
            <a:endParaRPr/>
          </a:p>
          <a:p>
            <a:pPr indent="-311150" lvl="0" marL="457200" rtl="0" algn="l">
              <a:spcBef>
                <a:spcPts val="0"/>
              </a:spcBef>
              <a:spcAft>
                <a:spcPts val="0"/>
              </a:spcAft>
              <a:buSzPts val="1300"/>
              <a:buChar char="●"/>
            </a:pPr>
            <a:r>
              <a:rPr lang="en"/>
              <a:t>Communication</a:t>
            </a:r>
            <a:endParaRPr/>
          </a:p>
          <a:p>
            <a:pPr indent="-298450" lvl="1" marL="914400" rtl="0" algn="l">
              <a:spcBef>
                <a:spcPts val="0"/>
              </a:spcBef>
              <a:spcAft>
                <a:spcPts val="0"/>
              </a:spcAft>
              <a:buSzPts val="1100"/>
              <a:buChar char="○"/>
            </a:pPr>
            <a:r>
              <a:rPr lang="en"/>
              <a:t>Voice, video, chat</a:t>
            </a:r>
            <a:endParaRPr/>
          </a:p>
        </p:txBody>
      </p:sp>
      <p:sp>
        <p:nvSpPr>
          <p:cNvPr id="378" name="Google Shape;378;p34"/>
          <p:cNvSpPr txBox="1"/>
          <p:nvPr>
            <p:ph idx="5" type="body"/>
          </p:nvPr>
        </p:nvSpPr>
        <p:spPr>
          <a:xfrm>
            <a:off x="5620769" y="1032097"/>
            <a:ext cx="2396100" cy="514200"/>
          </a:xfrm>
          <a:prstGeom prst="rect">
            <a:avLst/>
          </a:prstGeom>
        </p:spPr>
        <p:txBody>
          <a:bodyPr anchorCtr="0" anchor="b" bIns="34275" lIns="68575" spcFirstLastPara="1" rIns="68575" wrap="square" tIns="34275">
            <a:noAutofit/>
          </a:bodyPr>
          <a:lstStyle/>
          <a:p>
            <a:pPr indent="0" lvl="0" marL="0" rtl="0" algn="ctr">
              <a:spcBef>
                <a:spcPts val="800"/>
              </a:spcBef>
              <a:spcAft>
                <a:spcPts val="0"/>
              </a:spcAft>
              <a:buNone/>
            </a:pPr>
            <a:r>
              <a:rPr lang="en"/>
              <a:t>Web XR</a:t>
            </a:r>
            <a:endParaRPr/>
          </a:p>
        </p:txBody>
      </p:sp>
      <p:sp>
        <p:nvSpPr>
          <p:cNvPr id="379" name="Google Shape;379;p34"/>
          <p:cNvSpPr txBox="1"/>
          <p:nvPr>
            <p:ph idx="6" type="body"/>
          </p:nvPr>
        </p:nvSpPr>
        <p:spPr>
          <a:xfrm>
            <a:off x="5620769" y="1546447"/>
            <a:ext cx="2396100" cy="1823100"/>
          </a:xfrm>
          <a:prstGeom prst="rect">
            <a:avLst/>
          </a:prstGeom>
        </p:spPr>
        <p:txBody>
          <a:bodyPr anchorCtr="0" anchor="t" bIns="34275" lIns="68575" spcFirstLastPara="1" rIns="68575" wrap="square" tIns="34275">
            <a:noAutofit/>
          </a:bodyPr>
          <a:lstStyle/>
          <a:p>
            <a:pPr indent="-311150" lvl="0" marL="457200" rtl="0" algn="l">
              <a:spcBef>
                <a:spcPts val="800"/>
              </a:spcBef>
              <a:spcAft>
                <a:spcPts val="0"/>
              </a:spcAft>
              <a:buSzPts val="1300"/>
              <a:buChar char="●"/>
            </a:pPr>
            <a:r>
              <a:rPr lang="en"/>
              <a:t>Virtual Reality (VR)</a:t>
            </a:r>
            <a:endParaRPr/>
          </a:p>
          <a:p>
            <a:pPr indent="-311150" lvl="0" marL="457200" rtl="0" algn="l">
              <a:spcBef>
                <a:spcPts val="0"/>
              </a:spcBef>
              <a:spcAft>
                <a:spcPts val="0"/>
              </a:spcAft>
              <a:buSzPts val="1300"/>
              <a:buChar char="●"/>
            </a:pPr>
            <a:r>
              <a:rPr lang="en"/>
              <a:t>Augmented Reality (AR)</a:t>
            </a:r>
            <a:endParaRPr/>
          </a:p>
        </p:txBody>
      </p:sp>
      <p:sp>
        <p:nvSpPr>
          <p:cNvPr id="380" name="Google Shape;380;p34"/>
          <p:cNvSpPr txBox="1"/>
          <p:nvPr/>
        </p:nvSpPr>
        <p:spPr>
          <a:xfrm>
            <a:off x="6298775" y="4706175"/>
            <a:ext cx="23085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Montague La France</a:t>
            </a:r>
            <a:endParaRPr sz="1800">
              <a:solidFill>
                <a:schemeClr val="lt1"/>
              </a:solidFill>
              <a:latin typeface="Twentieth Century"/>
              <a:ea typeface="Twentieth Century"/>
              <a:cs typeface="Twentieth Century"/>
              <a:sym typeface="Twentieth Century"/>
            </a:endParaRPr>
          </a:p>
        </p:txBody>
      </p:sp>
      <p:pic>
        <p:nvPicPr>
          <p:cNvPr descr="Photon Cloud or Photon Server? | Photon Engine" id="381" name="Google Shape;381;p34"/>
          <p:cNvPicPr preferRelativeResize="0"/>
          <p:nvPr/>
        </p:nvPicPr>
        <p:blipFill>
          <a:blip r:embed="rId3">
            <a:alphaModFix/>
          </a:blip>
          <a:stretch>
            <a:fillRect/>
          </a:stretch>
        </p:blipFill>
        <p:spPr>
          <a:xfrm>
            <a:off x="3067025" y="2922775"/>
            <a:ext cx="2552608" cy="1874850"/>
          </a:xfrm>
          <a:prstGeom prst="rect">
            <a:avLst/>
          </a:prstGeom>
          <a:noFill/>
          <a:ln>
            <a:noFill/>
          </a:ln>
        </p:spPr>
      </p:pic>
      <p:pic>
        <p:nvPicPr>
          <p:cNvPr descr="What is http? - Computer Business Review" id="382" name="Google Shape;382;p34"/>
          <p:cNvPicPr preferRelativeResize="0"/>
          <p:nvPr/>
        </p:nvPicPr>
        <p:blipFill>
          <a:blip r:embed="rId4">
            <a:alphaModFix/>
          </a:blip>
          <a:stretch>
            <a:fillRect/>
          </a:stretch>
        </p:blipFill>
        <p:spPr>
          <a:xfrm>
            <a:off x="577550" y="2918648"/>
            <a:ext cx="2417875" cy="1934850"/>
          </a:xfrm>
          <a:prstGeom prst="rect">
            <a:avLst/>
          </a:prstGeom>
          <a:noFill/>
          <a:ln>
            <a:noFill/>
          </a:ln>
        </p:spPr>
      </p:pic>
      <p:pic>
        <p:nvPicPr>
          <p:cNvPr descr="WebXR. The New Standard for AR &amp; VR - ARVRtech" id="383" name="Google Shape;383;p34"/>
          <p:cNvPicPr preferRelativeResize="0"/>
          <p:nvPr/>
        </p:nvPicPr>
        <p:blipFill>
          <a:blip r:embed="rId5">
            <a:alphaModFix/>
          </a:blip>
          <a:stretch>
            <a:fillRect/>
          </a:stretch>
        </p:blipFill>
        <p:spPr>
          <a:xfrm>
            <a:off x="5751404" y="2948650"/>
            <a:ext cx="2855875" cy="18748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5"/>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Decision</a:t>
            </a:r>
            <a:endParaRPr/>
          </a:p>
        </p:txBody>
      </p:sp>
      <p:sp>
        <p:nvSpPr>
          <p:cNvPr id="389" name="Google Shape;389;p35"/>
          <p:cNvSpPr txBox="1"/>
          <p:nvPr>
            <p:ph idx="1" type="body"/>
          </p:nvPr>
        </p:nvSpPr>
        <p:spPr>
          <a:xfrm>
            <a:off x="311700" y="1152475"/>
            <a:ext cx="81270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Presented both components (Web and Unity Components) to the customer</a:t>
            </a:r>
            <a:endParaRPr/>
          </a:p>
          <a:p>
            <a:pPr indent="-374650" lvl="0" marL="457200" rtl="0" algn="l">
              <a:spcBef>
                <a:spcPts val="0"/>
              </a:spcBef>
              <a:spcAft>
                <a:spcPts val="0"/>
              </a:spcAft>
              <a:buSzPts val="2300"/>
              <a:buChar char="●"/>
            </a:pPr>
            <a:r>
              <a:rPr lang="en"/>
              <a:t> Decision: </a:t>
            </a:r>
            <a:endParaRPr/>
          </a:p>
          <a:p>
            <a:pPr indent="-349250" lvl="1" marL="914400" rtl="0" algn="l">
              <a:spcBef>
                <a:spcPts val="0"/>
              </a:spcBef>
              <a:spcAft>
                <a:spcPts val="0"/>
              </a:spcAft>
              <a:buSzPts val="1900"/>
              <a:buChar char="○"/>
            </a:pPr>
            <a:r>
              <a:rPr lang="en"/>
              <a:t>Web Technology Component </a:t>
            </a:r>
            <a:endParaRPr/>
          </a:p>
          <a:p>
            <a:pPr indent="-349250" lvl="1" marL="914400" rtl="0" algn="l">
              <a:spcBef>
                <a:spcPts val="0"/>
              </a:spcBef>
              <a:spcAft>
                <a:spcPts val="0"/>
              </a:spcAft>
              <a:buSzPts val="1900"/>
              <a:buChar char="○"/>
            </a:pPr>
            <a:r>
              <a:rPr lang="en"/>
              <a:t>Focus on Collaborative Sessions</a:t>
            </a:r>
            <a:endParaRPr/>
          </a:p>
          <a:p>
            <a:pPr indent="-349250" lvl="1" marL="914400" rtl="0" algn="l">
              <a:spcBef>
                <a:spcPts val="0"/>
              </a:spcBef>
              <a:spcAft>
                <a:spcPts val="0"/>
              </a:spcAft>
              <a:buSzPts val="1900"/>
              <a:buChar char="○"/>
            </a:pPr>
            <a:r>
              <a:rPr lang="en"/>
              <a:t>Future development: VR and AR capabilities</a:t>
            </a:r>
            <a:endParaRPr/>
          </a:p>
          <a:p>
            <a:pPr indent="-349250" lvl="1" marL="914400" rtl="0" algn="l">
              <a:spcBef>
                <a:spcPts val="0"/>
              </a:spcBef>
              <a:spcAft>
                <a:spcPts val="0"/>
              </a:spcAft>
              <a:buSzPts val="1900"/>
              <a:buChar char="○"/>
            </a:pPr>
            <a:r>
              <a:rPr lang="en"/>
              <a:t>Front-end Frameworks</a:t>
            </a:r>
            <a:endParaRPr/>
          </a:p>
          <a:p>
            <a:pPr indent="-349250" lvl="1" marL="914400" rtl="0" algn="l">
              <a:spcBef>
                <a:spcPts val="0"/>
              </a:spcBef>
              <a:spcAft>
                <a:spcPts val="0"/>
              </a:spcAft>
              <a:buSzPts val="1900"/>
              <a:buChar char="○"/>
            </a:pPr>
            <a:r>
              <a:rPr lang="en"/>
              <a:t>JavaScript libraries (Socket.io and Cesium)</a:t>
            </a:r>
            <a:endParaRPr/>
          </a:p>
          <a:p>
            <a:pPr indent="-349250" lvl="1" marL="914400" rtl="0" algn="l">
              <a:spcBef>
                <a:spcPts val="0"/>
              </a:spcBef>
              <a:spcAft>
                <a:spcPts val="0"/>
              </a:spcAft>
              <a:buSzPts val="1900"/>
              <a:buChar char="○"/>
            </a:pPr>
            <a:r>
              <a:rPr lang="en"/>
              <a:t>Database</a:t>
            </a:r>
            <a:endParaRPr/>
          </a:p>
        </p:txBody>
      </p:sp>
      <p:sp>
        <p:nvSpPr>
          <p:cNvPr id="390" name="Google Shape;390;p35"/>
          <p:cNvSpPr txBox="1"/>
          <p:nvPr/>
        </p:nvSpPr>
        <p:spPr>
          <a:xfrm>
            <a:off x="7002000" y="4706175"/>
            <a:ext cx="16053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Jose Garcia</a:t>
            </a:r>
            <a:endParaRPr sz="1800">
              <a:solidFill>
                <a:schemeClr val="lt1"/>
              </a:solidFill>
              <a:latin typeface="Twentieth Century"/>
              <a:ea typeface="Twentieth Century"/>
              <a:cs typeface="Twentieth Century"/>
              <a:sym typeface="Twentieth Century"/>
            </a:endParaRPr>
          </a:p>
        </p:txBody>
      </p:sp>
      <p:pic>
        <p:nvPicPr>
          <p:cNvPr id="391" name="Google Shape;391;p35"/>
          <p:cNvPicPr preferRelativeResize="0"/>
          <p:nvPr/>
        </p:nvPicPr>
        <p:blipFill>
          <a:blip r:embed="rId3">
            <a:alphaModFix/>
          </a:blip>
          <a:stretch>
            <a:fillRect/>
          </a:stretch>
        </p:blipFill>
        <p:spPr>
          <a:xfrm>
            <a:off x="4822025" y="1711375"/>
            <a:ext cx="3785275" cy="2857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6"/>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Requirements Document</a:t>
            </a:r>
            <a:endParaRPr/>
          </a:p>
        </p:txBody>
      </p:sp>
      <p:sp>
        <p:nvSpPr>
          <p:cNvPr id="397" name="Google Shape;397;p36"/>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Draft requirements from Personas, Use cases, and Scenarios</a:t>
            </a:r>
            <a:endParaRPr/>
          </a:p>
          <a:p>
            <a:pPr indent="-374650" lvl="0" marL="457200" rtl="0" algn="l">
              <a:spcBef>
                <a:spcPts val="0"/>
              </a:spcBef>
              <a:spcAft>
                <a:spcPts val="0"/>
              </a:spcAft>
              <a:buSzPts val="2300"/>
              <a:buChar char="●"/>
            </a:pPr>
            <a:r>
              <a:rPr lang="en"/>
              <a:t>Need more time</a:t>
            </a:r>
            <a:endParaRPr/>
          </a:p>
          <a:p>
            <a:pPr indent="-374650" lvl="0" marL="457200" rtl="0" algn="l">
              <a:spcBef>
                <a:spcPts val="0"/>
              </a:spcBef>
              <a:spcAft>
                <a:spcPts val="0"/>
              </a:spcAft>
              <a:buSzPts val="2300"/>
              <a:buChar char="●"/>
            </a:pPr>
            <a:r>
              <a:rPr lang="en"/>
              <a:t>In Progress:</a:t>
            </a:r>
            <a:endParaRPr/>
          </a:p>
          <a:p>
            <a:pPr indent="-349250" lvl="1" marL="914400" rtl="0" algn="l">
              <a:spcBef>
                <a:spcPts val="0"/>
              </a:spcBef>
              <a:spcAft>
                <a:spcPts val="0"/>
              </a:spcAft>
              <a:buSzPts val="1900"/>
              <a:buChar char="○"/>
            </a:pPr>
            <a:r>
              <a:rPr lang="en"/>
              <a:t>Section 4: Requirements Specification</a:t>
            </a:r>
            <a:endParaRPr/>
          </a:p>
          <a:p>
            <a:pPr indent="-349250" lvl="1" marL="914400" rtl="0" algn="l">
              <a:spcBef>
                <a:spcPts val="0"/>
              </a:spcBef>
              <a:spcAft>
                <a:spcPts val="0"/>
              </a:spcAft>
              <a:buSzPts val="1900"/>
              <a:buChar char="○"/>
            </a:pPr>
            <a:r>
              <a:rPr lang="en"/>
              <a:t>Section 5: Other Nonfunctional Requirements</a:t>
            </a:r>
            <a:endParaRPr/>
          </a:p>
          <a:p>
            <a:pPr indent="-374650" lvl="0" marL="457200" rtl="0" algn="l">
              <a:spcBef>
                <a:spcPts val="0"/>
              </a:spcBef>
              <a:spcAft>
                <a:spcPts val="0"/>
              </a:spcAft>
              <a:buSzPts val="2300"/>
              <a:buChar char="●"/>
            </a:pPr>
            <a:r>
              <a:rPr lang="en"/>
              <a:t>Revise document throughout the project</a:t>
            </a:r>
            <a:endParaRPr/>
          </a:p>
          <a:p>
            <a:pPr indent="0" lvl="0" marL="0" rtl="0" algn="l">
              <a:spcBef>
                <a:spcPts val="800"/>
              </a:spcBef>
              <a:spcAft>
                <a:spcPts val="0"/>
              </a:spcAft>
              <a:buNone/>
            </a:pPr>
            <a:r>
              <a:t/>
            </a:r>
            <a:endParaRPr/>
          </a:p>
        </p:txBody>
      </p:sp>
      <p:sp>
        <p:nvSpPr>
          <p:cNvPr id="398" name="Google Shape;398;p36"/>
          <p:cNvSpPr txBox="1"/>
          <p:nvPr/>
        </p:nvSpPr>
        <p:spPr>
          <a:xfrm>
            <a:off x="6439425" y="4706175"/>
            <a:ext cx="21678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Odasys Soberanes</a:t>
            </a:r>
            <a:endParaRPr sz="18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7"/>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Personas, Use Cases, Scenarios</a:t>
            </a:r>
            <a:endParaRPr/>
          </a:p>
        </p:txBody>
      </p:sp>
      <p:sp>
        <p:nvSpPr>
          <p:cNvPr id="404" name="Google Shape;404;p37"/>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Zipeng Guo</a:t>
            </a:r>
            <a:endParaRPr sz="1800">
              <a:solidFill>
                <a:schemeClr val="lt1"/>
              </a:solidFill>
              <a:latin typeface="Twentieth Century"/>
              <a:ea typeface="Twentieth Century"/>
              <a:cs typeface="Twentieth Century"/>
              <a:sym typeface="Twentieth Century"/>
            </a:endParaRPr>
          </a:p>
        </p:txBody>
      </p:sp>
      <p:sp>
        <p:nvSpPr>
          <p:cNvPr id="405" name="Google Shape;405;p37"/>
          <p:cNvSpPr txBox="1"/>
          <p:nvPr/>
        </p:nvSpPr>
        <p:spPr>
          <a:xfrm>
            <a:off x="441150" y="1184950"/>
            <a:ext cx="3958800" cy="3354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Represents different user types.</a:t>
            </a:r>
            <a:endParaRPr sz="1600">
              <a:solidFill>
                <a:schemeClr val="lt1"/>
              </a:solidFill>
              <a:latin typeface="Twentieth Century"/>
              <a:ea typeface="Twentieth Century"/>
              <a:cs typeface="Twentieth Century"/>
              <a:sym typeface="Twentieth Century"/>
            </a:endParaRPr>
          </a:p>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Personas examples:</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John is an ex-military, 35-year-old Mission Planner who works for NASA. </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Nick is a 20-year-old college student with a love for space. </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Tom is a 40-year-old high school teacher who is currently teaching a science class. </a:t>
            </a:r>
            <a:endParaRPr sz="1600">
              <a:solidFill>
                <a:schemeClr val="lt1"/>
              </a:solidFill>
              <a:latin typeface="Twentieth Century"/>
              <a:ea typeface="Twentieth Century"/>
              <a:cs typeface="Twentieth Century"/>
              <a:sym typeface="Twentieth Century"/>
            </a:endParaRPr>
          </a:p>
          <a:p>
            <a:pPr indent="0" lvl="0" marL="0" rtl="0" algn="l">
              <a:spcBef>
                <a:spcPts val="0"/>
              </a:spcBef>
              <a:spcAft>
                <a:spcPts val="0"/>
              </a:spcAft>
              <a:buNone/>
            </a:pPr>
            <a:r>
              <a:t/>
            </a:r>
            <a:endParaRPr sz="1600">
              <a:solidFill>
                <a:schemeClr val="dk1"/>
              </a:solidFill>
              <a:highlight>
                <a:srgbClr val="FFFFFF"/>
              </a:highlight>
            </a:endParaRPr>
          </a:p>
        </p:txBody>
      </p:sp>
      <p:pic>
        <p:nvPicPr>
          <p:cNvPr id="406" name="Google Shape;406;p37"/>
          <p:cNvPicPr preferRelativeResize="0"/>
          <p:nvPr/>
        </p:nvPicPr>
        <p:blipFill>
          <a:blip r:embed="rId3">
            <a:alphaModFix/>
          </a:blip>
          <a:stretch>
            <a:fillRect/>
          </a:stretch>
        </p:blipFill>
        <p:spPr>
          <a:xfrm>
            <a:off x="4572000" y="1184950"/>
            <a:ext cx="4215050" cy="2086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8"/>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Personas, Use Cases, Scenarios</a:t>
            </a:r>
            <a:endParaRPr/>
          </a:p>
        </p:txBody>
      </p:sp>
      <p:sp>
        <p:nvSpPr>
          <p:cNvPr id="412" name="Google Shape;412;p38"/>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Zipeng Guo</a:t>
            </a:r>
            <a:endParaRPr sz="1800">
              <a:solidFill>
                <a:schemeClr val="lt1"/>
              </a:solidFill>
              <a:latin typeface="Twentieth Century"/>
              <a:ea typeface="Twentieth Century"/>
              <a:cs typeface="Twentieth Century"/>
              <a:sym typeface="Twentieth Century"/>
            </a:endParaRPr>
          </a:p>
        </p:txBody>
      </p:sp>
      <p:sp>
        <p:nvSpPr>
          <p:cNvPr id="413" name="Google Shape;413;p38"/>
          <p:cNvSpPr txBox="1"/>
          <p:nvPr/>
        </p:nvSpPr>
        <p:spPr>
          <a:xfrm>
            <a:off x="441150" y="1184950"/>
            <a:ext cx="7424100" cy="3354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Use Cases and Scenarios</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Provides one or more scenarios.</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Illustrates interaction between end users and the system.</a:t>
            </a:r>
            <a:endParaRPr sz="1600">
              <a:solidFill>
                <a:schemeClr val="lt1"/>
              </a:solidFill>
              <a:latin typeface="Twentieth Century"/>
              <a:ea typeface="Twentieth Century"/>
              <a:cs typeface="Twentieth Century"/>
              <a:sym typeface="Twentieth Century"/>
            </a:endParaRPr>
          </a:p>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Importance:</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Shows how our software might be used.</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Draft requirements.</a:t>
            </a:r>
            <a:endParaRPr sz="1600">
              <a:solidFill>
                <a:schemeClr val="lt1"/>
              </a:solidFill>
              <a:latin typeface="Twentieth Century"/>
              <a:ea typeface="Twentieth Century"/>
              <a:cs typeface="Twentieth Century"/>
              <a:sym typeface="Twentieth Century"/>
            </a:endParaRPr>
          </a:p>
          <a:p>
            <a:pPr indent="-330200" lvl="0" marL="4572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Example:</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Nick is a 20-year-old college student with a love for space. </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Nick and his friends want to be able to collaborate in a smooth way</a:t>
            </a:r>
            <a:endParaRPr sz="1600">
              <a:solidFill>
                <a:schemeClr val="lt1"/>
              </a:solidFill>
              <a:latin typeface="Twentieth Century"/>
              <a:ea typeface="Twentieth Century"/>
              <a:cs typeface="Twentieth Century"/>
              <a:sym typeface="Twentieth Century"/>
            </a:endParaRPr>
          </a:p>
          <a:p>
            <a:pPr indent="-330200" lvl="1" marL="914400" rtl="0" algn="l">
              <a:spcBef>
                <a:spcPts val="0"/>
              </a:spcBef>
              <a:spcAft>
                <a:spcPts val="0"/>
              </a:spcAft>
              <a:buClr>
                <a:schemeClr val="lt1"/>
              </a:buClr>
              <a:buSzPts val="1600"/>
              <a:buFont typeface="Twentieth Century"/>
              <a:buChar char="○"/>
            </a:pPr>
            <a:r>
              <a:rPr lang="en" sz="1600">
                <a:solidFill>
                  <a:schemeClr val="lt1"/>
                </a:solidFill>
                <a:latin typeface="Twentieth Century"/>
                <a:ea typeface="Twentieth Century"/>
                <a:cs typeface="Twentieth Century"/>
                <a:sym typeface="Twentieth Century"/>
              </a:rPr>
              <a:t>We provide: Create a room, share the waypoint location, Real Time Collaboration  (Send Live Chat Messages)</a:t>
            </a:r>
            <a:endParaRPr sz="1600">
              <a:solidFill>
                <a:schemeClr val="lt1"/>
              </a:solidFill>
              <a:latin typeface="Twentieth Century"/>
              <a:ea typeface="Twentieth Century"/>
              <a:cs typeface="Twentieth Century"/>
              <a:sym typeface="Twentieth Centur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9"/>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Things We Were Not Expecting</a:t>
            </a:r>
            <a:endParaRPr/>
          </a:p>
        </p:txBody>
      </p:sp>
      <p:sp>
        <p:nvSpPr>
          <p:cNvPr id="419" name="Google Shape;419;p39"/>
          <p:cNvSpPr txBox="1"/>
          <p:nvPr>
            <p:ph idx="1" type="body"/>
          </p:nvPr>
        </p:nvSpPr>
        <p:spPr>
          <a:xfrm>
            <a:off x="793900" y="1172550"/>
            <a:ext cx="38373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Decision made at end of October</a:t>
            </a:r>
            <a:endParaRPr/>
          </a:p>
          <a:p>
            <a:pPr indent="-374650" lvl="0" marL="457200" rtl="0" algn="l">
              <a:spcBef>
                <a:spcPts val="0"/>
              </a:spcBef>
              <a:spcAft>
                <a:spcPts val="0"/>
              </a:spcAft>
              <a:buSzPts val="2300"/>
              <a:buChar char="●"/>
            </a:pPr>
            <a:r>
              <a:rPr lang="en"/>
              <a:t>Stronger focus on Use Cases, Personas</a:t>
            </a:r>
            <a:endParaRPr/>
          </a:p>
          <a:p>
            <a:pPr indent="-374650" lvl="0" marL="457200" rtl="0" algn="l">
              <a:spcBef>
                <a:spcPts val="0"/>
              </a:spcBef>
              <a:spcAft>
                <a:spcPts val="0"/>
              </a:spcAft>
              <a:buSzPts val="2300"/>
              <a:buChar char="●"/>
            </a:pPr>
            <a:r>
              <a:rPr lang="en"/>
              <a:t>Avoid</a:t>
            </a:r>
            <a:r>
              <a:rPr lang="en"/>
              <a:t> choosing specific technical solutions (for now)</a:t>
            </a:r>
            <a:endParaRPr/>
          </a:p>
          <a:p>
            <a:pPr indent="-374650" lvl="0" marL="457200" rtl="0" algn="l">
              <a:spcBef>
                <a:spcPts val="0"/>
              </a:spcBef>
              <a:spcAft>
                <a:spcPts val="0"/>
              </a:spcAft>
              <a:buSzPts val="2300"/>
              <a:buChar char="●"/>
            </a:pPr>
            <a:r>
              <a:rPr lang="en"/>
              <a:t>Need more time to draft requirements</a:t>
            </a:r>
            <a:endParaRPr/>
          </a:p>
        </p:txBody>
      </p:sp>
      <p:sp>
        <p:nvSpPr>
          <p:cNvPr id="420" name="Google Shape;420;p39"/>
          <p:cNvSpPr txBox="1"/>
          <p:nvPr/>
        </p:nvSpPr>
        <p:spPr>
          <a:xfrm>
            <a:off x="7092400" y="4706175"/>
            <a:ext cx="1515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David Tang</a:t>
            </a:r>
            <a:endParaRPr sz="1800">
              <a:solidFill>
                <a:schemeClr val="lt1"/>
              </a:solidFill>
              <a:latin typeface="Twentieth Century"/>
              <a:ea typeface="Twentieth Century"/>
              <a:cs typeface="Twentieth Century"/>
              <a:sym typeface="Twentieth Century"/>
            </a:endParaRPr>
          </a:p>
        </p:txBody>
      </p:sp>
      <p:pic>
        <p:nvPicPr>
          <p:cNvPr id="421" name="Google Shape;421;p39"/>
          <p:cNvPicPr preferRelativeResize="0"/>
          <p:nvPr/>
        </p:nvPicPr>
        <p:blipFill>
          <a:blip r:embed="rId3">
            <a:alphaModFix/>
          </a:blip>
          <a:stretch>
            <a:fillRect/>
          </a:stretch>
        </p:blipFill>
        <p:spPr>
          <a:xfrm>
            <a:off x="5042736" y="1172550"/>
            <a:ext cx="2496064" cy="1399200"/>
          </a:xfrm>
          <a:prstGeom prst="rect">
            <a:avLst/>
          </a:prstGeom>
          <a:noFill/>
          <a:ln>
            <a:noFill/>
          </a:ln>
        </p:spPr>
      </p:pic>
      <p:pic>
        <p:nvPicPr>
          <p:cNvPr id="422" name="Google Shape;422;p39"/>
          <p:cNvPicPr preferRelativeResize="0"/>
          <p:nvPr/>
        </p:nvPicPr>
        <p:blipFill>
          <a:blip r:embed="rId4">
            <a:alphaModFix/>
          </a:blip>
          <a:stretch>
            <a:fillRect/>
          </a:stretch>
        </p:blipFill>
        <p:spPr>
          <a:xfrm>
            <a:off x="5343213" y="2691413"/>
            <a:ext cx="1895100" cy="18951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0"/>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Project Timeline &amp; </a:t>
            </a:r>
            <a:r>
              <a:rPr lang="en"/>
              <a:t>Next Steps</a:t>
            </a:r>
            <a:endParaRPr/>
          </a:p>
        </p:txBody>
      </p:sp>
      <p:sp>
        <p:nvSpPr>
          <p:cNvPr id="428" name="Google Shape;428;p40"/>
          <p:cNvSpPr txBox="1"/>
          <p:nvPr>
            <p:ph idx="1" type="body"/>
          </p:nvPr>
        </p:nvSpPr>
        <p:spPr>
          <a:xfrm>
            <a:off x="457925" y="1152475"/>
            <a:ext cx="82281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Planning (8/28/20 - 10/30/20)</a:t>
            </a:r>
            <a:endParaRPr/>
          </a:p>
          <a:p>
            <a:pPr indent="-374650" lvl="0" marL="457200" rtl="0" algn="l">
              <a:spcBef>
                <a:spcPts val="0"/>
              </a:spcBef>
              <a:spcAft>
                <a:spcPts val="0"/>
              </a:spcAft>
              <a:buSzPts val="2300"/>
              <a:buChar char="●"/>
            </a:pPr>
            <a:r>
              <a:rPr lang="en"/>
              <a:t>Requirements (10/26/20 - 12/11/20) </a:t>
            </a:r>
            <a:endParaRPr/>
          </a:p>
          <a:p>
            <a:pPr indent="-374650" lvl="0" marL="457200" rtl="0" algn="l">
              <a:spcBef>
                <a:spcPts val="0"/>
              </a:spcBef>
              <a:spcAft>
                <a:spcPts val="0"/>
              </a:spcAft>
              <a:buSzPts val="2300"/>
              <a:buChar char="●"/>
            </a:pPr>
            <a:r>
              <a:rPr lang="en"/>
              <a:t>Design (11/27/20 - 1/5/21)</a:t>
            </a:r>
            <a:endParaRPr/>
          </a:p>
          <a:p>
            <a:pPr indent="-374650" lvl="0" marL="457200" rtl="0" algn="l">
              <a:spcBef>
                <a:spcPts val="0"/>
              </a:spcBef>
              <a:spcAft>
                <a:spcPts val="0"/>
              </a:spcAft>
              <a:buSzPts val="2300"/>
              <a:buChar char="●"/>
            </a:pPr>
            <a:r>
              <a:rPr lang="en"/>
              <a:t>Implementation (1/5/21 - 2/26/21)</a:t>
            </a:r>
            <a:endParaRPr/>
          </a:p>
          <a:p>
            <a:pPr indent="-374650" lvl="0" marL="457200" rtl="0" algn="l">
              <a:spcBef>
                <a:spcPts val="0"/>
              </a:spcBef>
              <a:spcAft>
                <a:spcPts val="0"/>
              </a:spcAft>
              <a:buSzPts val="2300"/>
              <a:buChar char="●"/>
            </a:pPr>
            <a:r>
              <a:rPr lang="en"/>
              <a:t>Testing (2/26/21 - 4/30/21)</a:t>
            </a:r>
            <a:endParaRPr/>
          </a:p>
          <a:p>
            <a:pPr indent="-374650" lvl="0" marL="457200" rtl="0" algn="l">
              <a:spcBef>
                <a:spcPts val="0"/>
              </a:spcBef>
              <a:spcAft>
                <a:spcPts val="0"/>
              </a:spcAft>
              <a:buSzPts val="2300"/>
              <a:buChar char="●"/>
            </a:pPr>
            <a:r>
              <a:rPr lang="en"/>
              <a:t>Closure (5/1/21 - 5/14/21)</a:t>
            </a:r>
            <a:endParaRPr/>
          </a:p>
        </p:txBody>
      </p:sp>
      <p:sp>
        <p:nvSpPr>
          <p:cNvPr id="429" name="Google Shape;429;p40"/>
          <p:cNvSpPr txBox="1"/>
          <p:nvPr/>
        </p:nvSpPr>
        <p:spPr>
          <a:xfrm>
            <a:off x="6941725" y="4706175"/>
            <a:ext cx="16656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Twentieth Century"/>
                <a:ea typeface="Twentieth Century"/>
                <a:cs typeface="Twentieth Century"/>
                <a:sym typeface="Twentieth Century"/>
              </a:rPr>
              <a:t>Johnny Lee</a:t>
            </a:r>
            <a:endParaRPr sz="1800">
              <a:solidFill>
                <a:schemeClr val="lt1"/>
              </a:solidFill>
              <a:latin typeface="Twentieth Century"/>
              <a:ea typeface="Twentieth Century"/>
              <a:cs typeface="Twentieth Century"/>
              <a:sym typeface="Twentieth Century"/>
            </a:endParaRPr>
          </a:p>
        </p:txBody>
      </p:sp>
      <p:pic>
        <p:nvPicPr>
          <p:cNvPr id="430" name="Google Shape;430;p40"/>
          <p:cNvPicPr preferRelativeResize="0"/>
          <p:nvPr/>
        </p:nvPicPr>
        <p:blipFill>
          <a:blip r:embed="rId3">
            <a:alphaModFix/>
          </a:blip>
          <a:stretch>
            <a:fillRect/>
          </a:stretch>
        </p:blipFill>
        <p:spPr>
          <a:xfrm>
            <a:off x="5000859" y="1152474"/>
            <a:ext cx="3685165" cy="189356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41"/>
          <p:cNvSpPr txBox="1"/>
          <p:nvPr>
            <p:ph type="title"/>
          </p:nvPr>
        </p:nvSpPr>
        <p:spPr>
          <a:xfrm>
            <a:off x="311700" y="445025"/>
            <a:ext cx="8520600" cy="5727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a:t>Conclusion</a:t>
            </a:r>
            <a:endParaRPr/>
          </a:p>
        </p:txBody>
      </p:sp>
      <p:sp>
        <p:nvSpPr>
          <p:cNvPr id="436" name="Google Shape;436;p41"/>
          <p:cNvSpPr txBox="1"/>
          <p:nvPr>
            <p:ph idx="1" type="body"/>
          </p:nvPr>
        </p:nvSpPr>
        <p:spPr>
          <a:xfrm>
            <a:off x="311700" y="1152475"/>
            <a:ext cx="8520600" cy="3416400"/>
          </a:xfrm>
          <a:prstGeom prst="rect">
            <a:avLst/>
          </a:prstGeom>
        </p:spPr>
        <p:txBody>
          <a:bodyPr anchorCtr="0" anchor="t" bIns="34275" lIns="68575" spcFirstLastPara="1" rIns="68575" wrap="square" tIns="34275">
            <a:noAutofit/>
          </a:bodyPr>
          <a:lstStyle/>
          <a:p>
            <a:pPr indent="-374650" lvl="0" marL="457200" rtl="0" algn="l">
              <a:spcBef>
                <a:spcPts val="800"/>
              </a:spcBef>
              <a:spcAft>
                <a:spcPts val="0"/>
              </a:spcAft>
              <a:buSzPts val="2300"/>
              <a:buChar char="•"/>
            </a:pPr>
            <a:r>
              <a:rPr lang="en"/>
              <a:t>We want to implement Collaboration onto Solar System Treks.</a:t>
            </a:r>
            <a:endParaRPr/>
          </a:p>
          <a:p>
            <a:pPr indent="-374650" lvl="0" marL="457200" rtl="0" algn="l">
              <a:spcBef>
                <a:spcPts val="0"/>
              </a:spcBef>
              <a:spcAft>
                <a:spcPts val="0"/>
              </a:spcAft>
              <a:buSzPts val="2300"/>
              <a:buChar char="•"/>
            </a:pPr>
            <a:r>
              <a:rPr lang="en"/>
              <a:t>Created a project plan following SDLC (Software Development Lifecycle) for the software.</a:t>
            </a:r>
            <a:endParaRPr/>
          </a:p>
          <a:p>
            <a:pPr indent="-374650" lvl="0" marL="457200" rtl="0" algn="l">
              <a:spcBef>
                <a:spcPts val="0"/>
              </a:spcBef>
              <a:spcAft>
                <a:spcPts val="0"/>
              </a:spcAft>
              <a:buSzPts val="2300"/>
              <a:buChar char="•"/>
            </a:pPr>
            <a:r>
              <a:rPr lang="en"/>
              <a:t>Current Path</a:t>
            </a:r>
            <a:endParaRPr/>
          </a:p>
          <a:p>
            <a:pPr indent="-349250" lvl="1" marL="914400" rtl="0" algn="l">
              <a:spcBef>
                <a:spcPts val="0"/>
              </a:spcBef>
              <a:spcAft>
                <a:spcPts val="0"/>
              </a:spcAft>
              <a:buSzPts val="1900"/>
              <a:buChar char="•"/>
            </a:pPr>
            <a:r>
              <a:rPr lang="en"/>
              <a:t>Explored two routes (Unity vs Web).</a:t>
            </a:r>
            <a:endParaRPr/>
          </a:p>
          <a:p>
            <a:pPr indent="-349250" lvl="1" marL="914400" rtl="0" algn="l">
              <a:spcBef>
                <a:spcPts val="0"/>
              </a:spcBef>
              <a:spcAft>
                <a:spcPts val="0"/>
              </a:spcAft>
              <a:buSzPts val="1900"/>
              <a:buChar char="•"/>
            </a:pPr>
            <a:r>
              <a:rPr lang="en"/>
              <a:t>Going forward with design in Web.</a:t>
            </a:r>
            <a:endParaRPr/>
          </a:p>
          <a:p>
            <a:pPr indent="-374650" lvl="0" marL="457200" rtl="0" algn="l">
              <a:spcBef>
                <a:spcPts val="0"/>
              </a:spcBef>
              <a:spcAft>
                <a:spcPts val="0"/>
              </a:spcAft>
              <a:buSzPts val="2300"/>
              <a:buChar char="•"/>
            </a:pPr>
            <a:r>
              <a:rPr lang="en"/>
              <a:t>Now focused on Requirements and early Design document.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2"/>
          <p:cNvSpPr txBox="1"/>
          <p:nvPr>
            <p:ph type="title"/>
          </p:nvPr>
        </p:nvSpPr>
        <p:spPr>
          <a:xfrm>
            <a:off x="311700" y="445025"/>
            <a:ext cx="8520600" cy="4123800"/>
          </a:xfrm>
          <a:prstGeom prst="rect">
            <a:avLst/>
          </a:prstGeom>
        </p:spPr>
        <p:txBody>
          <a:bodyPr anchorCtr="0" anchor="ctr" bIns="34275" lIns="68575" spcFirstLastPara="1" rIns="68575" wrap="square" tIns="34275">
            <a:noAutofit/>
          </a:bodyPr>
          <a:lstStyle/>
          <a:p>
            <a:pPr indent="0" lvl="0" marL="0" rtl="0" algn="ctr">
              <a:spcBef>
                <a:spcPts val="0"/>
              </a:spcBef>
              <a:spcAft>
                <a:spcPts val="0"/>
              </a:spcAft>
              <a:buNone/>
            </a:pPr>
            <a:r>
              <a:rPr lang="en" sz="4800"/>
              <a:t>Questions?</a:t>
            </a:r>
            <a:endParaRPr sz="4800"/>
          </a:p>
        </p:txBody>
      </p:sp>
    </p:spTree>
  </p:cSld>
  <p:clrMapOvr>
    <a:masterClrMapping/>
  </p:clrMapOvr>
</p:sld>
</file>

<file path=ppt/theme/theme1.xml><?xml version="1.0" encoding="utf-8"?>
<a:theme xmlns:a="http://schemas.openxmlformats.org/drawingml/2006/main" xmlns:r="http://schemas.openxmlformats.org/officeDocument/2006/relationships" name="Circuit">
  <a:themeElements>
    <a:clrScheme name="Circuit">
      <a:dk1>
        <a:srgbClr val="000000"/>
      </a:dk1>
      <a:lt1>
        <a:srgbClr val="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