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</p:sldIdLst>
  <p:sldSz cy="5143500" cx="9144000"/>
  <p:notesSz cx="6858000" cy="9144000"/>
  <p:embeddedFontLst>
    <p:embeddedFont>
      <p:font typeface="Roboto"/>
      <p:regular r:id="rId52"/>
      <p:bold r:id="rId53"/>
      <p:italic r:id="rId54"/>
      <p:boldItalic r:id="rId55"/>
    </p:embeddedFont>
    <p:embeddedFont>
      <p:font typeface="Titillium Web"/>
      <p:regular r:id="rId56"/>
      <p:bold r:id="rId57"/>
      <p:italic r:id="rId58"/>
      <p:boldItalic r:id="rId59"/>
    </p:embeddedFont>
    <p:embeddedFont>
      <p:font typeface="Titillium Web ExtraLight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TitilliumWebExtraLight-italic.fntdata"/><Relationship Id="rId61" Type="http://schemas.openxmlformats.org/officeDocument/2006/relationships/font" Target="fonts/TitilliumWebExtraLight-bold.fntdata"/><Relationship Id="rId20" Type="http://schemas.openxmlformats.org/officeDocument/2006/relationships/slide" Target="slides/slide16.xml"/><Relationship Id="rId63" Type="http://schemas.openxmlformats.org/officeDocument/2006/relationships/font" Target="fonts/TitilliumWebExtraLight-bold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TitilliumWebExtraLight-regular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font" Target="fonts/Roboto-bold.fntdata"/><Relationship Id="rId52" Type="http://schemas.openxmlformats.org/officeDocument/2006/relationships/font" Target="fonts/Roboto-regular.fntdata"/><Relationship Id="rId11" Type="http://schemas.openxmlformats.org/officeDocument/2006/relationships/slide" Target="slides/slide7.xml"/><Relationship Id="rId55" Type="http://schemas.openxmlformats.org/officeDocument/2006/relationships/font" Target="fonts/Roboto-boldItalic.fntdata"/><Relationship Id="rId10" Type="http://schemas.openxmlformats.org/officeDocument/2006/relationships/slide" Target="slides/slide6.xml"/><Relationship Id="rId54" Type="http://schemas.openxmlformats.org/officeDocument/2006/relationships/font" Target="fonts/Roboto-italic.fntdata"/><Relationship Id="rId13" Type="http://schemas.openxmlformats.org/officeDocument/2006/relationships/slide" Target="slides/slide9.xml"/><Relationship Id="rId57" Type="http://schemas.openxmlformats.org/officeDocument/2006/relationships/font" Target="fonts/TitilliumWeb-bold.fntdata"/><Relationship Id="rId12" Type="http://schemas.openxmlformats.org/officeDocument/2006/relationships/slide" Target="slides/slide8.xml"/><Relationship Id="rId56" Type="http://schemas.openxmlformats.org/officeDocument/2006/relationships/font" Target="fonts/TitilliumWeb-regular.fntdata"/><Relationship Id="rId15" Type="http://schemas.openxmlformats.org/officeDocument/2006/relationships/slide" Target="slides/slide11.xml"/><Relationship Id="rId59" Type="http://schemas.openxmlformats.org/officeDocument/2006/relationships/font" Target="fonts/TitilliumWeb-boldItalic.fntdata"/><Relationship Id="rId14" Type="http://schemas.openxmlformats.org/officeDocument/2006/relationships/slide" Target="slides/slide10.xml"/><Relationship Id="rId58" Type="http://schemas.openxmlformats.org/officeDocument/2006/relationships/font" Target="fonts/TitilliumWeb-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e10566ab40_0_2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e10566ab40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102652a956b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102652a956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1028a9cc4fa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1028a9cc4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1028a9cc4fa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1028a9cc4f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1028fb1855a_7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1028fb1855a_7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102a3b183c4_0_14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102a3b183c4_0_1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10233c3d48f_9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10233c3d48f_9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1027b50bbfb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1027b50bbfb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cfbabe3dd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cfbabe3d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1027b50bbfb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1027b50bbf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1027b50bbfb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1027b50bbf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103210e67cf_0_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103210e67c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10337d2f15f_0_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10337d2f15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Summarize it (add image to make it more engaging 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2. Output -&gt; Highlight screenshots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(Max. 1 minute)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10233c3d48f_4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10233c3d48f_4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demo to describe what is being said in the step slides. Delete STEP slide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1. For the recording: MRI Upload, Manual Thresholding; This demo will be accompanied by a live voiceover. (Max. 1 minute)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1034a1f5366_0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1034a1f536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slide with pros and cons. State the pros and cons of Manual Threshold.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3. Pro and Cons for using this methodology (2-3 points for each) (Max. 1 minute)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103210e67cf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103210e67c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1042fa1dd83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1042fa1dd8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1029b01c3a8_4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1029b01c3a8_4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the demo to describe what is being said in the step slides.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1042fa1dd83_0_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1042fa1dd8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slide with pros and cons. State the pros and cons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103210e67cf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103210e67cf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Hello everyone my name is Alejandra and I will be talking out </a:t>
            </a:r>
            <a:r>
              <a:rPr lang="en"/>
              <a:t>Nvidia's</a:t>
            </a:r>
            <a:r>
              <a:rPr lang="en"/>
              <a:t> AIAA method DeepGrow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1042fa1dd83_0_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g1042fa1dd8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Deep grow requires the user to place input points known as </a:t>
            </a:r>
            <a:r>
              <a:rPr lang="en"/>
              <a:t>foreground and background</a:t>
            </a:r>
            <a:r>
              <a:rPr lang="en"/>
              <a:t> points on the structure of </a:t>
            </a:r>
            <a:r>
              <a:rPr lang="en"/>
              <a:t>interest and displays a 3D model as an output.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rPr lang="en"/>
              <a:t>As you can see on the top figure we have used this method to create a 3D model of the vagina.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❖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1042fa1dd83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g1042fa1dd8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1042fa1dd83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1042fa1dd8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pros of </a:t>
            </a:r>
            <a:r>
              <a:rPr lang="en"/>
              <a:t>Nvidia's AIAA Deepgrow are it requires less inputs from the user compared to the traditional methods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g103210e67cf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" name="Google Shape;1096;g103210e67c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104df67e440_0_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104df67e44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1028fb1855a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1028fb1855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g103c2d72d70_7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g103c2d72d70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g1028fb1855a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4" name="Google Shape;1144;g1028fb1855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g1028fb1855a_2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" name="Google Shape;1153;g1028fb1855a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103c2d72d70_2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103c2d72d70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1028fb1855a_2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1028fb1855a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1028fb1855a_2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1028fb1855a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03c2d72d70_7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03c2d72d70_7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103c2d72d70_7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103c2d72d70_7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103c2d72d70_7_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103c2d72d70_7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1028fb1855a_2_1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1028fb1855a_2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104df67e440_0_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104df67e44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1028fb1855a_7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1028fb1855a_7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1028fb1855a_6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1028fb1855a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104df67e440_2_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104df67e440_2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102652a956b_0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102652a956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g104df67e440_2_1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2" name="Google Shape;1322;g104df67e440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102652a956b_0_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" name="Google Shape;1333;g102652a956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1028fb1855a_7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1028fb1855a_7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1028fb1855a_7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" name="Google Shape;1354;g1028fb1855a_7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696525" y="817291"/>
            <a:ext cx="7729200" cy="20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None/>
              <a:defRPr sz="58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28550" y="2196764"/>
            <a:ext cx="9094048" cy="2946825"/>
            <a:chOff x="28544" y="3514688"/>
            <a:chExt cx="9094048" cy="1628800"/>
          </a:xfrm>
        </p:grpSpPr>
        <p:sp>
          <p:nvSpPr>
            <p:cNvPr id="13" name="Google Shape;13;p2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" name="Google Shape;46;p2"/>
          <p:cNvGrpSpPr/>
          <p:nvPr/>
        </p:nvGrpSpPr>
        <p:grpSpPr>
          <a:xfrm>
            <a:off x="28550" y="3359978"/>
            <a:ext cx="9094048" cy="1783611"/>
            <a:chOff x="28544" y="4157632"/>
            <a:chExt cx="9094048" cy="985856"/>
          </a:xfrm>
        </p:grpSpPr>
        <p:sp>
          <p:nvSpPr>
            <p:cNvPr id="47" name="Google Shape;47;p2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2"/>
          <p:cNvSpPr/>
          <p:nvPr/>
        </p:nvSpPr>
        <p:spPr>
          <a:xfrm>
            <a:off x="0" y="2229988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rgbClr val="465573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/>
          <p:nvPr>
            <p:ph type="ctrTitle"/>
          </p:nvPr>
        </p:nvSpPr>
        <p:spPr>
          <a:xfrm>
            <a:off x="448270" y="668942"/>
            <a:ext cx="7772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6" name="Google Shape;116;p3"/>
          <p:cNvSpPr txBox="1"/>
          <p:nvPr>
            <p:ph idx="1" type="subTitle"/>
          </p:nvPr>
        </p:nvSpPr>
        <p:spPr>
          <a:xfrm>
            <a:off x="448270" y="1585135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/>
        </p:txBody>
      </p:sp>
      <p:grpSp>
        <p:nvGrpSpPr>
          <p:cNvPr id="117" name="Google Shape;117;p3"/>
          <p:cNvGrpSpPr/>
          <p:nvPr/>
        </p:nvGrpSpPr>
        <p:grpSpPr>
          <a:xfrm>
            <a:off x="28550" y="2196764"/>
            <a:ext cx="9094048" cy="2946825"/>
            <a:chOff x="28544" y="3514688"/>
            <a:chExt cx="9094048" cy="1628800"/>
          </a:xfrm>
        </p:grpSpPr>
        <p:sp>
          <p:nvSpPr>
            <p:cNvPr id="118" name="Google Shape;118;p3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" name="Google Shape;151;p3"/>
          <p:cNvGrpSpPr/>
          <p:nvPr/>
        </p:nvGrpSpPr>
        <p:grpSpPr>
          <a:xfrm>
            <a:off x="28550" y="3359978"/>
            <a:ext cx="9094048" cy="1783611"/>
            <a:chOff x="28544" y="4157632"/>
            <a:chExt cx="9094048" cy="985856"/>
          </a:xfrm>
        </p:grpSpPr>
        <p:sp>
          <p:nvSpPr>
            <p:cNvPr id="152" name="Google Shape;152;p3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00041C">
                <a:alpha val="184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"/>
          <p:cNvSpPr/>
          <p:nvPr/>
        </p:nvSpPr>
        <p:spPr>
          <a:xfrm flipH="1" rot="10800000">
            <a:off x="-25" y="1079400"/>
            <a:ext cx="9144000" cy="40641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4"/>
          <p:cNvSpPr txBox="1"/>
          <p:nvPr>
            <p:ph idx="1" type="body"/>
          </p:nvPr>
        </p:nvSpPr>
        <p:spPr>
          <a:xfrm>
            <a:off x="1669850" y="1857000"/>
            <a:ext cx="5804400" cy="27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Font typeface="Titillium Web ExtraLight"/>
              <a:buChar char="▫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-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-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-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-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-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●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○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8pPr>
            <a:lvl9pPr indent="-419100" lvl="8" marL="4114800" rtl="0" algn="ctr">
              <a:spcBef>
                <a:spcPts val="0"/>
              </a:spcBef>
              <a:spcAft>
                <a:spcPts val="0"/>
              </a:spcAft>
              <a:buSzPts val="3000"/>
              <a:buFont typeface="Titillium Web ExtraLight"/>
              <a:buChar char="■"/>
              <a:defRPr sz="3000"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9pPr>
          </a:lstStyle>
          <a:p/>
        </p:txBody>
      </p:sp>
      <p:sp>
        <p:nvSpPr>
          <p:cNvPr id="221" name="Google Shape;221;p4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2" name="Google Shape;222;p4"/>
          <p:cNvSpPr/>
          <p:nvPr/>
        </p:nvSpPr>
        <p:spPr>
          <a:xfrm>
            <a:off x="0" y="401188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"/>
          <p:cNvSpPr/>
          <p:nvPr/>
        </p:nvSpPr>
        <p:spPr>
          <a:xfrm>
            <a:off x="-25" y="0"/>
            <a:ext cx="9144000" cy="10887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5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26" name="Google Shape;226;p5"/>
          <p:cNvGrpSpPr/>
          <p:nvPr/>
        </p:nvGrpSpPr>
        <p:grpSpPr>
          <a:xfrm>
            <a:off x="28550" y="3850565"/>
            <a:ext cx="9094048" cy="1293104"/>
            <a:chOff x="28544" y="3514688"/>
            <a:chExt cx="9094048" cy="1628800"/>
          </a:xfrm>
        </p:grpSpPr>
        <p:sp>
          <p:nvSpPr>
            <p:cNvPr id="227" name="Google Shape;227;p5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0" name="Google Shape;260;p5"/>
          <p:cNvGrpSpPr/>
          <p:nvPr/>
        </p:nvGrpSpPr>
        <p:grpSpPr>
          <a:xfrm>
            <a:off x="28550" y="4360998"/>
            <a:ext cx="9094048" cy="782671"/>
            <a:chOff x="28544" y="4157632"/>
            <a:chExt cx="9094048" cy="985856"/>
          </a:xfrm>
        </p:grpSpPr>
        <p:sp>
          <p:nvSpPr>
            <p:cNvPr id="261" name="Google Shape;261;p5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7" name="Google Shape;327;p5"/>
          <p:cNvSpPr/>
          <p:nvPr/>
        </p:nvSpPr>
        <p:spPr>
          <a:xfrm>
            <a:off x="0" y="3579000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5"/>
          <p:cNvSpPr txBox="1"/>
          <p:nvPr>
            <p:ph type="title"/>
          </p:nvPr>
        </p:nvSpPr>
        <p:spPr>
          <a:xfrm>
            <a:off x="739675" y="401250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9" name="Google Shape;329;p5"/>
          <p:cNvSpPr txBox="1"/>
          <p:nvPr>
            <p:ph idx="1" type="body"/>
          </p:nvPr>
        </p:nvSpPr>
        <p:spPr>
          <a:xfrm>
            <a:off x="739680" y="1152528"/>
            <a:ext cx="76860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▫"/>
              <a:defRPr>
                <a:solidFill>
                  <a:schemeClr val="lt1"/>
                </a:solidFill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+ image">
  <p:cSld name="TITLE_AND_BODY_1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"/>
          <p:cNvSpPr/>
          <p:nvPr/>
        </p:nvSpPr>
        <p:spPr>
          <a:xfrm>
            <a:off x="4985150" y="150"/>
            <a:ext cx="4158900" cy="51435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6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3" name="Google Shape;333;p6"/>
          <p:cNvSpPr txBox="1"/>
          <p:nvPr>
            <p:ph type="title"/>
          </p:nvPr>
        </p:nvSpPr>
        <p:spPr>
          <a:xfrm>
            <a:off x="452724" y="620920"/>
            <a:ext cx="3985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4" name="Google Shape;334;p6"/>
          <p:cNvSpPr txBox="1"/>
          <p:nvPr>
            <p:ph idx="1" type="body"/>
          </p:nvPr>
        </p:nvSpPr>
        <p:spPr>
          <a:xfrm>
            <a:off x="452727" y="1412678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▫"/>
              <a:defRPr>
                <a:solidFill>
                  <a:schemeClr val="lt1"/>
                </a:solidFill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-"/>
              <a:defRPr>
                <a:solidFill>
                  <a:schemeClr val="lt1"/>
                </a:solidFill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"/>
          <p:cNvSpPr/>
          <p:nvPr/>
        </p:nvSpPr>
        <p:spPr>
          <a:xfrm>
            <a:off x="-25" y="0"/>
            <a:ext cx="9144000" cy="10887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7" name="Google Shape;337;p7"/>
          <p:cNvGrpSpPr/>
          <p:nvPr/>
        </p:nvGrpSpPr>
        <p:grpSpPr>
          <a:xfrm>
            <a:off x="28550" y="3850565"/>
            <a:ext cx="9094048" cy="1293104"/>
            <a:chOff x="28544" y="3514688"/>
            <a:chExt cx="9094048" cy="1628800"/>
          </a:xfrm>
        </p:grpSpPr>
        <p:sp>
          <p:nvSpPr>
            <p:cNvPr id="338" name="Google Shape;338;p7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7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7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7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7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7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7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7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7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7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7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7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7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7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7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7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7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7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7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7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7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7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7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7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7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7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7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7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1" name="Google Shape;371;p7"/>
          <p:cNvGrpSpPr/>
          <p:nvPr/>
        </p:nvGrpSpPr>
        <p:grpSpPr>
          <a:xfrm>
            <a:off x="28550" y="4360998"/>
            <a:ext cx="9094048" cy="782671"/>
            <a:chOff x="28544" y="4157632"/>
            <a:chExt cx="9094048" cy="985856"/>
          </a:xfrm>
        </p:grpSpPr>
        <p:sp>
          <p:nvSpPr>
            <p:cNvPr id="372" name="Google Shape;372;p7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7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7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8" name="Google Shape;438;p7"/>
          <p:cNvSpPr/>
          <p:nvPr/>
        </p:nvSpPr>
        <p:spPr>
          <a:xfrm>
            <a:off x="0" y="3579000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7"/>
          <p:cNvSpPr txBox="1"/>
          <p:nvPr>
            <p:ph type="title"/>
          </p:nvPr>
        </p:nvSpPr>
        <p:spPr>
          <a:xfrm>
            <a:off x="739675" y="401250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40" name="Google Shape;440;p7"/>
          <p:cNvSpPr txBox="1"/>
          <p:nvPr>
            <p:ph idx="1" type="body"/>
          </p:nvPr>
        </p:nvSpPr>
        <p:spPr>
          <a:xfrm>
            <a:off x="739675" y="1218009"/>
            <a:ext cx="3730800" cy="28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41" name="Google Shape;441;p7"/>
          <p:cNvSpPr txBox="1"/>
          <p:nvPr>
            <p:ph idx="2" type="body"/>
          </p:nvPr>
        </p:nvSpPr>
        <p:spPr>
          <a:xfrm>
            <a:off x="4694997" y="1218009"/>
            <a:ext cx="3730800" cy="28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▫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-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442" name="Google Shape;442;p7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8"/>
          <p:cNvSpPr/>
          <p:nvPr/>
        </p:nvSpPr>
        <p:spPr>
          <a:xfrm>
            <a:off x="-25" y="0"/>
            <a:ext cx="9144000" cy="10887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5" name="Google Shape;445;p8"/>
          <p:cNvGrpSpPr/>
          <p:nvPr/>
        </p:nvGrpSpPr>
        <p:grpSpPr>
          <a:xfrm>
            <a:off x="28550" y="3850565"/>
            <a:ext cx="9094048" cy="1293104"/>
            <a:chOff x="28544" y="3514688"/>
            <a:chExt cx="9094048" cy="1628800"/>
          </a:xfrm>
        </p:grpSpPr>
        <p:sp>
          <p:nvSpPr>
            <p:cNvPr id="446" name="Google Shape;446;p8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8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8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8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8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8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8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8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8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9" name="Google Shape;479;p8"/>
          <p:cNvGrpSpPr/>
          <p:nvPr/>
        </p:nvGrpSpPr>
        <p:grpSpPr>
          <a:xfrm>
            <a:off x="28550" y="4360998"/>
            <a:ext cx="9094048" cy="782671"/>
            <a:chOff x="28544" y="4157632"/>
            <a:chExt cx="9094048" cy="985856"/>
          </a:xfrm>
        </p:grpSpPr>
        <p:sp>
          <p:nvSpPr>
            <p:cNvPr id="480" name="Google Shape;480;p8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8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8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8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8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8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8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8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8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8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8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8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8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8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8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8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8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8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6" name="Google Shape;546;p8"/>
          <p:cNvSpPr/>
          <p:nvPr/>
        </p:nvSpPr>
        <p:spPr>
          <a:xfrm>
            <a:off x="0" y="3579000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8"/>
          <p:cNvSpPr txBox="1"/>
          <p:nvPr>
            <p:ph type="title"/>
          </p:nvPr>
        </p:nvSpPr>
        <p:spPr>
          <a:xfrm>
            <a:off x="739675" y="401250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48" name="Google Shape;548;p8"/>
          <p:cNvSpPr txBox="1"/>
          <p:nvPr>
            <p:ph idx="1" type="body"/>
          </p:nvPr>
        </p:nvSpPr>
        <p:spPr>
          <a:xfrm>
            <a:off x="739675" y="1235873"/>
            <a:ext cx="2477400" cy="28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49" name="Google Shape;549;p8"/>
          <p:cNvSpPr txBox="1"/>
          <p:nvPr>
            <p:ph idx="2" type="body"/>
          </p:nvPr>
        </p:nvSpPr>
        <p:spPr>
          <a:xfrm>
            <a:off x="3344038" y="1235873"/>
            <a:ext cx="2477400" cy="28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50" name="Google Shape;550;p8"/>
          <p:cNvSpPr txBox="1"/>
          <p:nvPr>
            <p:ph idx="3" type="body"/>
          </p:nvPr>
        </p:nvSpPr>
        <p:spPr>
          <a:xfrm>
            <a:off x="5948402" y="1235873"/>
            <a:ext cx="2477400" cy="28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▫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-"/>
              <a:defRPr sz="1800"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51" name="Google Shape;551;p8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9"/>
          <p:cNvSpPr/>
          <p:nvPr/>
        </p:nvSpPr>
        <p:spPr>
          <a:xfrm>
            <a:off x="-25" y="0"/>
            <a:ext cx="9144000" cy="10887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4" name="Google Shape;554;p9"/>
          <p:cNvGrpSpPr/>
          <p:nvPr/>
        </p:nvGrpSpPr>
        <p:grpSpPr>
          <a:xfrm>
            <a:off x="28550" y="3850565"/>
            <a:ext cx="9094048" cy="1293104"/>
            <a:chOff x="28544" y="3514688"/>
            <a:chExt cx="9094048" cy="1628800"/>
          </a:xfrm>
        </p:grpSpPr>
        <p:sp>
          <p:nvSpPr>
            <p:cNvPr id="555" name="Google Shape;555;p9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9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9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9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9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9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9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9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8" name="Google Shape;588;p9"/>
          <p:cNvGrpSpPr/>
          <p:nvPr/>
        </p:nvGrpSpPr>
        <p:grpSpPr>
          <a:xfrm>
            <a:off x="28550" y="4360998"/>
            <a:ext cx="9094048" cy="782671"/>
            <a:chOff x="28544" y="4157632"/>
            <a:chExt cx="9094048" cy="985856"/>
          </a:xfrm>
        </p:grpSpPr>
        <p:sp>
          <p:nvSpPr>
            <p:cNvPr id="589" name="Google Shape;589;p9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9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9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9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9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9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9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9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9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9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9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9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9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9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9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9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9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9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9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9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9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9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9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9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5" name="Google Shape;655;p9"/>
          <p:cNvSpPr/>
          <p:nvPr/>
        </p:nvSpPr>
        <p:spPr>
          <a:xfrm>
            <a:off x="0" y="3579000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9"/>
          <p:cNvSpPr txBox="1"/>
          <p:nvPr>
            <p:ph type="title"/>
          </p:nvPr>
        </p:nvSpPr>
        <p:spPr>
          <a:xfrm>
            <a:off x="739675" y="401250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57" name="Google Shape;657;p9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no graph">
  <p:cSld name="TITLE_ONLY_1"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0"/>
          <p:cNvSpPr/>
          <p:nvPr/>
        </p:nvSpPr>
        <p:spPr>
          <a:xfrm>
            <a:off x="-25" y="-11875"/>
            <a:ext cx="9144000" cy="8232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10"/>
          <p:cNvSpPr txBox="1"/>
          <p:nvPr>
            <p:ph type="title"/>
          </p:nvPr>
        </p:nvSpPr>
        <p:spPr>
          <a:xfrm>
            <a:off x="739675" y="-1"/>
            <a:ext cx="7686000" cy="71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61" name="Google Shape;661;p10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1"/>
          <p:cNvSpPr/>
          <p:nvPr/>
        </p:nvSpPr>
        <p:spPr>
          <a:xfrm>
            <a:off x="-25" y="4329000"/>
            <a:ext cx="9144000" cy="814500"/>
          </a:xfrm>
          <a:prstGeom prst="rect">
            <a:avLst/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11"/>
          <p:cNvSpPr txBox="1"/>
          <p:nvPr>
            <p:ph idx="1" type="body"/>
          </p:nvPr>
        </p:nvSpPr>
        <p:spPr>
          <a:xfrm>
            <a:off x="553650" y="4496202"/>
            <a:ext cx="80367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665" name="Google Shape;665;p11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2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graphs">
  <p:cSld name="BLANK_2"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3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70" name="Google Shape;670;p13"/>
          <p:cNvGrpSpPr/>
          <p:nvPr/>
        </p:nvGrpSpPr>
        <p:grpSpPr>
          <a:xfrm>
            <a:off x="28550" y="3850565"/>
            <a:ext cx="9094048" cy="1293104"/>
            <a:chOff x="28544" y="3514688"/>
            <a:chExt cx="9094048" cy="1628800"/>
          </a:xfrm>
        </p:grpSpPr>
        <p:sp>
          <p:nvSpPr>
            <p:cNvPr id="671" name="Google Shape;671;p13"/>
            <p:cNvSpPr/>
            <p:nvPr/>
          </p:nvSpPr>
          <p:spPr>
            <a:xfrm>
              <a:off x="300032" y="4491616"/>
              <a:ext cx="228608" cy="651872"/>
            </a:xfrm>
            <a:custGeom>
              <a:rect b="b" l="l" r="r" t="t"/>
              <a:pathLst>
                <a:path extrusionOk="0" h="20371" w="7144">
                  <a:moveTo>
                    <a:pt x="0" y="0"/>
                  </a:moveTo>
                  <a:lnTo>
                    <a:pt x="0" y="20371"/>
                  </a:lnTo>
                  <a:lnTo>
                    <a:pt x="7144" y="20371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13"/>
            <p:cNvSpPr/>
            <p:nvPr/>
          </p:nvSpPr>
          <p:spPr>
            <a:xfrm>
              <a:off x="28544" y="4220160"/>
              <a:ext cx="228640" cy="923328"/>
            </a:xfrm>
            <a:custGeom>
              <a:rect b="b" l="l" r="r" t="t"/>
              <a:pathLst>
                <a:path extrusionOk="0" h="28854" w="7145">
                  <a:moveTo>
                    <a:pt x="1" y="0"/>
                  </a:moveTo>
                  <a:lnTo>
                    <a:pt x="1" y="28854"/>
                  </a:lnTo>
                  <a:lnTo>
                    <a:pt x="7145" y="28854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13"/>
            <p:cNvSpPr/>
            <p:nvPr/>
          </p:nvSpPr>
          <p:spPr>
            <a:xfrm>
              <a:off x="576832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13"/>
            <p:cNvSpPr/>
            <p:nvPr/>
          </p:nvSpPr>
          <p:spPr>
            <a:xfrm>
              <a:off x="853664" y="4120128"/>
              <a:ext cx="230400" cy="1023360"/>
            </a:xfrm>
            <a:custGeom>
              <a:rect b="b" l="l" r="r" t="t"/>
              <a:pathLst>
                <a:path extrusionOk="0" h="31980" w="7200">
                  <a:moveTo>
                    <a:pt x="0" y="1"/>
                  </a:moveTo>
                  <a:lnTo>
                    <a:pt x="0" y="31980"/>
                  </a:lnTo>
                  <a:lnTo>
                    <a:pt x="7200" y="3198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13"/>
            <p:cNvSpPr/>
            <p:nvPr/>
          </p:nvSpPr>
          <p:spPr>
            <a:xfrm>
              <a:off x="1130496" y="4627328"/>
              <a:ext cx="230400" cy="516160"/>
            </a:xfrm>
            <a:custGeom>
              <a:rect b="b" l="l" r="r" t="t"/>
              <a:pathLst>
                <a:path extrusionOk="0" h="16130" w="7200">
                  <a:moveTo>
                    <a:pt x="0" y="1"/>
                  </a:moveTo>
                  <a:lnTo>
                    <a:pt x="0" y="16130"/>
                  </a:lnTo>
                  <a:lnTo>
                    <a:pt x="7200" y="1613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13"/>
            <p:cNvSpPr/>
            <p:nvPr/>
          </p:nvSpPr>
          <p:spPr>
            <a:xfrm>
              <a:off x="1409088" y="3821888"/>
              <a:ext cx="228640" cy="1321600"/>
            </a:xfrm>
            <a:custGeom>
              <a:rect b="b" l="l" r="r" t="t"/>
              <a:pathLst>
                <a:path extrusionOk="0" h="41300" w="7145">
                  <a:moveTo>
                    <a:pt x="1" y="0"/>
                  </a:moveTo>
                  <a:lnTo>
                    <a:pt x="1" y="41300"/>
                  </a:lnTo>
                  <a:lnTo>
                    <a:pt x="7144" y="41300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13"/>
            <p:cNvSpPr/>
            <p:nvPr/>
          </p:nvSpPr>
          <p:spPr>
            <a:xfrm>
              <a:off x="1685920" y="4175488"/>
              <a:ext cx="230400" cy="968000"/>
            </a:xfrm>
            <a:custGeom>
              <a:rect b="b" l="l" r="r" t="t"/>
              <a:pathLst>
                <a:path extrusionOk="0" h="30250" w="7200">
                  <a:moveTo>
                    <a:pt x="0" y="1"/>
                  </a:moveTo>
                  <a:lnTo>
                    <a:pt x="0" y="30250"/>
                  </a:lnTo>
                  <a:lnTo>
                    <a:pt x="7200" y="3025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13"/>
            <p:cNvSpPr/>
            <p:nvPr/>
          </p:nvSpPr>
          <p:spPr>
            <a:xfrm>
              <a:off x="196272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1" y="1"/>
                  </a:moveTo>
                  <a:lnTo>
                    <a:pt x="1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13"/>
            <p:cNvSpPr/>
            <p:nvPr/>
          </p:nvSpPr>
          <p:spPr>
            <a:xfrm>
              <a:off x="2239552" y="4355872"/>
              <a:ext cx="230400" cy="787616"/>
            </a:xfrm>
            <a:custGeom>
              <a:rect b="b" l="l" r="r" t="t"/>
              <a:pathLst>
                <a:path extrusionOk="0" h="24613" w="7200">
                  <a:moveTo>
                    <a:pt x="0" y="1"/>
                  </a:moveTo>
                  <a:lnTo>
                    <a:pt x="0" y="24613"/>
                  </a:lnTo>
                  <a:lnTo>
                    <a:pt x="7200" y="24613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13"/>
            <p:cNvSpPr/>
            <p:nvPr/>
          </p:nvSpPr>
          <p:spPr>
            <a:xfrm>
              <a:off x="25163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13"/>
            <p:cNvSpPr/>
            <p:nvPr/>
          </p:nvSpPr>
          <p:spPr>
            <a:xfrm>
              <a:off x="2794976" y="4175488"/>
              <a:ext cx="228640" cy="968000"/>
            </a:xfrm>
            <a:custGeom>
              <a:rect b="b" l="l" r="r" t="t"/>
              <a:pathLst>
                <a:path extrusionOk="0" h="30250" w="7145">
                  <a:moveTo>
                    <a:pt x="1" y="1"/>
                  </a:moveTo>
                  <a:lnTo>
                    <a:pt x="1" y="30250"/>
                  </a:lnTo>
                  <a:lnTo>
                    <a:pt x="7144" y="3025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13"/>
            <p:cNvSpPr/>
            <p:nvPr/>
          </p:nvSpPr>
          <p:spPr>
            <a:xfrm>
              <a:off x="3071808" y="3659360"/>
              <a:ext cx="230400" cy="1484128"/>
            </a:xfrm>
            <a:custGeom>
              <a:rect b="b" l="l" r="r" t="t"/>
              <a:pathLst>
                <a:path extrusionOk="0" h="46379" w="7200">
                  <a:moveTo>
                    <a:pt x="0" y="1"/>
                  </a:moveTo>
                  <a:lnTo>
                    <a:pt x="0" y="46379"/>
                  </a:lnTo>
                  <a:lnTo>
                    <a:pt x="7200" y="46379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13"/>
            <p:cNvSpPr/>
            <p:nvPr/>
          </p:nvSpPr>
          <p:spPr>
            <a:xfrm>
              <a:off x="3348608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13"/>
            <p:cNvSpPr/>
            <p:nvPr/>
          </p:nvSpPr>
          <p:spPr>
            <a:xfrm>
              <a:off x="3625440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13"/>
            <p:cNvSpPr/>
            <p:nvPr/>
          </p:nvSpPr>
          <p:spPr>
            <a:xfrm>
              <a:off x="3904032" y="4491616"/>
              <a:ext cx="228640" cy="651872"/>
            </a:xfrm>
            <a:custGeom>
              <a:rect b="b" l="l" r="r" t="t"/>
              <a:pathLst>
                <a:path extrusionOk="0" h="20371" w="7145">
                  <a:moveTo>
                    <a:pt x="1" y="0"/>
                  </a:moveTo>
                  <a:lnTo>
                    <a:pt x="1" y="20371"/>
                  </a:lnTo>
                  <a:lnTo>
                    <a:pt x="7145" y="20371"/>
                  </a:lnTo>
                  <a:lnTo>
                    <a:pt x="7145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13"/>
            <p:cNvSpPr/>
            <p:nvPr/>
          </p:nvSpPr>
          <p:spPr>
            <a:xfrm>
              <a:off x="4180864" y="4284448"/>
              <a:ext cx="230432" cy="859040"/>
            </a:xfrm>
            <a:custGeom>
              <a:rect b="b" l="l" r="r" t="t"/>
              <a:pathLst>
                <a:path extrusionOk="0" h="26845" w="7201">
                  <a:moveTo>
                    <a:pt x="0" y="0"/>
                  </a:moveTo>
                  <a:lnTo>
                    <a:pt x="0" y="26845"/>
                  </a:lnTo>
                  <a:lnTo>
                    <a:pt x="7200" y="26845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13"/>
            <p:cNvSpPr/>
            <p:nvPr/>
          </p:nvSpPr>
          <p:spPr>
            <a:xfrm>
              <a:off x="4457696" y="4004032"/>
              <a:ext cx="230400" cy="1139456"/>
            </a:xfrm>
            <a:custGeom>
              <a:rect b="b" l="l" r="r" t="t"/>
              <a:pathLst>
                <a:path extrusionOk="0" h="35608" w="7200">
                  <a:moveTo>
                    <a:pt x="0" y="1"/>
                  </a:moveTo>
                  <a:lnTo>
                    <a:pt x="0" y="35608"/>
                  </a:lnTo>
                  <a:lnTo>
                    <a:pt x="7200" y="35608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13"/>
            <p:cNvSpPr/>
            <p:nvPr/>
          </p:nvSpPr>
          <p:spPr>
            <a:xfrm>
              <a:off x="4734496" y="3821888"/>
              <a:ext cx="230432" cy="1321600"/>
            </a:xfrm>
            <a:custGeom>
              <a:rect b="b" l="l" r="r" t="t"/>
              <a:pathLst>
                <a:path extrusionOk="0" h="41300" w="7201">
                  <a:moveTo>
                    <a:pt x="1" y="0"/>
                  </a:moveTo>
                  <a:lnTo>
                    <a:pt x="1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13"/>
            <p:cNvSpPr/>
            <p:nvPr/>
          </p:nvSpPr>
          <p:spPr>
            <a:xfrm>
              <a:off x="50113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13"/>
            <p:cNvSpPr/>
            <p:nvPr/>
          </p:nvSpPr>
          <p:spPr>
            <a:xfrm>
              <a:off x="5289920" y="3939744"/>
              <a:ext cx="228640" cy="1203744"/>
            </a:xfrm>
            <a:custGeom>
              <a:rect b="b" l="l" r="r" t="t"/>
              <a:pathLst>
                <a:path extrusionOk="0" h="37617" w="7145">
                  <a:moveTo>
                    <a:pt x="1" y="1"/>
                  </a:moveTo>
                  <a:lnTo>
                    <a:pt x="1" y="37617"/>
                  </a:lnTo>
                  <a:lnTo>
                    <a:pt x="7145" y="37617"/>
                  </a:lnTo>
                  <a:lnTo>
                    <a:pt x="7145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13"/>
            <p:cNvSpPr/>
            <p:nvPr/>
          </p:nvSpPr>
          <p:spPr>
            <a:xfrm>
              <a:off x="5566752" y="3704000"/>
              <a:ext cx="230432" cy="1439488"/>
            </a:xfrm>
            <a:custGeom>
              <a:rect b="b" l="l" r="r" t="t"/>
              <a:pathLst>
                <a:path extrusionOk="0" h="44984" w="7201">
                  <a:moveTo>
                    <a:pt x="0" y="1"/>
                  </a:moveTo>
                  <a:lnTo>
                    <a:pt x="0" y="44984"/>
                  </a:lnTo>
                  <a:lnTo>
                    <a:pt x="7200" y="44984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5843584" y="3821888"/>
              <a:ext cx="230400" cy="1321600"/>
            </a:xfrm>
            <a:custGeom>
              <a:rect b="b" l="l" r="r" t="t"/>
              <a:pathLst>
                <a:path extrusionOk="0" h="41300" w="7200">
                  <a:moveTo>
                    <a:pt x="0" y="0"/>
                  </a:moveTo>
                  <a:lnTo>
                    <a:pt x="0" y="41300"/>
                  </a:lnTo>
                  <a:lnTo>
                    <a:pt x="7200" y="4130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6120384" y="4329088"/>
              <a:ext cx="230432" cy="814400"/>
            </a:xfrm>
            <a:custGeom>
              <a:rect b="b" l="l" r="r" t="t"/>
              <a:pathLst>
                <a:path extrusionOk="0" h="25450" w="7201">
                  <a:moveTo>
                    <a:pt x="1" y="0"/>
                  </a:moveTo>
                  <a:lnTo>
                    <a:pt x="1" y="25450"/>
                  </a:lnTo>
                  <a:lnTo>
                    <a:pt x="7200" y="2545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6399008" y="4120128"/>
              <a:ext cx="228608" cy="1023360"/>
            </a:xfrm>
            <a:custGeom>
              <a:rect b="b" l="l" r="r" t="t"/>
              <a:pathLst>
                <a:path extrusionOk="0" h="31980" w="7144">
                  <a:moveTo>
                    <a:pt x="0" y="1"/>
                  </a:moveTo>
                  <a:lnTo>
                    <a:pt x="0" y="31980"/>
                  </a:lnTo>
                  <a:lnTo>
                    <a:pt x="7144" y="31980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6675808" y="4538048"/>
              <a:ext cx="230432" cy="605440"/>
            </a:xfrm>
            <a:custGeom>
              <a:rect b="b" l="l" r="r" t="t"/>
              <a:pathLst>
                <a:path extrusionOk="0" h="18920" w="7201">
                  <a:moveTo>
                    <a:pt x="1" y="0"/>
                  </a:moveTo>
                  <a:lnTo>
                    <a:pt x="1" y="18920"/>
                  </a:lnTo>
                  <a:lnTo>
                    <a:pt x="7200" y="18920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13"/>
            <p:cNvSpPr/>
            <p:nvPr/>
          </p:nvSpPr>
          <p:spPr>
            <a:xfrm>
              <a:off x="6952640" y="3939744"/>
              <a:ext cx="230432" cy="1203744"/>
            </a:xfrm>
            <a:custGeom>
              <a:rect b="b" l="l" r="r" t="t"/>
              <a:pathLst>
                <a:path extrusionOk="0" h="37617" w="7201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7229472" y="4220160"/>
              <a:ext cx="230400" cy="923328"/>
            </a:xfrm>
            <a:custGeom>
              <a:rect b="b" l="l" r="r" t="t"/>
              <a:pathLst>
                <a:path extrusionOk="0" h="28854" w="7200">
                  <a:moveTo>
                    <a:pt x="0" y="0"/>
                  </a:moveTo>
                  <a:lnTo>
                    <a:pt x="0" y="28854"/>
                  </a:lnTo>
                  <a:lnTo>
                    <a:pt x="7200" y="28854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7506272" y="3768288"/>
              <a:ext cx="230432" cy="1375200"/>
            </a:xfrm>
            <a:custGeom>
              <a:rect b="b" l="l" r="r" t="t"/>
              <a:pathLst>
                <a:path extrusionOk="0" h="42975" w="7201">
                  <a:moveTo>
                    <a:pt x="1" y="1"/>
                  </a:moveTo>
                  <a:lnTo>
                    <a:pt x="1" y="42975"/>
                  </a:lnTo>
                  <a:lnTo>
                    <a:pt x="7200" y="42975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13"/>
            <p:cNvSpPr/>
            <p:nvPr/>
          </p:nvSpPr>
          <p:spPr>
            <a:xfrm>
              <a:off x="7784896" y="4004032"/>
              <a:ext cx="228608" cy="1139456"/>
            </a:xfrm>
            <a:custGeom>
              <a:rect b="b" l="l" r="r" t="t"/>
              <a:pathLst>
                <a:path extrusionOk="0" h="35608" w="7144">
                  <a:moveTo>
                    <a:pt x="0" y="1"/>
                  </a:moveTo>
                  <a:lnTo>
                    <a:pt x="0" y="35608"/>
                  </a:lnTo>
                  <a:lnTo>
                    <a:pt x="7144" y="35608"/>
                  </a:lnTo>
                  <a:lnTo>
                    <a:pt x="7144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13"/>
            <p:cNvSpPr/>
            <p:nvPr/>
          </p:nvSpPr>
          <p:spPr>
            <a:xfrm>
              <a:off x="8061696" y="3596864"/>
              <a:ext cx="230432" cy="1546624"/>
            </a:xfrm>
            <a:custGeom>
              <a:rect b="b" l="l" r="r" t="t"/>
              <a:pathLst>
                <a:path extrusionOk="0" h="48332" w="7201">
                  <a:moveTo>
                    <a:pt x="1" y="0"/>
                  </a:moveTo>
                  <a:lnTo>
                    <a:pt x="1" y="48332"/>
                  </a:lnTo>
                  <a:lnTo>
                    <a:pt x="7200" y="48332"/>
                  </a:lnTo>
                  <a:lnTo>
                    <a:pt x="7200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13"/>
            <p:cNvSpPr/>
            <p:nvPr/>
          </p:nvSpPr>
          <p:spPr>
            <a:xfrm>
              <a:off x="8338528" y="3514688"/>
              <a:ext cx="230400" cy="1628800"/>
            </a:xfrm>
            <a:custGeom>
              <a:rect b="b" l="l" r="r" t="t"/>
              <a:pathLst>
                <a:path extrusionOk="0" h="50900" w="7200">
                  <a:moveTo>
                    <a:pt x="0" y="1"/>
                  </a:moveTo>
                  <a:lnTo>
                    <a:pt x="0" y="50900"/>
                  </a:lnTo>
                  <a:lnTo>
                    <a:pt x="7200" y="50900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8615360" y="3939744"/>
              <a:ext cx="230400" cy="1203744"/>
            </a:xfrm>
            <a:custGeom>
              <a:rect b="b" l="l" r="r" t="t"/>
              <a:pathLst>
                <a:path extrusionOk="0" h="37617" w="7200">
                  <a:moveTo>
                    <a:pt x="0" y="1"/>
                  </a:moveTo>
                  <a:lnTo>
                    <a:pt x="0" y="37617"/>
                  </a:lnTo>
                  <a:lnTo>
                    <a:pt x="7200" y="37617"/>
                  </a:lnTo>
                  <a:lnTo>
                    <a:pt x="7200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13"/>
            <p:cNvSpPr/>
            <p:nvPr/>
          </p:nvSpPr>
          <p:spPr>
            <a:xfrm>
              <a:off x="8893952" y="3596864"/>
              <a:ext cx="228640" cy="1546624"/>
            </a:xfrm>
            <a:custGeom>
              <a:rect b="b" l="l" r="r" t="t"/>
              <a:pathLst>
                <a:path extrusionOk="0" h="48332" w="7145">
                  <a:moveTo>
                    <a:pt x="1" y="0"/>
                  </a:moveTo>
                  <a:lnTo>
                    <a:pt x="1" y="48332"/>
                  </a:lnTo>
                  <a:lnTo>
                    <a:pt x="7144" y="48332"/>
                  </a:lnTo>
                  <a:lnTo>
                    <a:pt x="7144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4" name="Google Shape;704;p13"/>
          <p:cNvGrpSpPr/>
          <p:nvPr/>
        </p:nvGrpSpPr>
        <p:grpSpPr>
          <a:xfrm>
            <a:off x="28550" y="4360998"/>
            <a:ext cx="9094048" cy="782671"/>
            <a:chOff x="28544" y="4157632"/>
            <a:chExt cx="9094048" cy="985856"/>
          </a:xfrm>
        </p:grpSpPr>
        <p:sp>
          <p:nvSpPr>
            <p:cNvPr id="705" name="Google Shape;705;p13"/>
            <p:cNvSpPr/>
            <p:nvPr/>
          </p:nvSpPr>
          <p:spPr>
            <a:xfrm>
              <a:off x="435744" y="4782720"/>
              <a:ext cx="92896" cy="360768"/>
            </a:xfrm>
            <a:custGeom>
              <a:rect b="b" l="l" r="r" t="t"/>
              <a:pathLst>
                <a:path extrusionOk="0" h="11274" w="2903">
                  <a:moveTo>
                    <a:pt x="1" y="0"/>
                  </a:moveTo>
                  <a:lnTo>
                    <a:pt x="1" y="11274"/>
                  </a:lnTo>
                  <a:lnTo>
                    <a:pt x="2903" y="11274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13"/>
            <p:cNvSpPr/>
            <p:nvPr/>
          </p:nvSpPr>
          <p:spPr>
            <a:xfrm>
              <a:off x="300032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0" y="1"/>
                  </a:moveTo>
                  <a:lnTo>
                    <a:pt x="0" y="15795"/>
                  </a:lnTo>
                  <a:lnTo>
                    <a:pt x="2902" y="15795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13"/>
            <p:cNvSpPr/>
            <p:nvPr/>
          </p:nvSpPr>
          <p:spPr>
            <a:xfrm>
              <a:off x="164288" y="4571968"/>
              <a:ext cx="92896" cy="571520"/>
            </a:xfrm>
            <a:custGeom>
              <a:rect b="b" l="l" r="r" t="t"/>
              <a:pathLst>
                <a:path extrusionOk="0" h="17860" w="2903">
                  <a:moveTo>
                    <a:pt x="1" y="1"/>
                  </a:moveTo>
                  <a:lnTo>
                    <a:pt x="1" y="17860"/>
                  </a:lnTo>
                  <a:lnTo>
                    <a:pt x="2903" y="17860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13"/>
            <p:cNvSpPr/>
            <p:nvPr/>
          </p:nvSpPr>
          <p:spPr>
            <a:xfrm>
              <a:off x="28544" y="4739840"/>
              <a:ext cx="92928" cy="403648"/>
            </a:xfrm>
            <a:custGeom>
              <a:rect b="b" l="l" r="r" t="t"/>
              <a:pathLst>
                <a:path extrusionOk="0" h="12614" w="2904">
                  <a:moveTo>
                    <a:pt x="1" y="1"/>
                  </a:moveTo>
                  <a:lnTo>
                    <a:pt x="1" y="12614"/>
                  </a:lnTo>
                  <a:lnTo>
                    <a:pt x="2903" y="12614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13"/>
            <p:cNvSpPr/>
            <p:nvPr/>
          </p:nvSpPr>
          <p:spPr>
            <a:xfrm>
              <a:off x="71257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13"/>
            <p:cNvSpPr/>
            <p:nvPr/>
          </p:nvSpPr>
          <p:spPr>
            <a:xfrm>
              <a:off x="576832" y="4752352"/>
              <a:ext cx="94688" cy="391136"/>
            </a:xfrm>
            <a:custGeom>
              <a:rect b="b" l="l" r="r" t="t"/>
              <a:pathLst>
                <a:path extrusionOk="0" h="12223" w="2959">
                  <a:moveTo>
                    <a:pt x="1" y="1"/>
                  </a:moveTo>
                  <a:lnTo>
                    <a:pt x="1" y="12223"/>
                  </a:lnTo>
                  <a:lnTo>
                    <a:pt x="2959" y="12223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13"/>
            <p:cNvSpPr/>
            <p:nvPr/>
          </p:nvSpPr>
          <p:spPr>
            <a:xfrm>
              <a:off x="989408" y="4386240"/>
              <a:ext cx="94656" cy="757248"/>
            </a:xfrm>
            <a:custGeom>
              <a:rect b="b" l="l" r="r" t="t"/>
              <a:pathLst>
                <a:path extrusionOk="0" h="23664" w="2958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13"/>
            <p:cNvSpPr/>
            <p:nvPr/>
          </p:nvSpPr>
          <p:spPr>
            <a:xfrm>
              <a:off x="853664" y="4500544"/>
              <a:ext cx="94688" cy="642944"/>
            </a:xfrm>
            <a:custGeom>
              <a:rect b="b" l="l" r="r" t="t"/>
              <a:pathLst>
                <a:path extrusionOk="0" h="20092" w="2959">
                  <a:moveTo>
                    <a:pt x="0" y="0"/>
                  </a:moveTo>
                  <a:lnTo>
                    <a:pt x="0" y="20092"/>
                  </a:lnTo>
                  <a:lnTo>
                    <a:pt x="2958" y="2009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13"/>
            <p:cNvSpPr/>
            <p:nvPr/>
          </p:nvSpPr>
          <p:spPr>
            <a:xfrm>
              <a:off x="1266208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13"/>
            <p:cNvSpPr/>
            <p:nvPr/>
          </p:nvSpPr>
          <p:spPr>
            <a:xfrm>
              <a:off x="1130496" y="4518400"/>
              <a:ext cx="94688" cy="625088"/>
            </a:xfrm>
            <a:custGeom>
              <a:rect b="b" l="l" r="r" t="t"/>
              <a:pathLst>
                <a:path extrusionOk="0" h="19534" w="2959">
                  <a:moveTo>
                    <a:pt x="0" y="0"/>
                  </a:moveTo>
                  <a:lnTo>
                    <a:pt x="0" y="19534"/>
                  </a:lnTo>
                  <a:lnTo>
                    <a:pt x="2958" y="1953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13"/>
            <p:cNvSpPr/>
            <p:nvPr/>
          </p:nvSpPr>
          <p:spPr>
            <a:xfrm>
              <a:off x="15430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13"/>
            <p:cNvSpPr/>
            <p:nvPr/>
          </p:nvSpPr>
          <p:spPr>
            <a:xfrm>
              <a:off x="14072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1" y="1"/>
                  </a:moveTo>
                  <a:lnTo>
                    <a:pt x="1" y="13172"/>
                  </a:lnTo>
                  <a:lnTo>
                    <a:pt x="2959" y="1317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13"/>
            <p:cNvSpPr/>
            <p:nvPr/>
          </p:nvSpPr>
          <p:spPr>
            <a:xfrm>
              <a:off x="1821632" y="4457664"/>
              <a:ext cx="92896" cy="685824"/>
            </a:xfrm>
            <a:custGeom>
              <a:rect b="b" l="l" r="r" t="t"/>
              <a:pathLst>
                <a:path extrusionOk="0" h="21432" w="2903">
                  <a:moveTo>
                    <a:pt x="1" y="1"/>
                  </a:moveTo>
                  <a:lnTo>
                    <a:pt x="1" y="21432"/>
                  </a:lnTo>
                  <a:lnTo>
                    <a:pt x="2903" y="21432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13"/>
            <p:cNvSpPr/>
            <p:nvPr/>
          </p:nvSpPr>
          <p:spPr>
            <a:xfrm>
              <a:off x="1685920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13"/>
            <p:cNvSpPr/>
            <p:nvPr/>
          </p:nvSpPr>
          <p:spPr>
            <a:xfrm>
              <a:off x="2098464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13"/>
            <p:cNvSpPr/>
            <p:nvPr/>
          </p:nvSpPr>
          <p:spPr>
            <a:xfrm>
              <a:off x="196272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2375296" y="4711264"/>
              <a:ext cx="94656" cy="432224"/>
            </a:xfrm>
            <a:custGeom>
              <a:rect b="b" l="l" r="r" t="t"/>
              <a:pathLst>
                <a:path extrusionOk="0" h="13507" w="2958">
                  <a:moveTo>
                    <a:pt x="0" y="1"/>
                  </a:moveTo>
                  <a:lnTo>
                    <a:pt x="0" y="13507"/>
                  </a:lnTo>
                  <a:lnTo>
                    <a:pt x="2958" y="1350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2239552" y="4536256"/>
              <a:ext cx="94688" cy="607232"/>
            </a:xfrm>
            <a:custGeom>
              <a:rect b="b" l="l" r="r" t="t"/>
              <a:pathLst>
                <a:path extrusionOk="0" h="18976" w="2959">
                  <a:moveTo>
                    <a:pt x="0" y="0"/>
                  </a:moveTo>
                  <a:lnTo>
                    <a:pt x="0" y="18976"/>
                  </a:lnTo>
                  <a:lnTo>
                    <a:pt x="2958" y="18976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2652096" y="4704128"/>
              <a:ext cx="94688" cy="439360"/>
            </a:xfrm>
            <a:custGeom>
              <a:rect b="b" l="l" r="r" t="t"/>
              <a:pathLst>
                <a:path extrusionOk="0" h="13730" w="2959">
                  <a:moveTo>
                    <a:pt x="1" y="1"/>
                  </a:moveTo>
                  <a:lnTo>
                    <a:pt x="1" y="13730"/>
                  </a:lnTo>
                  <a:lnTo>
                    <a:pt x="2959" y="1373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2516384" y="4764864"/>
              <a:ext cx="94688" cy="378624"/>
            </a:xfrm>
            <a:custGeom>
              <a:rect b="b" l="l" r="r" t="t"/>
              <a:pathLst>
                <a:path extrusionOk="0" h="11832" w="2959">
                  <a:moveTo>
                    <a:pt x="0" y="0"/>
                  </a:moveTo>
                  <a:lnTo>
                    <a:pt x="0" y="11832"/>
                  </a:lnTo>
                  <a:lnTo>
                    <a:pt x="2958" y="11832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13"/>
            <p:cNvSpPr/>
            <p:nvPr/>
          </p:nvSpPr>
          <p:spPr>
            <a:xfrm>
              <a:off x="2930720" y="4421952"/>
              <a:ext cx="92896" cy="721536"/>
            </a:xfrm>
            <a:custGeom>
              <a:rect b="b" l="l" r="r" t="t"/>
              <a:pathLst>
                <a:path extrusionOk="0" h="22548" w="2903">
                  <a:moveTo>
                    <a:pt x="0" y="1"/>
                  </a:moveTo>
                  <a:lnTo>
                    <a:pt x="0" y="22548"/>
                  </a:lnTo>
                  <a:lnTo>
                    <a:pt x="2902" y="22548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13"/>
            <p:cNvSpPr/>
            <p:nvPr/>
          </p:nvSpPr>
          <p:spPr>
            <a:xfrm>
              <a:off x="2794976" y="4638048"/>
              <a:ext cx="92896" cy="505440"/>
            </a:xfrm>
            <a:custGeom>
              <a:rect b="b" l="l" r="r" t="t"/>
              <a:pathLst>
                <a:path extrusionOk="0" h="15795" w="2903">
                  <a:moveTo>
                    <a:pt x="1" y="1"/>
                  </a:moveTo>
                  <a:lnTo>
                    <a:pt x="1" y="15795"/>
                  </a:lnTo>
                  <a:lnTo>
                    <a:pt x="2903" y="1579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13"/>
            <p:cNvSpPr/>
            <p:nvPr/>
          </p:nvSpPr>
          <p:spPr>
            <a:xfrm>
              <a:off x="320752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1" y="0"/>
                  </a:moveTo>
                  <a:lnTo>
                    <a:pt x="1" y="23664"/>
                  </a:lnTo>
                  <a:lnTo>
                    <a:pt x="2959" y="23664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30718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0" y="1"/>
                  </a:moveTo>
                  <a:lnTo>
                    <a:pt x="0" y="25897"/>
                  </a:lnTo>
                  <a:lnTo>
                    <a:pt x="2958" y="25897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3484352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13"/>
            <p:cNvSpPr/>
            <p:nvPr/>
          </p:nvSpPr>
          <p:spPr>
            <a:xfrm>
              <a:off x="3348608" y="4314784"/>
              <a:ext cx="94688" cy="828704"/>
            </a:xfrm>
            <a:custGeom>
              <a:rect b="b" l="l" r="r" t="t"/>
              <a:pathLst>
                <a:path extrusionOk="0" h="25897" w="2959">
                  <a:moveTo>
                    <a:pt x="1" y="1"/>
                  </a:moveTo>
                  <a:lnTo>
                    <a:pt x="1" y="25897"/>
                  </a:lnTo>
                  <a:lnTo>
                    <a:pt x="2959" y="25897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13"/>
            <p:cNvSpPr/>
            <p:nvPr/>
          </p:nvSpPr>
          <p:spPr>
            <a:xfrm>
              <a:off x="3761184" y="4739840"/>
              <a:ext cx="94656" cy="403648"/>
            </a:xfrm>
            <a:custGeom>
              <a:rect b="b" l="l" r="r" t="t"/>
              <a:pathLst>
                <a:path extrusionOk="0" h="12614" w="2958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13"/>
            <p:cNvSpPr/>
            <p:nvPr/>
          </p:nvSpPr>
          <p:spPr>
            <a:xfrm>
              <a:off x="3625440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0" y="1"/>
                  </a:moveTo>
                  <a:lnTo>
                    <a:pt x="0" y="21432"/>
                  </a:lnTo>
                  <a:lnTo>
                    <a:pt x="2958" y="2143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13"/>
            <p:cNvSpPr/>
            <p:nvPr/>
          </p:nvSpPr>
          <p:spPr>
            <a:xfrm>
              <a:off x="4037984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1" y="1"/>
                  </a:moveTo>
                  <a:lnTo>
                    <a:pt x="1" y="15795"/>
                  </a:lnTo>
                  <a:lnTo>
                    <a:pt x="2959" y="15795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3902272" y="4836288"/>
              <a:ext cx="94656" cy="307200"/>
            </a:xfrm>
            <a:custGeom>
              <a:rect b="b" l="l" r="r" t="t"/>
              <a:pathLst>
                <a:path extrusionOk="0" h="9600" w="2958">
                  <a:moveTo>
                    <a:pt x="0" y="1"/>
                  </a:moveTo>
                  <a:lnTo>
                    <a:pt x="0" y="9600"/>
                  </a:lnTo>
                  <a:lnTo>
                    <a:pt x="2958" y="960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4316608" y="4638048"/>
              <a:ext cx="94688" cy="505440"/>
            </a:xfrm>
            <a:custGeom>
              <a:rect b="b" l="l" r="r" t="t"/>
              <a:pathLst>
                <a:path extrusionOk="0" h="15795" w="2959">
                  <a:moveTo>
                    <a:pt x="0" y="1"/>
                  </a:moveTo>
                  <a:lnTo>
                    <a:pt x="0" y="15795"/>
                  </a:lnTo>
                  <a:lnTo>
                    <a:pt x="2958" y="1579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418086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4593408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4457696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4870240" y="4386240"/>
              <a:ext cx="94688" cy="757248"/>
            </a:xfrm>
            <a:custGeom>
              <a:rect b="b" l="l" r="r" t="t"/>
              <a:pathLst>
                <a:path extrusionOk="0" h="23664" w="2959">
                  <a:moveTo>
                    <a:pt x="0" y="0"/>
                  </a:moveTo>
                  <a:lnTo>
                    <a:pt x="0" y="23664"/>
                  </a:lnTo>
                  <a:lnTo>
                    <a:pt x="2958" y="23664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4734496" y="4457664"/>
              <a:ext cx="94688" cy="685824"/>
            </a:xfrm>
            <a:custGeom>
              <a:rect b="b" l="l" r="r" t="t"/>
              <a:pathLst>
                <a:path extrusionOk="0" h="21432" w="2959">
                  <a:moveTo>
                    <a:pt x="1" y="1"/>
                  </a:moveTo>
                  <a:lnTo>
                    <a:pt x="1" y="21432"/>
                  </a:lnTo>
                  <a:lnTo>
                    <a:pt x="2959" y="2143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5147072" y="4157632"/>
              <a:ext cx="94656" cy="985856"/>
            </a:xfrm>
            <a:custGeom>
              <a:rect b="b" l="l" r="r" t="t"/>
              <a:pathLst>
                <a:path extrusionOk="0" h="30808" w="2958">
                  <a:moveTo>
                    <a:pt x="0" y="1"/>
                  </a:moveTo>
                  <a:lnTo>
                    <a:pt x="0" y="30808"/>
                  </a:lnTo>
                  <a:lnTo>
                    <a:pt x="2958" y="30808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5011328" y="4229088"/>
              <a:ext cx="94688" cy="914400"/>
            </a:xfrm>
            <a:custGeom>
              <a:rect b="b" l="l" r="r" t="t"/>
              <a:pathLst>
                <a:path extrusionOk="0" h="28575" w="2959">
                  <a:moveTo>
                    <a:pt x="0" y="0"/>
                  </a:moveTo>
                  <a:lnTo>
                    <a:pt x="0" y="28575"/>
                  </a:lnTo>
                  <a:lnTo>
                    <a:pt x="2958" y="2857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5425664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5289920" y="4277280"/>
              <a:ext cx="94688" cy="866208"/>
            </a:xfrm>
            <a:custGeom>
              <a:rect b="b" l="l" r="r" t="t"/>
              <a:pathLst>
                <a:path extrusionOk="0" h="27069" w="2959">
                  <a:moveTo>
                    <a:pt x="1" y="1"/>
                  </a:moveTo>
                  <a:lnTo>
                    <a:pt x="1" y="27069"/>
                  </a:lnTo>
                  <a:lnTo>
                    <a:pt x="2959" y="2706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5702496" y="4721984"/>
              <a:ext cx="94688" cy="421504"/>
            </a:xfrm>
            <a:custGeom>
              <a:rect b="b" l="l" r="r" t="t"/>
              <a:pathLst>
                <a:path extrusionOk="0" h="13172" w="2959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13"/>
            <p:cNvSpPr/>
            <p:nvPr/>
          </p:nvSpPr>
          <p:spPr>
            <a:xfrm>
              <a:off x="5566752" y="4416608"/>
              <a:ext cx="94688" cy="726880"/>
            </a:xfrm>
            <a:custGeom>
              <a:rect b="b" l="l" r="r" t="t"/>
              <a:pathLst>
                <a:path extrusionOk="0" h="22715" w="2959">
                  <a:moveTo>
                    <a:pt x="0" y="0"/>
                  </a:moveTo>
                  <a:lnTo>
                    <a:pt x="0" y="22715"/>
                  </a:lnTo>
                  <a:lnTo>
                    <a:pt x="2958" y="2271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13"/>
            <p:cNvSpPr/>
            <p:nvPr/>
          </p:nvSpPr>
          <p:spPr>
            <a:xfrm>
              <a:off x="5979296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1" y="1"/>
                  </a:moveTo>
                  <a:lnTo>
                    <a:pt x="1" y="17860"/>
                  </a:lnTo>
                  <a:lnTo>
                    <a:pt x="2959" y="17860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5843584" y="4813088"/>
              <a:ext cx="94688" cy="330400"/>
            </a:xfrm>
            <a:custGeom>
              <a:rect b="b" l="l" r="r" t="t"/>
              <a:pathLst>
                <a:path extrusionOk="0" h="10325" w="2959">
                  <a:moveTo>
                    <a:pt x="0" y="0"/>
                  </a:moveTo>
                  <a:lnTo>
                    <a:pt x="0" y="10325"/>
                  </a:lnTo>
                  <a:lnTo>
                    <a:pt x="2958" y="10325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6256128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6120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6534720" y="4505888"/>
              <a:ext cx="92896" cy="637600"/>
            </a:xfrm>
            <a:custGeom>
              <a:rect b="b" l="l" r="r" t="t"/>
              <a:pathLst>
                <a:path extrusionOk="0" h="19925" w="2903">
                  <a:moveTo>
                    <a:pt x="1" y="1"/>
                  </a:moveTo>
                  <a:lnTo>
                    <a:pt x="1" y="19925"/>
                  </a:lnTo>
                  <a:lnTo>
                    <a:pt x="2903" y="19925"/>
                  </a:lnTo>
                  <a:lnTo>
                    <a:pt x="2903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6399008" y="4739840"/>
              <a:ext cx="92896" cy="403648"/>
            </a:xfrm>
            <a:custGeom>
              <a:rect b="b" l="l" r="r" t="t"/>
              <a:pathLst>
                <a:path extrusionOk="0" h="12614" w="2903">
                  <a:moveTo>
                    <a:pt x="0" y="1"/>
                  </a:moveTo>
                  <a:lnTo>
                    <a:pt x="0" y="12614"/>
                  </a:lnTo>
                  <a:lnTo>
                    <a:pt x="2902" y="12614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6811552" y="4807712"/>
              <a:ext cx="94688" cy="335776"/>
            </a:xfrm>
            <a:custGeom>
              <a:rect b="b" l="l" r="r" t="t"/>
              <a:pathLst>
                <a:path extrusionOk="0" h="10493" w="2959">
                  <a:moveTo>
                    <a:pt x="0" y="1"/>
                  </a:moveTo>
                  <a:lnTo>
                    <a:pt x="0" y="10493"/>
                  </a:lnTo>
                  <a:lnTo>
                    <a:pt x="2958" y="1049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6675808" y="4614848"/>
              <a:ext cx="94688" cy="528640"/>
            </a:xfrm>
            <a:custGeom>
              <a:rect b="b" l="l" r="r" t="t"/>
              <a:pathLst>
                <a:path extrusionOk="0" h="16520" w="2959">
                  <a:moveTo>
                    <a:pt x="1" y="0"/>
                  </a:moveTo>
                  <a:lnTo>
                    <a:pt x="1" y="16520"/>
                  </a:lnTo>
                  <a:lnTo>
                    <a:pt x="2959" y="16520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70883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0" y="1"/>
                  </a:moveTo>
                  <a:lnTo>
                    <a:pt x="0" y="12614"/>
                  </a:lnTo>
                  <a:lnTo>
                    <a:pt x="2958" y="12614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6952640" y="4530912"/>
              <a:ext cx="94688" cy="612576"/>
            </a:xfrm>
            <a:custGeom>
              <a:rect b="b" l="l" r="r" t="t"/>
              <a:pathLst>
                <a:path extrusionOk="0" h="19143" w="2959">
                  <a:moveTo>
                    <a:pt x="0" y="0"/>
                  </a:moveTo>
                  <a:lnTo>
                    <a:pt x="0" y="19143"/>
                  </a:lnTo>
                  <a:lnTo>
                    <a:pt x="2958" y="19143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7365184" y="4739840"/>
              <a:ext cx="94688" cy="403648"/>
            </a:xfrm>
            <a:custGeom>
              <a:rect b="b" l="l" r="r" t="t"/>
              <a:pathLst>
                <a:path extrusionOk="0" h="12614" w="2959">
                  <a:moveTo>
                    <a:pt x="1" y="1"/>
                  </a:moveTo>
                  <a:lnTo>
                    <a:pt x="1" y="12614"/>
                  </a:lnTo>
                  <a:lnTo>
                    <a:pt x="2959" y="12614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7229472" y="4825568"/>
              <a:ext cx="94688" cy="317920"/>
            </a:xfrm>
            <a:custGeom>
              <a:rect b="b" l="l" r="r" t="t"/>
              <a:pathLst>
                <a:path extrusionOk="0" h="9935" w="2959">
                  <a:moveTo>
                    <a:pt x="0" y="1"/>
                  </a:moveTo>
                  <a:lnTo>
                    <a:pt x="0" y="9935"/>
                  </a:lnTo>
                  <a:lnTo>
                    <a:pt x="2958" y="9935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7643808" y="4632704"/>
              <a:ext cx="92896" cy="510784"/>
            </a:xfrm>
            <a:custGeom>
              <a:rect b="b" l="l" r="r" t="t"/>
              <a:pathLst>
                <a:path extrusionOk="0" h="15962" w="2903">
                  <a:moveTo>
                    <a:pt x="0" y="0"/>
                  </a:moveTo>
                  <a:lnTo>
                    <a:pt x="0" y="15962"/>
                  </a:lnTo>
                  <a:lnTo>
                    <a:pt x="2902" y="15962"/>
                  </a:lnTo>
                  <a:lnTo>
                    <a:pt x="2902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13"/>
            <p:cNvSpPr/>
            <p:nvPr/>
          </p:nvSpPr>
          <p:spPr>
            <a:xfrm>
              <a:off x="7506272" y="4963104"/>
              <a:ext cx="94688" cy="180384"/>
            </a:xfrm>
            <a:custGeom>
              <a:rect b="b" l="l" r="r" t="t"/>
              <a:pathLst>
                <a:path extrusionOk="0" h="5637" w="2959">
                  <a:moveTo>
                    <a:pt x="1" y="0"/>
                  </a:moveTo>
                  <a:lnTo>
                    <a:pt x="1" y="5637"/>
                  </a:lnTo>
                  <a:lnTo>
                    <a:pt x="2959" y="5637"/>
                  </a:lnTo>
                  <a:lnTo>
                    <a:pt x="2959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13"/>
            <p:cNvSpPr/>
            <p:nvPr/>
          </p:nvSpPr>
          <p:spPr>
            <a:xfrm>
              <a:off x="7920608" y="4909504"/>
              <a:ext cx="94688" cy="233984"/>
            </a:xfrm>
            <a:custGeom>
              <a:rect b="b" l="l" r="r" t="t"/>
              <a:pathLst>
                <a:path extrusionOk="0" h="7312" w="2959">
                  <a:moveTo>
                    <a:pt x="1" y="1"/>
                  </a:moveTo>
                  <a:lnTo>
                    <a:pt x="1" y="7312"/>
                  </a:lnTo>
                  <a:lnTo>
                    <a:pt x="2959" y="731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77848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0" y="1"/>
                  </a:moveTo>
                  <a:lnTo>
                    <a:pt x="0" y="11442"/>
                  </a:lnTo>
                  <a:lnTo>
                    <a:pt x="2958" y="1144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8197440" y="4571968"/>
              <a:ext cx="94688" cy="571520"/>
            </a:xfrm>
            <a:custGeom>
              <a:rect b="b" l="l" r="r" t="t"/>
              <a:pathLst>
                <a:path extrusionOk="0" h="17860" w="2959">
                  <a:moveTo>
                    <a:pt x="0" y="1"/>
                  </a:moveTo>
                  <a:lnTo>
                    <a:pt x="0" y="17860"/>
                  </a:lnTo>
                  <a:lnTo>
                    <a:pt x="2958" y="17860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8061696" y="4777344"/>
              <a:ext cx="94688" cy="366144"/>
            </a:xfrm>
            <a:custGeom>
              <a:rect b="b" l="l" r="r" t="t"/>
              <a:pathLst>
                <a:path extrusionOk="0" h="11442" w="2959">
                  <a:moveTo>
                    <a:pt x="1" y="1"/>
                  </a:moveTo>
                  <a:lnTo>
                    <a:pt x="1" y="11442"/>
                  </a:lnTo>
                  <a:lnTo>
                    <a:pt x="2959" y="11442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8474272" y="4721984"/>
              <a:ext cx="94656" cy="421504"/>
            </a:xfrm>
            <a:custGeom>
              <a:rect b="b" l="l" r="r" t="t"/>
              <a:pathLst>
                <a:path extrusionOk="0" h="13172" w="2958">
                  <a:moveTo>
                    <a:pt x="0" y="1"/>
                  </a:moveTo>
                  <a:lnTo>
                    <a:pt x="0" y="13172"/>
                  </a:lnTo>
                  <a:lnTo>
                    <a:pt x="2958" y="13172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8338528" y="4488032"/>
              <a:ext cx="94688" cy="655456"/>
            </a:xfrm>
            <a:custGeom>
              <a:rect b="b" l="l" r="r" t="t"/>
              <a:pathLst>
                <a:path extrusionOk="0" h="20483" w="2959">
                  <a:moveTo>
                    <a:pt x="0" y="1"/>
                  </a:moveTo>
                  <a:lnTo>
                    <a:pt x="0" y="20483"/>
                  </a:lnTo>
                  <a:lnTo>
                    <a:pt x="2958" y="20483"/>
                  </a:lnTo>
                  <a:lnTo>
                    <a:pt x="2958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8751072" y="4409440"/>
              <a:ext cx="94688" cy="734048"/>
            </a:xfrm>
            <a:custGeom>
              <a:rect b="b" l="l" r="r" t="t"/>
              <a:pathLst>
                <a:path extrusionOk="0" h="22939" w="2959">
                  <a:moveTo>
                    <a:pt x="1" y="1"/>
                  </a:moveTo>
                  <a:lnTo>
                    <a:pt x="1" y="22939"/>
                  </a:lnTo>
                  <a:lnTo>
                    <a:pt x="2959" y="22939"/>
                  </a:lnTo>
                  <a:lnTo>
                    <a:pt x="2959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8615360" y="4295168"/>
              <a:ext cx="94688" cy="848320"/>
            </a:xfrm>
            <a:custGeom>
              <a:rect b="b" l="l" r="r" t="t"/>
              <a:pathLst>
                <a:path extrusionOk="0" h="26510" w="2959">
                  <a:moveTo>
                    <a:pt x="0" y="0"/>
                  </a:moveTo>
                  <a:lnTo>
                    <a:pt x="0" y="26510"/>
                  </a:lnTo>
                  <a:lnTo>
                    <a:pt x="2958" y="26510"/>
                  </a:lnTo>
                  <a:lnTo>
                    <a:pt x="2958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13"/>
            <p:cNvSpPr/>
            <p:nvPr/>
          </p:nvSpPr>
          <p:spPr>
            <a:xfrm>
              <a:off x="9029696" y="4409440"/>
              <a:ext cx="92896" cy="734048"/>
            </a:xfrm>
            <a:custGeom>
              <a:rect b="b" l="l" r="r" t="t"/>
              <a:pathLst>
                <a:path extrusionOk="0" h="22939" w="2903">
                  <a:moveTo>
                    <a:pt x="0" y="1"/>
                  </a:moveTo>
                  <a:lnTo>
                    <a:pt x="0" y="22939"/>
                  </a:lnTo>
                  <a:lnTo>
                    <a:pt x="2902" y="22939"/>
                  </a:lnTo>
                  <a:lnTo>
                    <a:pt x="2902" y="1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13"/>
            <p:cNvSpPr/>
            <p:nvPr/>
          </p:nvSpPr>
          <p:spPr>
            <a:xfrm>
              <a:off x="8893952" y="4180864"/>
              <a:ext cx="92896" cy="962624"/>
            </a:xfrm>
            <a:custGeom>
              <a:rect b="b" l="l" r="r" t="t"/>
              <a:pathLst>
                <a:path extrusionOk="0" h="30082" w="2903">
                  <a:moveTo>
                    <a:pt x="1" y="0"/>
                  </a:moveTo>
                  <a:lnTo>
                    <a:pt x="1" y="30082"/>
                  </a:lnTo>
                  <a:lnTo>
                    <a:pt x="2903" y="30082"/>
                  </a:lnTo>
                  <a:lnTo>
                    <a:pt x="2903" y="0"/>
                  </a:lnTo>
                  <a:close/>
                </a:path>
              </a:pathLst>
            </a:custGeom>
            <a:solidFill>
              <a:srgbClr val="FFFFFF">
                <a:alpha val="111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1" name="Google Shape;771;p13"/>
          <p:cNvSpPr/>
          <p:nvPr/>
        </p:nvSpPr>
        <p:spPr>
          <a:xfrm>
            <a:off x="0" y="3579000"/>
            <a:ext cx="9144000" cy="1293056"/>
          </a:xfrm>
          <a:custGeom>
            <a:rect b="b" l="l" r="r" t="t"/>
            <a:pathLst>
              <a:path extrusionOk="0" h="40408" w="285750">
                <a:moveTo>
                  <a:pt x="160288" y="224"/>
                </a:moveTo>
                <a:lnTo>
                  <a:pt x="160455" y="279"/>
                </a:lnTo>
                <a:lnTo>
                  <a:pt x="160623" y="335"/>
                </a:lnTo>
                <a:lnTo>
                  <a:pt x="160679" y="503"/>
                </a:lnTo>
                <a:lnTo>
                  <a:pt x="160734" y="670"/>
                </a:lnTo>
                <a:lnTo>
                  <a:pt x="160679" y="838"/>
                </a:lnTo>
                <a:lnTo>
                  <a:pt x="160623" y="1005"/>
                </a:lnTo>
                <a:lnTo>
                  <a:pt x="160455" y="1061"/>
                </a:lnTo>
                <a:lnTo>
                  <a:pt x="160288" y="1117"/>
                </a:lnTo>
                <a:lnTo>
                  <a:pt x="160120" y="1061"/>
                </a:lnTo>
                <a:lnTo>
                  <a:pt x="159953" y="1005"/>
                </a:lnTo>
                <a:lnTo>
                  <a:pt x="159897" y="838"/>
                </a:lnTo>
                <a:lnTo>
                  <a:pt x="159841" y="670"/>
                </a:lnTo>
                <a:lnTo>
                  <a:pt x="159897" y="503"/>
                </a:lnTo>
                <a:lnTo>
                  <a:pt x="159953" y="335"/>
                </a:lnTo>
                <a:lnTo>
                  <a:pt x="160120" y="279"/>
                </a:lnTo>
                <a:lnTo>
                  <a:pt x="160288" y="224"/>
                </a:lnTo>
                <a:close/>
                <a:moveTo>
                  <a:pt x="264319" y="670"/>
                </a:moveTo>
                <a:lnTo>
                  <a:pt x="264486" y="726"/>
                </a:lnTo>
                <a:lnTo>
                  <a:pt x="264654" y="782"/>
                </a:lnTo>
                <a:lnTo>
                  <a:pt x="264709" y="949"/>
                </a:lnTo>
                <a:lnTo>
                  <a:pt x="264765" y="1117"/>
                </a:lnTo>
                <a:lnTo>
                  <a:pt x="264709" y="1284"/>
                </a:lnTo>
                <a:lnTo>
                  <a:pt x="264654" y="1451"/>
                </a:lnTo>
                <a:lnTo>
                  <a:pt x="264486" y="1507"/>
                </a:lnTo>
                <a:lnTo>
                  <a:pt x="264319" y="1563"/>
                </a:lnTo>
                <a:lnTo>
                  <a:pt x="264151" y="1507"/>
                </a:lnTo>
                <a:lnTo>
                  <a:pt x="263984" y="1451"/>
                </a:lnTo>
                <a:lnTo>
                  <a:pt x="263928" y="1284"/>
                </a:lnTo>
                <a:lnTo>
                  <a:pt x="263872" y="1117"/>
                </a:lnTo>
                <a:lnTo>
                  <a:pt x="263928" y="949"/>
                </a:lnTo>
                <a:lnTo>
                  <a:pt x="263984" y="782"/>
                </a:lnTo>
                <a:lnTo>
                  <a:pt x="264151" y="726"/>
                </a:lnTo>
                <a:lnTo>
                  <a:pt x="264319" y="670"/>
                </a:lnTo>
                <a:close/>
                <a:moveTo>
                  <a:pt x="281508" y="2902"/>
                </a:moveTo>
                <a:lnTo>
                  <a:pt x="281676" y="2958"/>
                </a:lnTo>
                <a:lnTo>
                  <a:pt x="281843" y="3014"/>
                </a:lnTo>
                <a:lnTo>
                  <a:pt x="281899" y="3182"/>
                </a:lnTo>
                <a:lnTo>
                  <a:pt x="281955" y="3349"/>
                </a:lnTo>
                <a:lnTo>
                  <a:pt x="281899" y="3516"/>
                </a:lnTo>
                <a:lnTo>
                  <a:pt x="281843" y="3684"/>
                </a:lnTo>
                <a:lnTo>
                  <a:pt x="281676" y="3740"/>
                </a:lnTo>
                <a:lnTo>
                  <a:pt x="281508" y="3795"/>
                </a:lnTo>
                <a:lnTo>
                  <a:pt x="281341" y="3740"/>
                </a:lnTo>
                <a:lnTo>
                  <a:pt x="281174" y="3684"/>
                </a:lnTo>
                <a:lnTo>
                  <a:pt x="281118" y="3516"/>
                </a:lnTo>
                <a:lnTo>
                  <a:pt x="281062" y="3349"/>
                </a:lnTo>
                <a:lnTo>
                  <a:pt x="281118" y="3182"/>
                </a:lnTo>
                <a:lnTo>
                  <a:pt x="281174" y="3014"/>
                </a:lnTo>
                <a:lnTo>
                  <a:pt x="281341" y="2958"/>
                </a:lnTo>
                <a:lnTo>
                  <a:pt x="281508" y="2902"/>
                </a:lnTo>
                <a:close/>
                <a:moveTo>
                  <a:pt x="177701" y="6251"/>
                </a:moveTo>
                <a:lnTo>
                  <a:pt x="177868" y="6307"/>
                </a:lnTo>
                <a:lnTo>
                  <a:pt x="178036" y="6363"/>
                </a:lnTo>
                <a:lnTo>
                  <a:pt x="178091" y="6530"/>
                </a:lnTo>
                <a:lnTo>
                  <a:pt x="178147" y="6698"/>
                </a:lnTo>
                <a:lnTo>
                  <a:pt x="178091" y="6865"/>
                </a:lnTo>
                <a:lnTo>
                  <a:pt x="178036" y="7032"/>
                </a:lnTo>
                <a:lnTo>
                  <a:pt x="177868" y="7088"/>
                </a:lnTo>
                <a:lnTo>
                  <a:pt x="177701" y="7144"/>
                </a:lnTo>
                <a:lnTo>
                  <a:pt x="177533" y="7088"/>
                </a:lnTo>
                <a:lnTo>
                  <a:pt x="177366" y="7032"/>
                </a:lnTo>
                <a:lnTo>
                  <a:pt x="177310" y="6865"/>
                </a:lnTo>
                <a:lnTo>
                  <a:pt x="177254" y="6698"/>
                </a:lnTo>
                <a:lnTo>
                  <a:pt x="177310" y="6530"/>
                </a:lnTo>
                <a:lnTo>
                  <a:pt x="177366" y="6363"/>
                </a:lnTo>
                <a:lnTo>
                  <a:pt x="177533" y="6307"/>
                </a:lnTo>
                <a:lnTo>
                  <a:pt x="177701" y="6251"/>
                </a:lnTo>
                <a:close/>
                <a:moveTo>
                  <a:pt x="90860" y="12055"/>
                </a:moveTo>
                <a:lnTo>
                  <a:pt x="91027" y="12111"/>
                </a:lnTo>
                <a:lnTo>
                  <a:pt x="91194" y="12167"/>
                </a:lnTo>
                <a:lnTo>
                  <a:pt x="91250" y="12334"/>
                </a:lnTo>
                <a:lnTo>
                  <a:pt x="91306" y="12502"/>
                </a:lnTo>
                <a:lnTo>
                  <a:pt x="91250" y="12669"/>
                </a:lnTo>
                <a:lnTo>
                  <a:pt x="91194" y="12837"/>
                </a:lnTo>
                <a:lnTo>
                  <a:pt x="91027" y="12893"/>
                </a:lnTo>
                <a:lnTo>
                  <a:pt x="90860" y="12948"/>
                </a:lnTo>
                <a:lnTo>
                  <a:pt x="90692" y="12893"/>
                </a:lnTo>
                <a:lnTo>
                  <a:pt x="90525" y="12837"/>
                </a:lnTo>
                <a:lnTo>
                  <a:pt x="90469" y="12669"/>
                </a:lnTo>
                <a:lnTo>
                  <a:pt x="90413" y="12502"/>
                </a:lnTo>
                <a:lnTo>
                  <a:pt x="90469" y="12334"/>
                </a:lnTo>
                <a:lnTo>
                  <a:pt x="90525" y="12167"/>
                </a:lnTo>
                <a:lnTo>
                  <a:pt x="90692" y="12111"/>
                </a:lnTo>
                <a:lnTo>
                  <a:pt x="90860" y="12055"/>
                </a:lnTo>
                <a:close/>
                <a:moveTo>
                  <a:pt x="246683" y="15404"/>
                </a:moveTo>
                <a:lnTo>
                  <a:pt x="246850" y="15460"/>
                </a:lnTo>
                <a:lnTo>
                  <a:pt x="247017" y="15516"/>
                </a:lnTo>
                <a:lnTo>
                  <a:pt x="247073" y="15683"/>
                </a:lnTo>
                <a:lnTo>
                  <a:pt x="247129" y="15851"/>
                </a:lnTo>
                <a:lnTo>
                  <a:pt x="247073" y="16018"/>
                </a:lnTo>
                <a:lnTo>
                  <a:pt x="247017" y="16185"/>
                </a:lnTo>
                <a:lnTo>
                  <a:pt x="246850" y="16241"/>
                </a:lnTo>
                <a:lnTo>
                  <a:pt x="246683" y="16297"/>
                </a:lnTo>
                <a:lnTo>
                  <a:pt x="246515" y="16241"/>
                </a:lnTo>
                <a:lnTo>
                  <a:pt x="246348" y="16185"/>
                </a:lnTo>
                <a:lnTo>
                  <a:pt x="246292" y="16018"/>
                </a:lnTo>
                <a:lnTo>
                  <a:pt x="246236" y="15851"/>
                </a:lnTo>
                <a:lnTo>
                  <a:pt x="246292" y="15683"/>
                </a:lnTo>
                <a:lnTo>
                  <a:pt x="246348" y="15516"/>
                </a:lnTo>
                <a:lnTo>
                  <a:pt x="246515" y="15460"/>
                </a:lnTo>
                <a:lnTo>
                  <a:pt x="246683" y="15404"/>
                </a:lnTo>
                <a:close/>
                <a:moveTo>
                  <a:pt x="142875" y="15627"/>
                </a:moveTo>
                <a:lnTo>
                  <a:pt x="143042" y="15683"/>
                </a:lnTo>
                <a:lnTo>
                  <a:pt x="143210" y="15739"/>
                </a:lnTo>
                <a:lnTo>
                  <a:pt x="143266" y="15906"/>
                </a:lnTo>
                <a:lnTo>
                  <a:pt x="143321" y="16074"/>
                </a:lnTo>
                <a:lnTo>
                  <a:pt x="143266" y="16241"/>
                </a:lnTo>
                <a:lnTo>
                  <a:pt x="143210" y="16409"/>
                </a:lnTo>
                <a:lnTo>
                  <a:pt x="143042" y="16464"/>
                </a:lnTo>
                <a:lnTo>
                  <a:pt x="142875" y="16520"/>
                </a:lnTo>
                <a:lnTo>
                  <a:pt x="142708" y="16464"/>
                </a:lnTo>
                <a:lnTo>
                  <a:pt x="142540" y="16409"/>
                </a:lnTo>
                <a:lnTo>
                  <a:pt x="142484" y="16241"/>
                </a:lnTo>
                <a:lnTo>
                  <a:pt x="142429" y="16074"/>
                </a:lnTo>
                <a:lnTo>
                  <a:pt x="142484" y="15906"/>
                </a:lnTo>
                <a:lnTo>
                  <a:pt x="142540" y="15739"/>
                </a:lnTo>
                <a:lnTo>
                  <a:pt x="142708" y="15683"/>
                </a:lnTo>
                <a:lnTo>
                  <a:pt x="142875" y="15627"/>
                </a:lnTo>
                <a:close/>
                <a:moveTo>
                  <a:pt x="125685" y="17413"/>
                </a:moveTo>
                <a:lnTo>
                  <a:pt x="125853" y="17469"/>
                </a:lnTo>
                <a:lnTo>
                  <a:pt x="126020" y="17525"/>
                </a:lnTo>
                <a:lnTo>
                  <a:pt x="126076" y="17692"/>
                </a:lnTo>
                <a:lnTo>
                  <a:pt x="126132" y="17860"/>
                </a:lnTo>
                <a:lnTo>
                  <a:pt x="126076" y="18027"/>
                </a:lnTo>
                <a:lnTo>
                  <a:pt x="126020" y="18195"/>
                </a:lnTo>
                <a:lnTo>
                  <a:pt x="125853" y="18250"/>
                </a:lnTo>
                <a:lnTo>
                  <a:pt x="125685" y="18306"/>
                </a:lnTo>
                <a:lnTo>
                  <a:pt x="125518" y="18250"/>
                </a:lnTo>
                <a:lnTo>
                  <a:pt x="125350" y="18195"/>
                </a:lnTo>
                <a:lnTo>
                  <a:pt x="125295" y="18027"/>
                </a:lnTo>
                <a:lnTo>
                  <a:pt x="125239" y="17860"/>
                </a:lnTo>
                <a:lnTo>
                  <a:pt x="125295" y="17692"/>
                </a:lnTo>
                <a:lnTo>
                  <a:pt x="125350" y="17525"/>
                </a:lnTo>
                <a:lnTo>
                  <a:pt x="125518" y="17469"/>
                </a:lnTo>
                <a:lnTo>
                  <a:pt x="125685" y="17413"/>
                </a:lnTo>
                <a:close/>
                <a:moveTo>
                  <a:pt x="73670" y="17636"/>
                </a:moveTo>
                <a:lnTo>
                  <a:pt x="73837" y="17692"/>
                </a:lnTo>
                <a:lnTo>
                  <a:pt x="74005" y="17748"/>
                </a:lnTo>
                <a:lnTo>
                  <a:pt x="74061" y="17915"/>
                </a:lnTo>
                <a:lnTo>
                  <a:pt x="74116" y="18083"/>
                </a:lnTo>
                <a:lnTo>
                  <a:pt x="74061" y="18250"/>
                </a:lnTo>
                <a:lnTo>
                  <a:pt x="74005" y="18418"/>
                </a:lnTo>
                <a:lnTo>
                  <a:pt x="73837" y="18474"/>
                </a:lnTo>
                <a:lnTo>
                  <a:pt x="73670" y="18529"/>
                </a:lnTo>
                <a:lnTo>
                  <a:pt x="73502" y="18474"/>
                </a:lnTo>
                <a:lnTo>
                  <a:pt x="73335" y="18418"/>
                </a:lnTo>
                <a:lnTo>
                  <a:pt x="73279" y="18250"/>
                </a:lnTo>
                <a:lnTo>
                  <a:pt x="73223" y="18083"/>
                </a:lnTo>
                <a:lnTo>
                  <a:pt x="73279" y="17915"/>
                </a:lnTo>
                <a:lnTo>
                  <a:pt x="73335" y="17748"/>
                </a:lnTo>
                <a:lnTo>
                  <a:pt x="73502" y="17692"/>
                </a:lnTo>
                <a:lnTo>
                  <a:pt x="73670" y="17636"/>
                </a:lnTo>
                <a:close/>
                <a:moveTo>
                  <a:pt x="21543" y="17971"/>
                </a:moveTo>
                <a:lnTo>
                  <a:pt x="21710" y="18027"/>
                </a:lnTo>
                <a:lnTo>
                  <a:pt x="21878" y="18083"/>
                </a:lnTo>
                <a:lnTo>
                  <a:pt x="21934" y="18250"/>
                </a:lnTo>
                <a:lnTo>
                  <a:pt x="21989" y="18418"/>
                </a:lnTo>
                <a:lnTo>
                  <a:pt x="21934" y="18585"/>
                </a:lnTo>
                <a:lnTo>
                  <a:pt x="21878" y="18753"/>
                </a:lnTo>
                <a:lnTo>
                  <a:pt x="21710" y="18808"/>
                </a:lnTo>
                <a:lnTo>
                  <a:pt x="21543" y="18864"/>
                </a:lnTo>
                <a:lnTo>
                  <a:pt x="21375" y="18808"/>
                </a:lnTo>
                <a:lnTo>
                  <a:pt x="21208" y="18753"/>
                </a:lnTo>
                <a:lnTo>
                  <a:pt x="21152" y="18585"/>
                </a:lnTo>
                <a:lnTo>
                  <a:pt x="21096" y="18418"/>
                </a:lnTo>
                <a:lnTo>
                  <a:pt x="21152" y="18250"/>
                </a:lnTo>
                <a:lnTo>
                  <a:pt x="21208" y="18083"/>
                </a:lnTo>
                <a:lnTo>
                  <a:pt x="21375" y="18027"/>
                </a:lnTo>
                <a:lnTo>
                  <a:pt x="21543" y="17971"/>
                </a:lnTo>
                <a:close/>
                <a:moveTo>
                  <a:pt x="229716" y="22101"/>
                </a:moveTo>
                <a:lnTo>
                  <a:pt x="229884" y="22157"/>
                </a:lnTo>
                <a:lnTo>
                  <a:pt x="230051" y="22213"/>
                </a:lnTo>
                <a:lnTo>
                  <a:pt x="230107" y="22380"/>
                </a:lnTo>
                <a:lnTo>
                  <a:pt x="230163" y="22548"/>
                </a:lnTo>
                <a:lnTo>
                  <a:pt x="230107" y="22715"/>
                </a:lnTo>
                <a:lnTo>
                  <a:pt x="230051" y="22883"/>
                </a:lnTo>
                <a:lnTo>
                  <a:pt x="229884" y="22938"/>
                </a:lnTo>
                <a:lnTo>
                  <a:pt x="229716" y="22994"/>
                </a:lnTo>
                <a:lnTo>
                  <a:pt x="229549" y="22938"/>
                </a:lnTo>
                <a:lnTo>
                  <a:pt x="229381" y="22883"/>
                </a:lnTo>
                <a:lnTo>
                  <a:pt x="229326" y="22715"/>
                </a:lnTo>
                <a:lnTo>
                  <a:pt x="229270" y="22548"/>
                </a:lnTo>
                <a:lnTo>
                  <a:pt x="229326" y="22380"/>
                </a:lnTo>
                <a:lnTo>
                  <a:pt x="229381" y="22213"/>
                </a:lnTo>
                <a:lnTo>
                  <a:pt x="229549" y="22157"/>
                </a:lnTo>
                <a:lnTo>
                  <a:pt x="229716" y="22101"/>
                </a:lnTo>
                <a:close/>
                <a:moveTo>
                  <a:pt x="194890" y="25450"/>
                </a:moveTo>
                <a:lnTo>
                  <a:pt x="195058" y="25506"/>
                </a:lnTo>
                <a:lnTo>
                  <a:pt x="195225" y="25562"/>
                </a:lnTo>
                <a:lnTo>
                  <a:pt x="195281" y="25729"/>
                </a:lnTo>
                <a:lnTo>
                  <a:pt x="195337" y="25896"/>
                </a:lnTo>
                <a:lnTo>
                  <a:pt x="195281" y="26064"/>
                </a:lnTo>
                <a:lnTo>
                  <a:pt x="195225" y="26231"/>
                </a:lnTo>
                <a:lnTo>
                  <a:pt x="195058" y="26287"/>
                </a:lnTo>
                <a:lnTo>
                  <a:pt x="194890" y="26343"/>
                </a:lnTo>
                <a:lnTo>
                  <a:pt x="194723" y="26287"/>
                </a:lnTo>
                <a:lnTo>
                  <a:pt x="194556" y="26231"/>
                </a:lnTo>
                <a:lnTo>
                  <a:pt x="194500" y="26064"/>
                </a:lnTo>
                <a:lnTo>
                  <a:pt x="194444" y="25896"/>
                </a:lnTo>
                <a:lnTo>
                  <a:pt x="194500" y="25729"/>
                </a:lnTo>
                <a:lnTo>
                  <a:pt x="194556" y="25562"/>
                </a:lnTo>
                <a:lnTo>
                  <a:pt x="194723" y="25506"/>
                </a:lnTo>
                <a:lnTo>
                  <a:pt x="194890" y="25450"/>
                </a:lnTo>
                <a:close/>
                <a:moveTo>
                  <a:pt x="4465" y="26789"/>
                </a:moveTo>
                <a:lnTo>
                  <a:pt x="4632" y="26845"/>
                </a:lnTo>
                <a:lnTo>
                  <a:pt x="4800" y="26901"/>
                </a:lnTo>
                <a:lnTo>
                  <a:pt x="4856" y="27068"/>
                </a:lnTo>
                <a:lnTo>
                  <a:pt x="4911" y="27236"/>
                </a:lnTo>
                <a:lnTo>
                  <a:pt x="4856" y="27403"/>
                </a:lnTo>
                <a:lnTo>
                  <a:pt x="4800" y="27571"/>
                </a:lnTo>
                <a:lnTo>
                  <a:pt x="4632" y="27627"/>
                </a:lnTo>
                <a:lnTo>
                  <a:pt x="4465" y="27682"/>
                </a:lnTo>
                <a:lnTo>
                  <a:pt x="4297" y="27627"/>
                </a:lnTo>
                <a:lnTo>
                  <a:pt x="4130" y="27571"/>
                </a:lnTo>
                <a:lnTo>
                  <a:pt x="4074" y="27403"/>
                </a:lnTo>
                <a:lnTo>
                  <a:pt x="4018" y="27236"/>
                </a:lnTo>
                <a:lnTo>
                  <a:pt x="4074" y="27068"/>
                </a:lnTo>
                <a:lnTo>
                  <a:pt x="4130" y="26901"/>
                </a:lnTo>
                <a:lnTo>
                  <a:pt x="4297" y="26845"/>
                </a:lnTo>
                <a:lnTo>
                  <a:pt x="4465" y="26789"/>
                </a:lnTo>
                <a:close/>
                <a:moveTo>
                  <a:pt x="108272" y="29915"/>
                </a:moveTo>
                <a:lnTo>
                  <a:pt x="108440" y="29971"/>
                </a:lnTo>
                <a:lnTo>
                  <a:pt x="108607" y="30026"/>
                </a:lnTo>
                <a:lnTo>
                  <a:pt x="108663" y="30194"/>
                </a:lnTo>
                <a:lnTo>
                  <a:pt x="108719" y="30361"/>
                </a:lnTo>
                <a:lnTo>
                  <a:pt x="108663" y="30529"/>
                </a:lnTo>
                <a:lnTo>
                  <a:pt x="108607" y="30696"/>
                </a:lnTo>
                <a:lnTo>
                  <a:pt x="108440" y="30752"/>
                </a:lnTo>
                <a:lnTo>
                  <a:pt x="108272" y="30808"/>
                </a:lnTo>
                <a:lnTo>
                  <a:pt x="108105" y="30752"/>
                </a:lnTo>
                <a:lnTo>
                  <a:pt x="107938" y="30696"/>
                </a:lnTo>
                <a:lnTo>
                  <a:pt x="107882" y="30529"/>
                </a:lnTo>
                <a:lnTo>
                  <a:pt x="107826" y="30361"/>
                </a:lnTo>
                <a:lnTo>
                  <a:pt x="107882" y="30194"/>
                </a:lnTo>
                <a:lnTo>
                  <a:pt x="107938" y="30026"/>
                </a:lnTo>
                <a:lnTo>
                  <a:pt x="108105" y="29971"/>
                </a:lnTo>
                <a:lnTo>
                  <a:pt x="108272" y="29915"/>
                </a:lnTo>
                <a:close/>
                <a:moveTo>
                  <a:pt x="212080" y="32147"/>
                </a:moveTo>
                <a:lnTo>
                  <a:pt x="212248" y="32203"/>
                </a:lnTo>
                <a:lnTo>
                  <a:pt x="212415" y="32259"/>
                </a:lnTo>
                <a:lnTo>
                  <a:pt x="212471" y="32426"/>
                </a:lnTo>
                <a:lnTo>
                  <a:pt x="212527" y="32594"/>
                </a:lnTo>
                <a:lnTo>
                  <a:pt x="212471" y="32761"/>
                </a:lnTo>
                <a:lnTo>
                  <a:pt x="212415" y="32928"/>
                </a:lnTo>
                <a:lnTo>
                  <a:pt x="212248" y="32984"/>
                </a:lnTo>
                <a:lnTo>
                  <a:pt x="212080" y="33040"/>
                </a:lnTo>
                <a:lnTo>
                  <a:pt x="211913" y="32984"/>
                </a:lnTo>
                <a:lnTo>
                  <a:pt x="211745" y="32928"/>
                </a:lnTo>
                <a:lnTo>
                  <a:pt x="211689" y="32761"/>
                </a:lnTo>
                <a:lnTo>
                  <a:pt x="211634" y="32594"/>
                </a:lnTo>
                <a:lnTo>
                  <a:pt x="211689" y="32426"/>
                </a:lnTo>
                <a:lnTo>
                  <a:pt x="211745" y="32259"/>
                </a:lnTo>
                <a:lnTo>
                  <a:pt x="211913" y="32203"/>
                </a:lnTo>
                <a:lnTo>
                  <a:pt x="212080" y="32147"/>
                </a:lnTo>
                <a:close/>
                <a:moveTo>
                  <a:pt x="56257" y="36389"/>
                </a:moveTo>
                <a:lnTo>
                  <a:pt x="56424" y="36445"/>
                </a:lnTo>
                <a:lnTo>
                  <a:pt x="56592" y="36500"/>
                </a:lnTo>
                <a:lnTo>
                  <a:pt x="56648" y="36668"/>
                </a:lnTo>
                <a:lnTo>
                  <a:pt x="56704" y="36835"/>
                </a:lnTo>
                <a:lnTo>
                  <a:pt x="56648" y="37003"/>
                </a:lnTo>
                <a:lnTo>
                  <a:pt x="56592" y="37170"/>
                </a:lnTo>
                <a:lnTo>
                  <a:pt x="56424" y="37226"/>
                </a:lnTo>
                <a:lnTo>
                  <a:pt x="56257" y="37282"/>
                </a:lnTo>
                <a:lnTo>
                  <a:pt x="56090" y="37226"/>
                </a:lnTo>
                <a:lnTo>
                  <a:pt x="55922" y="37170"/>
                </a:lnTo>
                <a:lnTo>
                  <a:pt x="55866" y="37003"/>
                </a:lnTo>
                <a:lnTo>
                  <a:pt x="55811" y="36835"/>
                </a:lnTo>
                <a:lnTo>
                  <a:pt x="55866" y="36668"/>
                </a:lnTo>
                <a:lnTo>
                  <a:pt x="55922" y="36500"/>
                </a:lnTo>
                <a:lnTo>
                  <a:pt x="56090" y="36445"/>
                </a:lnTo>
                <a:lnTo>
                  <a:pt x="56257" y="36389"/>
                </a:lnTo>
                <a:close/>
                <a:moveTo>
                  <a:pt x="39067" y="39291"/>
                </a:moveTo>
                <a:lnTo>
                  <a:pt x="39235" y="39347"/>
                </a:lnTo>
                <a:lnTo>
                  <a:pt x="39402" y="39403"/>
                </a:lnTo>
                <a:lnTo>
                  <a:pt x="39458" y="39570"/>
                </a:lnTo>
                <a:lnTo>
                  <a:pt x="39514" y="39737"/>
                </a:lnTo>
                <a:lnTo>
                  <a:pt x="39458" y="39905"/>
                </a:lnTo>
                <a:lnTo>
                  <a:pt x="39402" y="40072"/>
                </a:lnTo>
                <a:lnTo>
                  <a:pt x="39235" y="40128"/>
                </a:lnTo>
                <a:lnTo>
                  <a:pt x="39067" y="40184"/>
                </a:lnTo>
                <a:lnTo>
                  <a:pt x="38900" y="40128"/>
                </a:lnTo>
                <a:lnTo>
                  <a:pt x="38733" y="40072"/>
                </a:lnTo>
                <a:lnTo>
                  <a:pt x="38677" y="39905"/>
                </a:lnTo>
                <a:lnTo>
                  <a:pt x="38621" y="39737"/>
                </a:lnTo>
                <a:lnTo>
                  <a:pt x="38677" y="39570"/>
                </a:lnTo>
                <a:lnTo>
                  <a:pt x="38733" y="39403"/>
                </a:lnTo>
                <a:lnTo>
                  <a:pt x="38900" y="39347"/>
                </a:lnTo>
                <a:lnTo>
                  <a:pt x="39067" y="39291"/>
                </a:lnTo>
                <a:close/>
                <a:moveTo>
                  <a:pt x="160288" y="0"/>
                </a:moveTo>
                <a:lnTo>
                  <a:pt x="160009" y="56"/>
                </a:lnTo>
                <a:lnTo>
                  <a:pt x="159841" y="224"/>
                </a:lnTo>
                <a:lnTo>
                  <a:pt x="159674" y="391"/>
                </a:lnTo>
                <a:lnTo>
                  <a:pt x="159618" y="670"/>
                </a:lnTo>
                <a:lnTo>
                  <a:pt x="159674" y="893"/>
                </a:lnTo>
                <a:lnTo>
                  <a:pt x="143266" y="15571"/>
                </a:lnTo>
                <a:lnTo>
                  <a:pt x="143098" y="15460"/>
                </a:lnTo>
                <a:lnTo>
                  <a:pt x="142875" y="15404"/>
                </a:lnTo>
                <a:lnTo>
                  <a:pt x="142652" y="15460"/>
                </a:lnTo>
                <a:lnTo>
                  <a:pt x="142429" y="15571"/>
                </a:lnTo>
                <a:lnTo>
                  <a:pt x="142317" y="15739"/>
                </a:lnTo>
                <a:lnTo>
                  <a:pt x="142205" y="15906"/>
                </a:lnTo>
                <a:lnTo>
                  <a:pt x="126299" y="17581"/>
                </a:lnTo>
                <a:lnTo>
                  <a:pt x="126188" y="17413"/>
                </a:lnTo>
                <a:lnTo>
                  <a:pt x="126020" y="17302"/>
                </a:lnTo>
                <a:lnTo>
                  <a:pt x="125853" y="17190"/>
                </a:lnTo>
                <a:lnTo>
                  <a:pt x="125685" y="17190"/>
                </a:lnTo>
                <a:lnTo>
                  <a:pt x="125406" y="17246"/>
                </a:lnTo>
                <a:lnTo>
                  <a:pt x="125239" y="17413"/>
                </a:lnTo>
                <a:lnTo>
                  <a:pt x="125071" y="17581"/>
                </a:lnTo>
                <a:lnTo>
                  <a:pt x="125016" y="17860"/>
                </a:lnTo>
                <a:lnTo>
                  <a:pt x="125016" y="18027"/>
                </a:lnTo>
                <a:lnTo>
                  <a:pt x="108775" y="29915"/>
                </a:lnTo>
                <a:lnTo>
                  <a:pt x="108552" y="29747"/>
                </a:lnTo>
                <a:lnTo>
                  <a:pt x="108272" y="29691"/>
                </a:lnTo>
                <a:lnTo>
                  <a:pt x="107993" y="29747"/>
                </a:lnTo>
                <a:lnTo>
                  <a:pt x="107770" y="29915"/>
                </a:lnTo>
                <a:lnTo>
                  <a:pt x="91473" y="12781"/>
                </a:lnTo>
                <a:lnTo>
                  <a:pt x="91529" y="12502"/>
                </a:lnTo>
                <a:lnTo>
                  <a:pt x="91473" y="12223"/>
                </a:lnTo>
                <a:lnTo>
                  <a:pt x="91306" y="12055"/>
                </a:lnTo>
                <a:lnTo>
                  <a:pt x="91139" y="11888"/>
                </a:lnTo>
                <a:lnTo>
                  <a:pt x="90860" y="11832"/>
                </a:lnTo>
                <a:lnTo>
                  <a:pt x="90581" y="11888"/>
                </a:lnTo>
                <a:lnTo>
                  <a:pt x="90413" y="12055"/>
                </a:lnTo>
                <a:lnTo>
                  <a:pt x="90246" y="12223"/>
                </a:lnTo>
                <a:lnTo>
                  <a:pt x="90190" y="12502"/>
                </a:lnTo>
                <a:lnTo>
                  <a:pt x="74172" y="17636"/>
                </a:lnTo>
                <a:lnTo>
                  <a:pt x="73949" y="17469"/>
                </a:lnTo>
                <a:lnTo>
                  <a:pt x="73837" y="17413"/>
                </a:lnTo>
                <a:lnTo>
                  <a:pt x="73670" y="17413"/>
                </a:lnTo>
                <a:lnTo>
                  <a:pt x="73391" y="17469"/>
                </a:lnTo>
                <a:lnTo>
                  <a:pt x="73223" y="17636"/>
                </a:lnTo>
                <a:lnTo>
                  <a:pt x="73056" y="17804"/>
                </a:lnTo>
                <a:lnTo>
                  <a:pt x="73000" y="18083"/>
                </a:lnTo>
                <a:lnTo>
                  <a:pt x="73056" y="18362"/>
                </a:lnTo>
                <a:lnTo>
                  <a:pt x="56759" y="36389"/>
                </a:lnTo>
                <a:lnTo>
                  <a:pt x="56536" y="36221"/>
                </a:lnTo>
                <a:lnTo>
                  <a:pt x="56257" y="36165"/>
                </a:lnTo>
                <a:lnTo>
                  <a:pt x="55978" y="36221"/>
                </a:lnTo>
                <a:lnTo>
                  <a:pt x="55811" y="36389"/>
                </a:lnTo>
                <a:lnTo>
                  <a:pt x="55643" y="36556"/>
                </a:lnTo>
                <a:lnTo>
                  <a:pt x="55587" y="36835"/>
                </a:lnTo>
                <a:lnTo>
                  <a:pt x="55587" y="36947"/>
                </a:lnTo>
                <a:lnTo>
                  <a:pt x="39737" y="39626"/>
                </a:lnTo>
                <a:lnTo>
                  <a:pt x="39737" y="39737"/>
                </a:lnTo>
                <a:lnTo>
                  <a:pt x="39681" y="39458"/>
                </a:lnTo>
                <a:lnTo>
                  <a:pt x="39514" y="39291"/>
                </a:lnTo>
                <a:lnTo>
                  <a:pt x="39346" y="39123"/>
                </a:lnTo>
                <a:lnTo>
                  <a:pt x="39067" y="39068"/>
                </a:lnTo>
                <a:lnTo>
                  <a:pt x="38844" y="39123"/>
                </a:lnTo>
                <a:lnTo>
                  <a:pt x="38621" y="39235"/>
                </a:lnTo>
                <a:lnTo>
                  <a:pt x="22045" y="18864"/>
                </a:lnTo>
                <a:lnTo>
                  <a:pt x="22157" y="18641"/>
                </a:lnTo>
                <a:lnTo>
                  <a:pt x="22213" y="18418"/>
                </a:lnTo>
                <a:lnTo>
                  <a:pt x="22157" y="18139"/>
                </a:lnTo>
                <a:lnTo>
                  <a:pt x="21989" y="17971"/>
                </a:lnTo>
                <a:lnTo>
                  <a:pt x="21822" y="17804"/>
                </a:lnTo>
                <a:lnTo>
                  <a:pt x="21543" y="17748"/>
                </a:lnTo>
                <a:lnTo>
                  <a:pt x="21264" y="17804"/>
                </a:lnTo>
                <a:lnTo>
                  <a:pt x="21096" y="17971"/>
                </a:lnTo>
                <a:lnTo>
                  <a:pt x="20929" y="18139"/>
                </a:lnTo>
                <a:lnTo>
                  <a:pt x="20873" y="18418"/>
                </a:lnTo>
                <a:lnTo>
                  <a:pt x="20929" y="18641"/>
                </a:lnTo>
                <a:lnTo>
                  <a:pt x="4967" y="26789"/>
                </a:lnTo>
                <a:lnTo>
                  <a:pt x="4744" y="26622"/>
                </a:lnTo>
                <a:lnTo>
                  <a:pt x="4465" y="26566"/>
                </a:lnTo>
                <a:lnTo>
                  <a:pt x="4242" y="26622"/>
                </a:lnTo>
                <a:lnTo>
                  <a:pt x="4018" y="26734"/>
                </a:lnTo>
                <a:lnTo>
                  <a:pt x="0" y="24948"/>
                </a:lnTo>
                <a:lnTo>
                  <a:pt x="0" y="25171"/>
                </a:lnTo>
                <a:lnTo>
                  <a:pt x="3851" y="26901"/>
                </a:lnTo>
                <a:lnTo>
                  <a:pt x="3795" y="27068"/>
                </a:lnTo>
                <a:lnTo>
                  <a:pt x="3795" y="27236"/>
                </a:lnTo>
                <a:lnTo>
                  <a:pt x="3851" y="27515"/>
                </a:lnTo>
                <a:lnTo>
                  <a:pt x="4018" y="27682"/>
                </a:lnTo>
                <a:lnTo>
                  <a:pt x="4186" y="27850"/>
                </a:lnTo>
                <a:lnTo>
                  <a:pt x="4465" y="27906"/>
                </a:lnTo>
                <a:lnTo>
                  <a:pt x="4744" y="27850"/>
                </a:lnTo>
                <a:lnTo>
                  <a:pt x="4911" y="27682"/>
                </a:lnTo>
                <a:lnTo>
                  <a:pt x="5079" y="27515"/>
                </a:lnTo>
                <a:lnTo>
                  <a:pt x="5135" y="27236"/>
                </a:lnTo>
                <a:lnTo>
                  <a:pt x="5079" y="27013"/>
                </a:lnTo>
                <a:lnTo>
                  <a:pt x="20985" y="18808"/>
                </a:lnTo>
                <a:lnTo>
                  <a:pt x="21096" y="18920"/>
                </a:lnTo>
                <a:lnTo>
                  <a:pt x="21264" y="19032"/>
                </a:lnTo>
                <a:lnTo>
                  <a:pt x="21375" y="19088"/>
                </a:lnTo>
                <a:lnTo>
                  <a:pt x="21710" y="19088"/>
                </a:lnTo>
                <a:lnTo>
                  <a:pt x="21878" y="18976"/>
                </a:lnTo>
                <a:lnTo>
                  <a:pt x="38453" y="39458"/>
                </a:lnTo>
                <a:lnTo>
                  <a:pt x="38398" y="39570"/>
                </a:lnTo>
                <a:lnTo>
                  <a:pt x="38398" y="39737"/>
                </a:lnTo>
                <a:lnTo>
                  <a:pt x="38453" y="40016"/>
                </a:lnTo>
                <a:lnTo>
                  <a:pt x="38621" y="40184"/>
                </a:lnTo>
                <a:lnTo>
                  <a:pt x="38788" y="40351"/>
                </a:lnTo>
                <a:lnTo>
                  <a:pt x="39067" y="40407"/>
                </a:lnTo>
                <a:lnTo>
                  <a:pt x="39291" y="40351"/>
                </a:lnTo>
                <a:lnTo>
                  <a:pt x="39514" y="40240"/>
                </a:lnTo>
                <a:lnTo>
                  <a:pt x="39625" y="40072"/>
                </a:lnTo>
                <a:lnTo>
                  <a:pt x="39737" y="39849"/>
                </a:lnTo>
                <a:lnTo>
                  <a:pt x="55699" y="37170"/>
                </a:lnTo>
                <a:lnTo>
                  <a:pt x="55811" y="37282"/>
                </a:lnTo>
                <a:lnTo>
                  <a:pt x="55922" y="37393"/>
                </a:lnTo>
                <a:lnTo>
                  <a:pt x="56090" y="37505"/>
                </a:lnTo>
                <a:lnTo>
                  <a:pt x="56257" y="37505"/>
                </a:lnTo>
                <a:lnTo>
                  <a:pt x="56536" y="37449"/>
                </a:lnTo>
                <a:lnTo>
                  <a:pt x="56704" y="37282"/>
                </a:lnTo>
                <a:lnTo>
                  <a:pt x="56871" y="37114"/>
                </a:lnTo>
                <a:lnTo>
                  <a:pt x="56927" y="36835"/>
                </a:lnTo>
                <a:lnTo>
                  <a:pt x="56871" y="36556"/>
                </a:lnTo>
                <a:lnTo>
                  <a:pt x="73168" y="18529"/>
                </a:lnTo>
                <a:lnTo>
                  <a:pt x="73391" y="18697"/>
                </a:lnTo>
                <a:lnTo>
                  <a:pt x="73670" y="18753"/>
                </a:lnTo>
                <a:lnTo>
                  <a:pt x="73949" y="18697"/>
                </a:lnTo>
                <a:lnTo>
                  <a:pt x="74116" y="18529"/>
                </a:lnTo>
                <a:lnTo>
                  <a:pt x="74284" y="18362"/>
                </a:lnTo>
                <a:lnTo>
                  <a:pt x="74340" y="18083"/>
                </a:lnTo>
                <a:lnTo>
                  <a:pt x="74284" y="17860"/>
                </a:lnTo>
                <a:lnTo>
                  <a:pt x="90246" y="12725"/>
                </a:lnTo>
                <a:lnTo>
                  <a:pt x="90357" y="12893"/>
                </a:lnTo>
                <a:lnTo>
                  <a:pt x="90469" y="13060"/>
                </a:lnTo>
                <a:lnTo>
                  <a:pt x="90636" y="13116"/>
                </a:lnTo>
                <a:lnTo>
                  <a:pt x="90860" y="13172"/>
                </a:lnTo>
                <a:lnTo>
                  <a:pt x="91139" y="13116"/>
                </a:lnTo>
                <a:lnTo>
                  <a:pt x="91362" y="12948"/>
                </a:lnTo>
                <a:lnTo>
                  <a:pt x="107659" y="30082"/>
                </a:lnTo>
                <a:lnTo>
                  <a:pt x="107603" y="30361"/>
                </a:lnTo>
                <a:lnTo>
                  <a:pt x="107659" y="30640"/>
                </a:lnTo>
                <a:lnTo>
                  <a:pt x="107826" y="30808"/>
                </a:lnTo>
                <a:lnTo>
                  <a:pt x="107993" y="30975"/>
                </a:lnTo>
                <a:lnTo>
                  <a:pt x="108272" y="31031"/>
                </a:lnTo>
                <a:lnTo>
                  <a:pt x="108552" y="30975"/>
                </a:lnTo>
                <a:lnTo>
                  <a:pt x="108719" y="30808"/>
                </a:lnTo>
                <a:lnTo>
                  <a:pt x="108886" y="30640"/>
                </a:lnTo>
                <a:lnTo>
                  <a:pt x="108942" y="30361"/>
                </a:lnTo>
                <a:lnTo>
                  <a:pt x="108886" y="30082"/>
                </a:lnTo>
                <a:lnTo>
                  <a:pt x="125127" y="18195"/>
                </a:lnTo>
                <a:lnTo>
                  <a:pt x="125239" y="18362"/>
                </a:lnTo>
                <a:lnTo>
                  <a:pt x="125350" y="18418"/>
                </a:lnTo>
                <a:lnTo>
                  <a:pt x="125518" y="18529"/>
                </a:lnTo>
                <a:lnTo>
                  <a:pt x="125685" y="18529"/>
                </a:lnTo>
                <a:lnTo>
                  <a:pt x="125964" y="18474"/>
                </a:lnTo>
                <a:lnTo>
                  <a:pt x="126132" y="18306"/>
                </a:lnTo>
                <a:lnTo>
                  <a:pt x="126299" y="18139"/>
                </a:lnTo>
                <a:lnTo>
                  <a:pt x="126355" y="17860"/>
                </a:lnTo>
                <a:lnTo>
                  <a:pt x="126355" y="17804"/>
                </a:lnTo>
                <a:lnTo>
                  <a:pt x="142205" y="16130"/>
                </a:lnTo>
                <a:lnTo>
                  <a:pt x="142261" y="16409"/>
                </a:lnTo>
                <a:lnTo>
                  <a:pt x="142429" y="16576"/>
                </a:lnTo>
                <a:lnTo>
                  <a:pt x="142652" y="16688"/>
                </a:lnTo>
                <a:lnTo>
                  <a:pt x="142875" y="16743"/>
                </a:lnTo>
                <a:lnTo>
                  <a:pt x="143154" y="16688"/>
                </a:lnTo>
                <a:lnTo>
                  <a:pt x="143321" y="16520"/>
                </a:lnTo>
                <a:lnTo>
                  <a:pt x="143489" y="16353"/>
                </a:lnTo>
                <a:lnTo>
                  <a:pt x="143545" y="16074"/>
                </a:lnTo>
                <a:lnTo>
                  <a:pt x="143489" y="15906"/>
                </a:lnTo>
                <a:lnTo>
                  <a:pt x="143433" y="15683"/>
                </a:lnTo>
                <a:lnTo>
                  <a:pt x="159786" y="1061"/>
                </a:lnTo>
                <a:lnTo>
                  <a:pt x="160009" y="1284"/>
                </a:lnTo>
                <a:lnTo>
                  <a:pt x="160120" y="1340"/>
                </a:lnTo>
                <a:lnTo>
                  <a:pt x="160288" y="1340"/>
                </a:lnTo>
                <a:lnTo>
                  <a:pt x="160511" y="1284"/>
                </a:lnTo>
                <a:lnTo>
                  <a:pt x="160679" y="1228"/>
                </a:lnTo>
                <a:lnTo>
                  <a:pt x="160790" y="1117"/>
                </a:lnTo>
                <a:lnTo>
                  <a:pt x="160902" y="949"/>
                </a:lnTo>
                <a:lnTo>
                  <a:pt x="177031" y="6530"/>
                </a:lnTo>
                <a:lnTo>
                  <a:pt x="177031" y="6698"/>
                </a:lnTo>
                <a:lnTo>
                  <a:pt x="177087" y="6977"/>
                </a:lnTo>
                <a:lnTo>
                  <a:pt x="177254" y="7144"/>
                </a:lnTo>
                <a:lnTo>
                  <a:pt x="177422" y="7312"/>
                </a:lnTo>
                <a:lnTo>
                  <a:pt x="177701" y="7367"/>
                </a:lnTo>
                <a:lnTo>
                  <a:pt x="177868" y="7367"/>
                </a:lnTo>
                <a:lnTo>
                  <a:pt x="178036" y="7256"/>
                </a:lnTo>
                <a:lnTo>
                  <a:pt x="194388" y="25450"/>
                </a:lnTo>
                <a:lnTo>
                  <a:pt x="194277" y="25673"/>
                </a:lnTo>
                <a:lnTo>
                  <a:pt x="194221" y="25896"/>
                </a:lnTo>
                <a:lnTo>
                  <a:pt x="194277" y="26175"/>
                </a:lnTo>
                <a:lnTo>
                  <a:pt x="194444" y="26343"/>
                </a:lnTo>
                <a:lnTo>
                  <a:pt x="194611" y="26510"/>
                </a:lnTo>
                <a:lnTo>
                  <a:pt x="194890" y="26566"/>
                </a:lnTo>
                <a:lnTo>
                  <a:pt x="195058" y="26566"/>
                </a:lnTo>
                <a:lnTo>
                  <a:pt x="195169" y="26510"/>
                </a:lnTo>
                <a:lnTo>
                  <a:pt x="195337" y="26399"/>
                </a:lnTo>
                <a:lnTo>
                  <a:pt x="195449" y="26287"/>
                </a:lnTo>
                <a:lnTo>
                  <a:pt x="211410" y="32538"/>
                </a:lnTo>
                <a:lnTo>
                  <a:pt x="211410" y="32594"/>
                </a:lnTo>
                <a:lnTo>
                  <a:pt x="211466" y="32873"/>
                </a:lnTo>
                <a:lnTo>
                  <a:pt x="211634" y="33040"/>
                </a:lnTo>
                <a:lnTo>
                  <a:pt x="211801" y="33208"/>
                </a:lnTo>
                <a:lnTo>
                  <a:pt x="212080" y="33263"/>
                </a:lnTo>
                <a:lnTo>
                  <a:pt x="212359" y="33208"/>
                </a:lnTo>
                <a:lnTo>
                  <a:pt x="212527" y="33040"/>
                </a:lnTo>
                <a:lnTo>
                  <a:pt x="212694" y="32873"/>
                </a:lnTo>
                <a:lnTo>
                  <a:pt x="212750" y="32594"/>
                </a:lnTo>
                <a:lnTo>
                  <a:pt x="212750" y="32538"/>
                </a:lnTo>
                <a:lnTo>
                  <a:pt x="229214" y="22994"/>
                </a:lnTo>
                <a:lnTo>
                  <a:pt x="229437" y="23162"/>
                </a:lnTo>
                <a:lnTo>
                  <a:pt x="229716" y="23217"/>
                </a:lnTo>
                <a:lnTo>
                  <a:pt x="229995" y="23162"/>
                </a:lnTo>
                <a:lnTo>
                  <a:pt x="230163" y="22994"/>
                </a:lnTo>
                <a:lnTo>
                  <a:pt x="230330" y="22827"/>
                </a:lnTo>
                <a:lnTo>
                  <a:pt x="230386" y="22548"/>
                </a:lnTo>
                <a:lnTo>
                  <a:pt x="230386" y="22492"/>
                </a:lnTo>
                <a:lnTo>
                  <a:pt x="246180" y="16297"/>
                </a:lnTo>
                <a:lnTo>
                  <a:pt x="246404" y="16464"/>
                </a:lnTo>
                <a:lnTo>
                  <a:pt x="246683" y="16520"/>
                </a:lnTo>
                <a:lnTo>
                  <a:pt x="246962" y="16464"/>
                </a:lnTo>
                <a:lnTo>
                  <a:pt x="247129" y="16297"/>
                </a:lnTo>
                <a:lnTo>
                  <a:pt x="247297" y="16130"/>
                </a:lnTo>
                <a:lnTo>
                  <a:pt x="247352" y="15851"/>
                </a:lnTo>
                <a:lnTo>
                  <a:pt x="247297" y="15683"/>
                </a:lnTo>
                <a:lnTo>
                  <a:pt x="263761" y="1507"/>
                </a:lnTo>
                <a:lnTo>
                  <a:pt x="263872" y="1619"/>
                </a:lnTo>
                <a:lnTo>
                  <a:pt x="264040" y="1730"/>
                </a:lnTo>
                <a:lnTo>
                  <a:pt x="264151" y="1786"/>
                </a:lnTo>
                <a:lnTo>
                  <a:pt x="264319" y="1786"/>
                </a:lnTo>
                <a:lnTo>
                  <a:pt x="264542" y="1730"/>
                </a:lnTo>
                <a:lnTo>
                  <a:pt x="264765" y="1619"/>
                </a:lnTo>
                <a:lnTo>
                  <a:pt x="264877" y="1451"/>
                </a:lnTo>
                <a:lnTo>
                  <a:pt x="264988" y="1228"/>
                </a:lnTo>
                <a:lnTo>
                  <a:pt x="280839" y="3237"/>
                </a:lnTo>
                <a:lnTo>
                  <a:pt x="280839" y="3349"/>
                </a:lnTo>
                <a:lnTo>
                  <a:pt x="280894" y="3628"/>
                </a:lnTo>
                <a:lnTo>
                  <a:pt x="281062" y="3795"/>
                </a:lnTo>
                <a:lnTo>
                  <a:pt x="281229" y="3963"/>
                </a:lnTo>
                <a:lnTo>
                  <a:pt x="281508" y="4019"/>
                </a:lnTo>
                <a:lnTo>
                  <a:pt x="281787" y="3963"/>
                </a:lnTo>
                <a:lnTo>
                  <a:pt x="281955" y="3795"/>
                </a:lnTo>
                <a:lnTo>
                  <a:pt x="282122" y="3628"/>
                </a:lnTo>
                <a:lnTo>
                  <a:pt x="282178" y="3349"/>
                </a:lnTo>
                <a:lnTo>
                  <a:pt x="285750" y="3349"/>
                </a:lnTo>
                <a:lnTo>
                  <a:pt x="285750" y="3126"/>
                </a:lnTo>
                <a:lnTo>
                  <a:pt x="282122" y="3126"/>
                </a:lnTo>
                <a:lnTo>
                  <a:pt x="282067" y="2958"/>
                </a:lnTo>
                <a:lnTo>
                  <a:pt x="281899" y="2791"/>
                </a:lnTo>
                <a:lnTo>
                  <a:pt x="281732" y="2735"/>
                </a:lnTo>
                <a:lnTo>
                  <a:pt x="281508" y="2679"/>
                </a:lnTo>
                <a:lnTo>
                  <a:pt x="281341" y="2679"/>
                </a:lnTo>
                <a:lnTo>
                  <a:pt x="281174" y="2791"/>
                </a:lnTo>
                <a:lnTo>
                  <a:pt x="281006" y="2902"/>
                </a:lnTo>
                <a:lnTo>
                  <a:pt x="280894" y="3014"/>
                </a:lnTo>
                <a:lnTo>
                  <a:pt x="264988" y="1005"/>
                </a:lnTo>
                <a:lnTo>
                  <a:pt x="264877" y="782"/>
                </a:lnTo>
                <a:lnTo>
                  <a:pt x="264765" y="614"/>
                </a:lnTo>
                <a:lnTo>
                  <a:pt x="264542" y="503"/>
                </a:lnTo>
                <a:lnTo>
                  <a:pt x="264319" y="447"/>
                </a:lnTo>
                <a:lnTo>
                  <a:pt x="264040" y="503"/>
                </a:lnTo>
                <a:lnTo>
                  <a:pt x="263872" y="670"/>
                </a:lnTo>
                <a:lnTo>
                  <a:pt x="263705" y="838"/>
                </a:lnTo>
                <a:lnTo>
                  <a:pt x="263649" y="1117"/>
                </a:lnTo>
                <a:lnTo>
                  <a:pt x="263705" y="1284"/>
                </a:lnTo>
                <a:lnTo>
                  <a:pt x="247241" y="15460"/>
                </a:lnTo>
                <a:lnTo>
                  <a:pt x="247129" y="15348"/>
                </a:lnTo>
                <a:lnTo>
                  <a:pt x="246962" y="15237"/>
                </a:lnTo>
                <a:lnTo>
                  <a:pt x="246850" y="15181"/>
                </a:lnTo>
                <a:lnTo>
                  <a:pt x="246683" y="15181"/>
                </a:lnTo>
                <a:lnTo>
                  <a:pt x="246404" y="15237"/>
                </a:lnTo>
                <a:lnTo>
                  <a:pt x="246236" y="15404"/>
                </a:lnTo>
                <a:lnTo>
                  <a:pt x="246069" y="15571"/>
                </a:lnTo>
                <a:lnTo>
                  <a:pt x="246013" y="15851"/>
                </a:lnTo>
                <a:lnTo>
                  <a:pt x="246069" y="16130"/>
                </a:lnTo>
                <a:lnTo>
                  <a:pt x="230330" y="22269"/>
                </a:lnTo>
                <a:lnTo>
                  <a:pt x="230219" y="22101"/>
                </a:lnTo>
                <a:lnTo>
                  <a:pt x="230051" y="21990"/>
                </a:lnTo>
                <a:lnTo>
                  <a:pt x="229884" y="21934"/>
                </a:lnTo>
                <a:lnTo>
                  <a:pt x="229716" y="21878"/>
                </a:lnTo>
                <a:lnTo>
                  <a:pt x="229437" y="21934"/>
                </a:lnTo>
                <a:lnTo>
                  <a:pt x="229270" y="22101"/>
                </a:lnTo>
                <a:lnTo>
                  <a:pt x="229102" y="22269"/>
                </a:lnTo>
                <a:lnTo>
                  <a:pt x="229046" y="22548"/>
                </a:lnTo>
                <a:lnTo>
                  <a:pt x="229102" y="22827"/>
                </a:lnTo>
                <a:lnTo>
                  <a:pt x="212694" y="32315"/>
                </a:lnTo>
                <a:lnTo>
                  <a:pt x="212582" y="32147"/>
                </a:lnTo>
                <a:lnTo>
                  <a:pt x="212415" y="32036"/>
                </a:lnTo>
                <a:lnTo>
                  <a:pt x="212248" y="31924"/>
                </a:lnTo>
                <a:lnTo>
                  <a:pt x="212080" y="31924"/>
                </a:lnTo>
                <a:lnTo>
                  <a:pt x="211913" y="31980"/>
                </a:lnTo>
                <a:lnTo>
                  <a:pt x="211745" y="32036"/>
                </a:lnTo>
                <a:lnTo>
                  <a:pt x="211578" y="32147"/>
                </a:lnTo>
                <a:lnTo>
                  <a:pt x="211466" y="32315"/>
                </a:lnTo>
                <a:lnTo>
                  <a:pt x="195504" y="26120"/>
                </a:lnTo>
                <a:lnTo>
                  <a:pt x="195560" y="25896"/>
                </a:lnTo>
                <a:lnTo>
                  <a:pt x="195504" y="25617"/>
                </a:lnTo>
                <a:lnTo>
                  <a:pt x="195337" y="25450"/>
                </a:lnTo>
                <a:lnTo>
                  <a:pt x="195169" y="25282"/>
                </a:lnTo>
                <a:lnTo>
                  <a:pt x="194890" y="25227"/>
                </a:lnTo>
                <a:lnTo>
                  <a:pt x="194723" y="25227"/>
                </a:lnTo>
                <a:lnTo>
                  <a:pt x="194556" y="25338"/>
                </a:lnTo>
                <a:lnTo>
                  <a:pt x="178203" y="7144"/>
                </a:lnTo>
                <a:lnTo>
                  <a:pt x="178315" y="6921"/>
                </a:lnTo>
                <a:lnTo>
                  <a:pt x="178371" y="6698"/>
                </a:lnTo>
                <a:lnTo>
                  <a:pt x="178315" y="6419"/>
                </a:lnTo>
                <a:lnTo>
                  <a:pt x="178147" y="6251"/>
                </a:lnTo>
                <a:lnTo>
                  <a:pt x="177980" y="6084"/>
                </a:lnTo>
                <a:lnTo>
                  <a:pt x="177701" y="6028"/>
                </a:lnTo>
                <a:lnTo>
                  <a:pt x="177533" y="6028"/>
                </a:lnTo>
                <a:lnTo>
                  <a:pt x="177366" y="6084"/>
                </a:lnTo>
                <a:lnTo>
                  <a:pt x="177254" y="6195"/>
                </a:lnTo>
                <a:lnTo>
                  <a:pt x="177143" y="6307"/>
                </a:lnTo>
                <a:lnTo>
                  <a:pt x="160958" y="726"/>
                </a:lnTo>
                <a:lnTo>
                  <a:pt x="160958" y="670"/>
                </a:lnTo>
                <a:lnTo>
                  <a:pt x="160902" y="391"/>
                </a:lnTo>
                <a:lnTo>
                  <a:pt x="160734" y="224"/>
                </a:lnTo>
                <a:lnTo>
                  <a:pt x="160567" y="56"/>
                </a:lnTo>
                <a:lnTo>
                  <a:pt x="160288" y="0"/>
                </a:lnTo>
                <a:close/>
              </a:path>
            </a:pathLst>
          </a:custGeom>
          <a:solidFill>
            <a:srgbClr val="FFFFFF">
              <a:alpha val="35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frame">
  <p:cSld name="BLANK_1"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"/>
          <p:cNvSpPr/>
          <p:nvPr/>
        </p:nvSpPr>
        <p:spPr>
          <a:xfrm>
            <a:off x="-175" y="0"/>
            <a:ext cx="9144000" cy="5143500"/>
          </a:xfrm>
          <a:prstGeom prst="frame">
            <a:avLst>
              <a:gd fmla="val 5397" name="adj1"/>
            </a:avLst>
          </a:pr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14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4000" cy="5143488"/>
          </a:xfrm>
          <a:custGeom>
            <a:rect b="b" l="l" r="r" t="t"/>
            <a:pathLst>
              <a:path extrusionOk="0" h="160734" w="285750">
                <a:moveTo>
                  <a:pt x="17190" y="8595"/>
                </a:moveTo>
                <a:lnTo>
                  <a:pt x="17190" y="16799"/>
                </a:lnTo>
                <a:lnTo>
                  <a:pt x="8762" y="16799"/>
                </a:lnTo>
                <a:lnTo>
                  <a:pt x="8762" y="8595"/>
                </a:lnTo>
                <a:close/>
                <a:moveTo>
                  <a:pt x="25840" y="8595"/>
                </a:moveTo>
                <a:lnTo>
                  <a:pt x="25840" y="16799"/>
                </a:lnTo>
                <a:lnTo>
                  <a:pt x="17413" y="16799"/>
                </a:lnTo>
                <a:lnTo>
                  <a:pt x="17413" y="8595"/>
                </a:lnTo>
                <a:close/>
                <a:moveTo>
                  <a:pt x="34547" y="8595"/>
                </a:moveTo>
                <a:lnTo>
                  <a:pt x="34547" y="16799"/>
                </a:lnTo>
                <a:lnTo>
                  <a:pt x="26064" y="16799"/>
                </a:lnTo>
                <a:lnTo>
                  <a:pt x="26064" y="8595"/>
                </a:lnTo>
                <a:close/>
                <a:moveTo>
                  <a:pt x="43197" y="8595"/>
                </a:moveTo>
                <a:lnTo>
                  <a:pt x="43197" y="16799"/>
                </a:lnTo>
                <a:lnTo>
                  <a:pt x="34770" y="16799"/>
                </a:lnTo>
                <a:lnTo>
                  <a:pt x="34770" y="8595"/>
                </a:lnTo>
                <a:close/>
                <a:moveTo>
                  <a:pt x="51848" y="8595"/>
                </a:moveTo>
                <a:lnTo>
                  <a:pt x="51848" y="16799"/>
                </a:lnTo>
                <a:lnTo>
                  <a:pt x="43421" y="16799"/>
                </a:lnTo>
                <a:lnTo>
                  <a:pt x="43421" y="8595"/>
                </a:lnTo>
                <a:close/>
                <a:moveTo>
                  <a:pt x="60499" y="8595"/>
                </a:moveTo>
                <a:lnTo>
                  <a:pt x="60499" y="16799"/>
                </a:lnTo>
                <a:lnTo>
                  <a:pt x="52071" y="16799"/>
                </a:lnTo>
                <a:lnTo>
                  <a:pt x="52071" y="8595"/>
                </a:lnTo>
                <a:close/>
                <a:moveTo>
                  <a:pt x="69149" y="8595"/>
                </a:moveTo>
                <a:lnTo>
                  <a:pt x="69149" y="16799"/>
                </a:lnTo>
                <a:lnTo>
                  <a:pt x="60722" y="16799"/>
                </a:lnTo>
                <a:lnTo>
                  <a:pt x="60722" y="8595"/>
                </a:lnTo>
                <a:close/>
                <a:moveTo>
                  <a:pt x="77800" y="8595"/>
                </a:moveTo>
                <a:lnTo>
                  <a:pt x="77800" y="16799"/>
                </a:lnTo>
                <a:lnTo>
                  <a:pt x="69373" y="16799"/>
                </a:lnTo>
                <a:lnTo>
                  <a:pt x="69373" y="8595"/>
                </a:lnTo>
                <a:close/>
                <a:moveTo>
                  <a:pt x="86506" y="8595"/>
                </a:moveTo>
                <a:lnTo>
                  <a:pt x="86506" y="16799"/>
                </a:lnTo>
                <a:lnTo>
                  <a:pt x="78023" y="16799"/>
                </a:lnTo>
                <a:lnTo>
                  <a:pt x="78023" y="8595"/>
                </a:lnTo>
                <a:close/>
                <a:moveTo>
                  <a:pt x="95157" y="8595"/>
                </a:moveTo>
                <a:lnTo>
                  <a:pt x="95157" y="16799"/>
                </a:lnTo>
                <a:lnTo>
                  <a:pt x="86730" y="16799"/>
                </a:lnTo>
                <a:lnTo>
                  <a:pt x="86730" y="8595"/>
                </a:lnTo>
                <a:close/>
                <a:moveTo>
                  <a:pt x="103808" y="8595"/>
                </a:moveTo>
                <a:lnTo>
                  <a:pt x="103808" y="16799"/>
                </a:lnTo>
                <a:lnTo>
                  <a:pt x="95380" y="16799"/>
                </a:lnTo>
                <a:lnTo>
                  <a:pt x="95380" y="8595"/>
                </a:lnTo>
                <a:close/>
                <a:moveTo>
                  <a:pt x="112458" y="8595"/>
                </a:moveTo>
                <a:lnTo>
                  <a:pt x="112458" y="16799"/>
                </a:lnTo>
                <a:lnTo>
                  <a:pt x="104031" y="16799"/>
                </a:lnTo>
                <a:lnTo>
                  <a:pt x="104031" y="8595"/>
                </a:lnTo>
                <a:close/>
                <a:moveTo>
                  <a:pt x="121109" y="8595"/>
                </a:moveTo>
                <a:lnTo>
                  <a:pt x="121109" y="16799"/>
                </a:lnTo>
                <a:lnTo>
                  <a:pt x="112681" y="16799"/>
                </a:lnTo>
                <a:lnTo>
                  <a:pt x="112681" y="8595"/>
                </a:lnTo>
                <a:close/>
                <a:moveTo>
                  <a:pt x="129760" y="8595"/>
                </a:moveTo>
                <a:lnTo>
                  <a:pt x="129760" y="16799"/>
                </a:lnTo>
                <a:lnTo>
                  <a:pt x="121332" y="16799"/>
                </a:lnTo>
                <a:lnTo>
                  <a:pt x="121332" y="8595"/>
                </a:lnTo>
                <a:close/>
                <a:moveTo>
                  <a:pt x="138410" y="8595"/>
                </a:moveTo>
                <a:lnTo>
                  <a:pt x="138410" y="16799"/>
                </a:lnTo>
                <a:lnTo>
                  <a:pt x="129983" y="16799"/>
                </a:lnTo>
                <a:lnTo>
                  <a:pt x="129983" y="8595"/>
                </a:lnTo>
                <a:close/>
                <a:moveTo>
                  <a:pt x="147117" y="8595"/>
                </a:moveTo>
                <a:lnTo>
                  <a:pt x="147117" y="16799"/>
                </a:lnTo>
                <a:lnTo>
                  <a:pt x="138633" y="16799"/>
                </a:lnTo>
                <a:lnTo>
                  <a:pt x="138633" y="8595"/>
                </a:lnTo>
                <a:close/>
                <a:moveTo>
                  <a:pt x="155767" y="8595"/>
                </a:moveTo>
                <a:lnTo>
                  <a:pt x="155767" y="16799"/>
                </a:lnTo>
                <a:lnTo>
                  <a:pt x="147340" y="16799"/>
                </a:lnTo>
                <a:lnTo>
                  <a:pt x="147340" y="8595"/>
                </a:lnTo>
                <a:close/>
                <a:moveTo>
                  <a:pt x="164418" y="8595"/>
                </a:moveTo>
                <a:lnTo>
                  <a:pt x="164418" y="16799"/>
                </a:lnTo>
                <a:lnTo>
                  <a:pt x="155990" y="16799"/>
                </a:lnTo>
                <a:lnTo>
                  <a:pt x="155990" y="8595"/>
                </a:lnTo>
                <a:close/>
                <a:moveTo>
                  <a:pt x="173069" y="8595"/>
                </a:moveTo>
                <a:lnTo>
                  <a:pt x="173069" y="16799"/>
                </a:lnTo>
                <a:lnTo>
                  <a:pt x="164641" y="16799"/>
                </a:lnTo>
                <a:lnTo>
                  <a:pt x="164641" y="8595"/>
                </a:lnTo>
                <a:close/>
                <a:moveTo>
                  <a:pt x="181719" y="8595"/>
                </a:moveTo>
                <a:lnTo>
                  <a:pt x="181719" y="16799"/>
                </a:lnTo>
                <a:lnTo>
                  <a:pt x="173292" y="16799"/>
                </a:lnTo>
                <a:lnTo>
                  <a:pt x="173292" y="8595"/>
                </a:lnTo>
                <a:close/>
                <a:moveTo>
                  <a:pt x="190370" y="8595"/>
                </a:moveTo>
                <a:lnTo>
                  <a:pt x="190370" y="16799"/>
                </a:lnTo>
                <a:lnTo>
                  <a:pt x="181942" y="16799"/>
                </a:lnTo>
                <a:lnTo>
                  <a:pt x="181942" y="8595"/>
                </a:lnTo>
                <a:close/>
                <a:moveTo>
                  <a:pt x="199020" y="8595"/>
                </a:moveTo>
                <a:lnTo>
                  <a:pt x="199020" y="16799"/>
                </a:lnTo>
                <a:lnTo>
                  <a:pt x="190593" y="16799"/>
                </a:lnTo>
                <a:lnTo>
                  <a:pt x="190593" y="8595"/>
                </a:lnTo>
                <a:close/>
                <a:moveTo>
                  <a:pt x="207727" y="8595"/>
                </a:moveTo>
                <a:lnTo>
                  <a:pt x="207727" y="16799"/>
                </a:lnTo>
                <a:lnTo>
                  <a:pt x="199244" y="16799"/>
                </a:lnTo>
                <a:lnTo>
                  <a:pt x="199244" y="8595"/>
                </a:lnTo>
                <a:close/>
                <a:moveTo>
                  <a:pt x="216377" y="8595"/>
                </a:moveTo>
                <a:lnTo>
                  <a:pt x="216377" y="16799"/>
                </a:lnTo>
                <a:lnTo>
                  <a:pt x="207950" y="16799"/>
                </a:lnTo>
                <a:lnTo>
                  <a:pt x="207950" y="8595"/>
                </a:lnTo>
                <a:close/>
                <a:moveTo>
                  <a:pt x="225028" y="8595"/>
                </a:moveTo>
                <a:lnTo>
                  <a:pt x="225028" y="16799"/>
                </a:lnTo>
                <a:lnTo>
                  <a:pt x="216601" y="16799"/>
                </a:lnTo>
                <a:lnTo>
                  <a:pt x="216601" y="8595"/>
                </a:lnTo>
                <a:close/>
                <a:moveTo>
                  <a:pt x="233679" y="8595"/>
                </a:moveTo>
                <a:lnTo>
                  <a:pt x="233679" y="16799"/>
                </a:lnTo>
                <a:lnTo>
                  <a:pt x="225251" y="16799"/>
                </a:lnTo>
                <a:lnTo>
                  <a:pt x="225251" y="8595"/>
                </a:lnTo>
                <a:close/>
                <a:moveTo>
                  <a:pt x="242329" y="8595"/>
                </a:moveTo>
                <a:lnTo>
                  <a:pt x="242329" y="16799"/>
                </a:lnTo>
                <a:lnTo>
                  <a:pt x="233902" y="16799"/>
                </a:lnTo>
                <a:lnTo>
                  <a:pt x="233902" y="8595"/>
                </a:lnTo>
                <a:close/>
                <a:moveTo>
                  <a:pt x="250980" y="8595"/>
                </a:moveTo>
                <a:lnTo>
                  <a:pt x="250980" y="16799"/>
                </a:lnTo>
                <a:lnTo>
                  <a:pt x="242553" y="16799"/>
                </a:lnTo>
                <a:lnTo>
                  <a:pt x="242553" y="8595"/>
                </a:lnTo>
                <a:close/>
                <a:moveTo>
                  <a:pt x="259686" y="8595"/>
                </a:moveTo>
                <a:lnTo>
                  <a:pt x="259686" y="16799"/>
                </a:lnTo>
                <a:lnTo>
                  <a:pt x="251203" y="16799"/>
                </a:lnTo>
                <a:lnTo>
                  <a:pt x="251203" y="8595"/>
                </a:lnTo>
                <a:close/>
                <a:moveTo>
                  <a:pt x="268337" y="8595"/>
                </a:moveTo>
                <a:lnTo>
                  <a:pt x="268337" y="16799"/>
                </a:lnTo>
                <a:lnTo>
                  <a:pt x="259910" y="16799"/>
                </a:lnTo>
                <a:lnTo>
                  <a:pt x="259910" y="8595"/>
                </a:lnTo>
                <a:close/>
                <a:moveTo>
                  <a:pt x="276988" y="8595"/>
                </a:moveTo>
                <a:lnTo>
                  <a:pt x="276988" y="16799"/>
                </a:lnTo>
                <a:lnTo>
                  <a:pt x="268560" y="16799"/>
                </a:lnTo>
                <a:lnTo>
                  <a:pt x="268560" y="8595"/>
                </a:lnTo>
                <a:close/>
                <a:moveTo>
                  <a:pt x="17190" y="17022"/>
                </a:moveTo>
                <a:lnTo>
                  <a:pt x="17190" y="25282"/>
                </a:lnTo>
                <a:lnTo>
                  <a:pt x="8762" y="25282"/>
                </a:lnTo>
                <a:lnTo>
                  <a:pt x="8762" y="17022"/>
                </a:lnTo>
                <a:close/>
                <a:moveTo>
                  <a:pt x="25840" y="17022"/>
                </a:moveTo>
                <a:lnTo>
                  <a:pt x="25840" y="25282"/>
                </a:lnTo>
                <a:lnTo>
                  <a:pt x="17413" y="25282"/>
                </a:lnTo>
                <a:lnTo>
                  <a:pt x="17413" y="17022"/>
                </a:lnTo>
                <a:close/>
                <a:moveTo>
                  <a:pt x="34547" y="17022"/>
                </a:moveTo>
                <a:lnTo>
                  <a:pt x="34547" y="25282"/>
                </a:lnTo>
                <a:lnTo>
                  <a:pt x="26064" y="25282"/>
                </a:lnTo>
                <a:lnTo>
                  <a:pt x="26064" y="17022"/>
                </a:lnTo>
                <a:close/>
                <a:moveTo>
                  <a:pt x="43197" y="17022"/>
                </a:moveTo>
                <a:lnTo>
                  <a:pt x="43197" y="25282"/>
                </a:lnTo>
                <a:lnTo>
                  <a:pt x="34770" y="25282"/>
                </a:lnTo>
                <a:lnTo>
                  <a:pt x="34770" y="17022"/>
                </a:lnTo>
                <a:close/>
                <a:moveTo>
                  <a:pt x="51848" y="17022"/>
                </a:moveTo>
                <a:lnTo>
                  <a:pt x="51848" y="25282"/>
                </a:lnTo>
                <a:lnTo>
                  <a:pt x="43421" y="25282"/>
                </a:lnTo>
                <a:lnTo>
                  <a:pt x="43421" y="17022"/>
                </a:lnTo>
                <a:close/>
                <a:moveTo>
                  <a:pt x="60499" y="17022"/>
                </a:moveTo>
                <a:lnTo>
                  <a:pt x="60499" y="25282"/>
                </a:lnTo>
                <a:lnTo>
                  <a:pt x="52071" y="25282"/>
                </a:lnTo>
                <a:lnTo>
                  <a:pt x="52071" y="17022"/>
                </a:lnTo>
                <a:close/>
                <a:moveTo>
                  <a:pt x="69149" y="17022"/>
                </a:moveTo>
                <a:lnTo>
                  <a:pt x="69149" y="25282"/>
                </a:lnTo>
                <a:lnTo>
                  <a:pt x="60722" y="25282"/>
                </a:lnTo>
                <a:lnTo>
                  <a:pt x="60722" y="17022"/>
                </a:lnTo>
                <a:close/>
                <a:moveTo>
                  <a:pt x="77800" y="17022"/>
                </a:moveTo>
                <a:lnTo>
                  <a:pt x="77800" y="25282"/>
                </a:lnTo>
                <a:lnTo>
                  <a:pt x="69373" y="25282"/>
                </a:lnTo>
                <a:lnTo>
                  <a:pt x="69373" y="17022"/>
                </a:lnTo>
                <a:close/>
                <a:moveTo>
                  <a:pt x="86506" y="17022"/>
                </a:moveTo>
                <a:lnTo>
                  <a:pt x="86506" y="25282"/>
                </a:lnTo>
                <a:lnTo>
                  <a:pt x="78023" y="25282"/>
                </a:lnTo>
                <a:lnTo>
                  <a:pt x="78023" y="17022"/>
                </a:lnTo>
                <a:close/>
                <a:moveTo>
                  <a:pt x="95157" y="17022"/>
                </a:moveTo>
                <a:lnTo>
                  <a:pt x="95157" y="25282"/>
                </a:lnTo>
                <a:lnTo>
                  <a:pt x="86730" y="25282"/>
                </a:lnTo>
                <a:lnTo>
                  <a:pt x="86730" y="17022"/>
                </a:lnTo>
                <a:close/>
                <a:moveTo>
                  <a:pt x="103808" y="17022"/>
                </a:moveTo>
                <a:lnTo>
                  <a:pt x="103808" y="25282"/>
                </a:lnTo>
                <a:lnTo>
                  <a:pt x="95380" y="25282"/>
                </a:lnTo>
                <a:lnTo>
                  <a:pt x="95380" y="17022"/>
                </a:lnTo>
                <a:close/>
                <a:moveTo>
                  <a:pt x="112458" y="17022"/>
                </a:moveTo>
                <a:lnTo>
                  <a:pt x="112458" y="25282"/>
                </a:lnTo>
                <a:lnTo>
                  <a:pt x="104031" y="25282"/>
                </a:lnTo>
                <a:lnTo>
                  <a:pt x="104031" y="17022"/>
                </a:lnTo>
                <a:close/>
                <a:moveTo>
                  <a:pt x="121109" y="17022"/>
                </a:moveTo>
                <a:lnTo>
                  <a:pt x="121109" y="25282"/>
                </a:lnTo>
                <a:lnTo>
                  <a:pt x="112681" y="25282"/>
                </a:lnTo>
                <a:lnTo>
                  <a:pt x="112681" y="17022"/>
                </a:lnTo>
                <a:close/>
                <a:moveTo>
                  <a:pt x="129760" y="17022"/>
                </a:moveTo>
                <a:lnTo>
                  <a:pt x="129760" y="25282"/>
                </a:lnTo>
                <a:lnTo>
                  <a:pt x="121332" y="25282"/>
                </a:lnTo>
                <a:lnTo>
                  <a:pt x="121332" y="17022"/>
                </a:lnTo>
                <a:close/>
                <a:moveTo>
                  <a:pt x="138410" y="17022"/>
                </a:moveTo>
                <a:lnTo>
                  <a:pt x="138410" y="25282"/>
                </a:lnTo>
                <a:lnTo>
                  <a:pt x="129983" y="25282"/>
                </a:lnTo>
                <a:lnTo>
                  <a:pt x="129983" y="17022"/>
                </a:lnTo>
                <a:close/>
                <a:moveTo>
                  <a:pt x="147117" y="17022"/>
                </a:moveTo>
                <a:lnTo>
                  <a:pt x="147117" y="25282"/>
                </a:lnTo>
                <a:lnTo>
                  <a:pt x="138633" y="25282"/>
                </a:lnTo>
                <a:lnTo>
                  <a:pt x="138633" y="17022"/>
                </a:lnTo>
                <a:close/>
                <a:moveTo>
                  <a:pt x="155767" y="17022"/>
                </a:moveTo>
                <a:lnTo>
                  <a:pt x="155767" y="25282"/>
                </a:lnTo>
                <a:lnTo>
                  <a:pt x="147340" y="25282"/>
                </a:lnTo>
                <a:lnTo>
                  <a:pt x="147340" y="17022"/>
                </a:lnTo>
                <a:close/>
                <a:moveTo>
                  <a:pt x="164418" y="17022"/>
                </a:moveTo>
                <a:lnTo>
                  <a:pt x="164418" y="25282"/>
                </a:lnTo>
                <a:lnTo>
                  <a:pt x="155990" y="25282"/>
                </a:lnTo>
                <a:lnTo>
                  <a:pt x="155990" y="17022"/>
                </a:lnTo>
                <a:close/>
                <a:moveTo>
                  <a:pt x="173069" y="17022"/>
                </a:moveTo>
                <a:lnTo>
                  <a:pt x="173069" y="25282"/>
                </a:lnTo>
                <a:lnTo>
                  <a:pt x="164641" y="25282"/>
                </a:lnTo>
                <a:lnTo>
                  <a:pt x="164641" y="17022"/>
                </a:lnTo>
                <a:close/>
                <a:moveTo>
                  <a:pt x="181719" y="17022"/>
                </a:moveTo>
                <a:lnTo>
                  <a:pt x="181719" y="25282"/>
                </a:lnTo>
                <a:lnTo>
                  <a:pt x="173292" y="25282"/>
                </a:lnTo>
                <a:lnTo>
                  <a:pt x="173292" y="17022"/>
                </a:lnTo>
                <a:close/>
                <a:moveTo>
                  <a:pt x="190370" y="17022"/>
                </a:moveTo>
                <a:lnTo>
                  <a:pt x="190370" y="25282"/>
                </a:lnTo>
                <a:lnTo>
                  <a:pt x="181942" y="25282"/>
                </a:lnTo>
                <a:lnTo>
                  <a:pt x="181942" y="17022"/>
                </a:lnTo>
                <a:close/>
                <a:moveTo>
                  <a:pt x="199020" y="17022"/>
                </a:moveTo>
                <a:lnTo>
                  <a:pt x="199020" y="25282"/>
                </a:lnTo>
                <a:lnTo>
                  <a:pt x="190593" y="25282"/>
                </a:lnTo>
                <a:lnTo>
                  <a:pt x="190593" y="17022"/>
                </a:lnTo>
                <a:close/>
                <a:moveTo>
                  <a:pt x="207727" y="17022"/>
                </a:moveTo>
                <a:lnTo>
                  <a:pt x="207727" y="25282"/>
                </a:lnTo>
                <a:lnTo>
                  <a:pt x="199244" y="25282"/>
                </a:lnTo>
                <a:lnTo>
                  <a:pt x="199244" y="17022"/>
                </a:lnTo>
                <a:close/>
                <a:moveTo>
                  <a:pt x="216377" y="17022"/>
                </a:moveTo>
                <a:lnTo>
                  <a:pt x="216377" y="25282"/>
                </a:lnTo>
                <a:lnTo>
                  <a:pt x="207950" y="25282"/>
                </a:lnTo>
                <a:lnTo>
                  <a:pt x="207950" y="17022"/>
                </a:lnTo>
                <a:close/>
                <a:moveTo>
                  <a:pt x="225028" y="17022"/>
                </a:moveTo>
                <a:lnTo>
                  <a:pt x="225028" y="25282"/>
                </a:lnTo>
                <a:lnTo>
                  <a:pt x="216601" y="25282"/>
                </a:lnTo>
                <a:lnTo>
                  <a:pt x="216601" y="17022"/>
                </a:lnTo>
                <a:close/>
                <a:moveTo>
                  <a:pt x="233679" y="17022"/>
                </a:moveTo>
                <a:lnTo>
                  <a:pt x="233679" y="25282"/>
                </a:lnTo>
                <a:lnTo>
                  <a:pt x="225251" y="25282"/>
                </a:lnTo>
                <a:lnTo>
                  <a:pt x="225251" y="17022"/>
                </a:lnTo>
                <a:close/>
                <a:moveTo>
                  <a:pt x="242329" y="17022"/>
                </a:moveTo>
                <a:lnTo>
                  <a:pt x="242329" y="25282"/>
                </a:lnTo>
                <a:lnTo>
                  <a:pt x="233902" y="25282"/>
                </a:lnTo>
                <a:lnTo>
                  <a:pt x="233902" y="17022"/>
                </a:lnTo>
                <a:close/>
                <a:moveTo>
                  <a:pt x="250980" y="17022"/>
                </a:moveTo>
                <a:lnTo>
                  <a:pt x="250980" y="25282"/>
                </a:lnTo>
                <a:lnTo>
                  <a:pt x="242553" y="25282"/>
                </a:lnTo>
                <a:lnTo>
                  <a:pt x="242553" y="17022"/>
                </a:lnTo>
                <a:close/>
                <a:moveTo>
                  <a:pt x="259686" y="17022"/>
                </a:moveTo>
                <a:lnTo>
                  <a:pt x="259686" y="25282"/>
                </a:lnTo>
                <a:lnTo>
                  <a:pt x="251203" y="25282"/>
                </a:lnTo>
                <a:lnTo>
                  <a:pt x="251203" y="17022"/>
                </a:lnTo>
                <a:close/>
                <a:moveTo>
                  <a:pt x="268337" y="17022"/>
                </a:moveTo>
                <a:lnTo>
                  <a:pt x="268337" y="25282"/>
                </a:lnTo>
                <a:lnTo>
                  <a:pt x="259910" y="25282"/>
                </a:lnTo>
                <a:lnTo>
                  <a:pt x="259910" y="17022"/>
                </a:lnTo>
                <a:close/>
                <a:moveTo>
                  <a:pt x="276988" y="17022"/>
                </a:moveTo>
                <a:lnTo>
                  <a:pt x="276988" y="25282"/>
                </a:lnTo>
                <a:lnTo>
                  <a:pt x="268560" y="25282"/>
                </a:lnTo>
                <a:lnTo>
                  <a:pt x="268560" y="17022"/>
                </a:lnTo>
                <a:close/>
                <a:moveTo>
                  <a:pt x="17190" y="25505"/>
                </a:moveTo>
                <a:lnTo>
                  <a:pt x="17190" y="33709"/>
                </a:lnTo>
                <a:lnTo>
                  <a:pt x="8762" y="33709"/>
                </a:lnTo>
                <a:lnTo>
                  <a:pt x="8762" y="25505"/>
                </a:lnTo>
                <a:close/>
                <a:moveTo>
                  <a:pt x="25840" y="25505"/>
                </a:moveTo>
                <a:lnTo>
                  <a:pt x="25840" y="33709"/>
                </a:lnTo>
                <a:lnTo>
                  <a:pt x="17413" y="33709"/>
                </a:lnTo>
                <a:lnTo>
                  <a:pt x="17413" y="25505"/>
                </a:lnTo>
                <a:close/>
                <a:moveTo>
                  <a:pt x="34547" y="25505"/>
                </a:moveTo>
                <a:lnTo>
                  <a:pt x="34547" y="33709"/>
                </a:lnTo>
                <a:lnTo>
                  <a:pt x="26064" y="33709"/>
                </a:lnTo>
                <a:lnTo>
                  <a:pt x="26064" y="25505"/>
                </a:lnTo>
                <a:close/>
                <a:moveTo>
                  <a:pt x="43197" y="25505"/>
                </a:moveTo>
                <a:lnTo>
                  <a:pt x="43197" y="33709"/>
                </a:lnTo>
                <a:lnTo>
                  <a:pt x="34770" y="33709"/>
                </a:lnTo>
                <a:lnTo>
                  <a:pt x="34770" y="25505"/>
                </a:lnTo>
                <a:close/>
                <a:moveTo>
                  <a:pt x="51848" y="25505"/>
                </a:moveTo>
                <a:lnTo>
                  <a:pt x="51848" y="33709"/>
                </a:lnTo>
                <a:lnTo>
                  <a:pt x="43421" y="33709"/>
                </a:lnTo>
                <a:lnTo>
                  <a:pt x="43421" y="25505"/>
                </a:lnTo>
                <a:close/>
                <a:moveTo>
                  <a:pt x="60499" y="25505"/>
                </a:moveTo>
                <a:lnTo>
                  <a:pt x="60499" y="33709"/>
                </a:lnTo>
                <a:lnTo>
                  <a:pt x="52071" y="33709"/>
                </a:lnTo>
                <a:lnTo>
                  <a:pt x="52071" y="25505"/>
                </a:lnTo>
                <a:close/>
                <a:moveTo>
                  <a:pt x="69149" y="25505"/>
                </a:moveTo>
                <a:lnTo>
                  <a:pt x="69149" y="33709"/>
                </a:lnTo>
                <a:lnTo>
                  <a:pt x="60722" y="33709"/>
                </a:lnTo>
                <a:lnTo>
                  <a:pt x="60722" y="25505"/>
                </a:lnTo>
                <a:close/>
                <a:moveTo>
                  <a:pt x="77800" y="25505"/>
                </a:moveTo>
                <a:lnTo>
                  <a:pt x="77800" y="33709"/>
                </a:lnTo>
                <a:lnTo>
                  <a:pt x="69373" y="33709"/>
                </a:lnTo>
                <a:lnTo>
                  <a:pt x="69373" y="25505"/>
                </a:lnTo>
                <a:close/>
                <a:moveTo>
                  <a:pt x="86506" y="25505"/>
                </a:moveTo>
                <a:lnTo>
                  <a:pt x="86506" y="33709"/>
                </a:lnTo>
                <a:lnTo>
                  <a:pt x="78023" y="33709"/>
                </a:lnTo>
                <a:lnTo>
                  <a:pt x="78023" y="25505"/>
                </a:lnTo>
                <a:close/>
                <a:moveTo>
                  <a:pt x="95157" y="25505"/>
                </a:moveTo>
                <a:lnTo>
                  <a:pt x="95157" y="33709"/>
                </a:lnTo>
                <a:lnTo>
                  <a:pt x="86730" y="33709"/>
                </a:lnTo>
                <a:lnTo>
                  <a:pt x="86730" y="25505"/>
                </a:lnTo>
                <a:close/>
                <a:moveTo>
                  <a:pt x="103808" y="25505"/>
                </a:moveTo>
                <a:lnTo>
                  <a:pt x="103808" y="33709"/>
                </a:lnTo>
                <a:lnTo>
                  <a:pt x="95380" y="33709"/>
                </a:lnTo>
                <a:lnTo>
                  <a:pt x="95380" y="25505"/>
                </a:lnTo>
                <a:close/>
                <a:moveTo>
                  <a:pt x="112458" y="25505"/>
                </a:moveTo>
                <a:lnTo>
                  <a:pt x="112458" y="33709"/>
                </a:lnTo>
                <a:lnTo>
                  <a:pt x="104031" y="33709"/>
                </a:lnTo>
                <a:lnTo>
                  <a:pt x="104031" y="25505"/>
                </a:lnTo>
                <a:close/>
                <a:moveTo>
                  <a:pt x="121109" y="25505"/>
                </a:moveTo>
                <a:lnTo>
                  <a:pt x="121109" y="33709"/>
                </a:lnTo>
                <a:lnTo>
                  <a:pt x="112681" y="33709"/>
                </a:lnTo>
                <a:lnTo>
                  <a:pt x="112681" y="25505"/>
                </a:lnTo>
                <a:close/>
                <a:moveTo>
                  <a:pt x="129760" y="25505"/>
                </a:moveTo>
                <a:lnTo>
                  <a:pt x="129760" y="33709"/>
                </a:lnTo>
                <a:lnTo>
                  <a:pt x="121332" y="33709"/>
                </a:lnTo>
                <a:lnTo>
                  <a:pt x="121332" y="25505"/>
                </a:lnTo>
                <a:close/>
                <a:moveTo>
                  <a:pt x="138410" y="25505"/>
                </a:moveTo>
                <a:lnTo>
                  <a:pt x="138410" y="33709"/>
                </a:lnTo>
                <a:lnTo>
                  <a:pt x="129983" y="33709"/>
                </a:lnTo>
                <a:lnTo>
                  <a:pt x="129983" y="25505"/>
                </a:lnTo>
                <a:close/>
                <a:moveTo>
                  <a:pt x="147117" y="25505"/>
                </a:moveTo>
                <a:lnTo>
                  <a:pt x="147117" y="33709"/>
                </a:lnTo>
                <a:lnTo>
                  <a:pt x="138633" y="33709"/>
                </a:lnTo>
                <a:lnTo>
                  <a:pt x="138633" y="25505"/>
                </a:lnTo>
                <a:close/>
                <a:moveTo>
                  <a:pt x="155767" y="25505"/>
                </a:moveTo>
                <a:lnTo>
                  <a:pt x="155767" y="33709"/>
                </a:lnTo>
                <a:lnTo>
                  <a:pt x="147340" y="33709"/>
                </a:lnTo>
                <a:lnTo>
                  <a:pt x="147340" y="25505"/>
                </a:lnTo>
                <a:close/>
                <a:moveTo>
                  <a:pt x="164418" y="25505"/>
                </a:moveTo>
                <a:lnTo>
                  <a:pt x="164418" y="33709"/>
                </a:lnTo>
                <a:lnTo>
                  <a:pt x="155990" y="33709"/>
                </a:lnTo>
                <a:lnTo>
                  <a:pt x="155990" y="25505"/>
                </a:lnTo>
                <a:close/>
                <a:moveTo>
                  <a:pt x="173069" y="25505"/>
                </a:moveTo>
                <a:lnTo>
                  <a:pt x="173069" y="33709"/>
                </a:lnTo>
                <a:lnTo>
                  <a:pt x="164641" y="33709"/>
                </a:lnTo>
                <a:lnTo>
                  <a:pt x="164641" y="25505"/>
                </a:lnTo>
                <a:close/>
                <a:moveTo>
                  <a:pt x="181719" y="25505"/>
                </a:moveTo>
                <a:lnTo>
                  <a:pt x="181719" y="33709"/>
                </a:lnTo>
                <a:lnTo>
                  <a:pt x="173292" y="33709"/>
                </a:lnTo>
                <a:lnTo>
                  <a:pt x="173292" y="25505"/>
                </a:lnTo>
                <a:close/>
                <a:moveTo>
                  <a:pt x="190370" y="25505"/>
                </a:moveTo>
                <a:lnTo>
                  <a:pt x="190370" y="33709"/>
                </a:lnTo>
                <a:lnTo>
                  <a:pt x="181942" y="33709"/>
                </a:lnTo>
                <a:lnTo>
                  <a:pt x="181942" y="25505"/>
                </a:lnTo>
                <a:close/>
                <a:moveTo>
                  <a:pt x="199020" y="25505"/>
                </a:moveTo>
                <a:lnTo>
                  <a:pt x="199020" y="33709"/>
                </a:lnTo>
                <a:lnTo>
                  <a:pt x="190593" y="33709"/>
                </a:lnTo>
                <a:lnTo>
                  <a:pt x="190593" y="25505"/>
                </a:lnTo>
                <a:close/>
                <a:moveTo>
                  <a:pt x="207727" y="25505"/>
                </a:moveTo>
                <a:lnTo>
                  <a:pt x="207727" y="33709"/>
                </a:lnTo>
                <a:lnTo>
                  <a:pt x="199244" y="33709"/>
                </a:lnTo>
                <a:lnTo>
                  <a:pt x="199244" y="25505"/>
                </a:lnTo>
                <a:close/>
                <a:moveTo>
                  <a:pt x="216377" y="25505"/>
                </a:moveTo>
                <a:lnTo>
                  <a:pt x="216377" y="33709"/>
                </a:lnTo>
                <a:lnTo>
                  <a:pt x="207950" y="33709"/>
                </a:lnTo>
                <a:lnTo>
                  <a:pt x="207950" y="25505"/>
                </a:lnTo>
                <a:close/>
                <a:moveTo>
                  <a:pt x="225028" y="25505"/>
                </a:moveTo>
                <a:lnTo>
                  <a:pt x="225028" y="33709"/>
                </a:lnTo>
                <a:lnTo>
                  <a:pt x="216601" y="33709"/>
                </a:lnTo>
                <a:lnTo>
                  <a:pt x="216601" y="25505"/>
                </a:lnTo>
                <a:close/>
                <a:moveTo>
                  <a:pt x="233679" y="25505"/>
                </a:moveTo>
                <a:lnTo>
                  <a:pt x="233679" y="33709"/>
                </a:lnTo>
                <a:lnTo>
                  <a:pt x="225251" y="33709"/>
                </a:lnTo>
                <a:lnTo>
                  <a:pt x="225251" y="25505"/>
                </a:lnTo>
                <a:close/>
                <a:moveTo>
                  <a:pt x="242329" y="25505"/>
                </a:moveTo>
                <a:lnTo>
                  <a:pt x="242329" y="33709"/>
                </a:lnTo>
                <a:lnTo>
                  <a:pt x="233902" y="33709"/>
                </a:lnTo>
                <a:lnTo>
                  <a:pt x="233902" y="25505"/>
                </a:lnTo>
                <a:close/>
                <a:moveTo>
                  <a:pt x="250980" y="25505"/>
                </a:moveTo>
                <a:lnTo>
                  <a:pt x="250980" y="33709"/>
                </a:lnTo>
                <a:lnTo>
                  <a:pt x="242553" y="33709"/>
                </a:lnTo>
                <a:lnTo>
                  <a:pt x="242553" y="25505"/>
                </a:lnTo>
                <a:close/>
                <a:moveTo>
                  <a:pt x="259686" y="25505"/>
                </a:moveTo>
                <a:lnTo>
                  <a:pt x="259686" y="33709"/>
                </a:lnTo>
                <a:lnTo>
                  <a:pt x="251203" y="33709"/>
                </a:lnTo>
                <a:lnTo>
                  <a:pt x="251203" y="25505"/>
                </a:lnTo>
                <a:close/>
                <a:moveTo>
                  <a:pt x="268337" y="25505"/>
                </a:moveTo>
                <a:lnTo>
                  <a:pt x="268337" y="33709"/>
                </a:lnTo>
                <a:lnTo>
                  <a:pt x="259910" y="33709"/>
                </a:lnTo>
                <a:lnTo>
                  <a:pt x="259910" y="25505"/>
                </a:lnTo>
                <a:close/>
                <a:moveTo>
                  <a:pt x="276988" y="25505"/>
                </a:moveTo>
                <a:lnTo>
                  <a:pt x="276988" y="33709"/>
                </a:lnTo>
                <a:lnTo>
                  <a:pt x="268560" y="33709"/>
                </a:lnTo>
                <a:lnTo>
                  <a:pt x="268560" y="25505"/>
                </a:lnTo>
                <a:close/>
                <a:moveTo>
                  <a:pt x="17190" y="33933"/>
                </a:moveTo>
                <a:lnTo>
                  <a:pt x="17190" y="42193"/>
                </a:lnTo>
                <a:lnTo>
                  <a:pt x="8762" y="42193"/>
                </a:lnTo>
                <a:lnTo>
                  <a:pt x="8762" y="33933"/>
                </a:lnTo>
                <a:close/>
                <a:moveTo>
                  <a:pt x="25840" y="33933"/>
                </a:moveTo>
                <a:lnTo>
                  <a:pt x="25840" y="42193"/>
                </a:lnTo>
                <a:lnTo>
                  <a:pt x="17413" y="42193"/>
                </a:lnTo>
                <a:lnTo>
                  <a:pt x="17413" y="33933"/>
                </a:lnTo>
                <a:close/>
                <a:moveTo>
                  <a:pt x="34547" y="33933"/>
                </a:moveTo>
                <a:lnTo>
                  <a:pt x="34547" y="42193"/>
                </a:lnTo>
                <a:lnTo>
                  <a:pt x="26064" y="42193"/>
                </a:lnTo>
                <a:lnTo>
                  <a:pt x="26064" y="33933"/>
                </a:lnTo>
                <a:close/>
                <a:moveTo>
                  <a:pt x="43197" y="33933"/>
                </a:moveTo>
                <a:lnTo>
                  <a:pt x="43197" y="42193"/>
                </a:lnTo>
                <a:lnTo>
                  <a:pt x="34770" y="42193"/>
                </a:lnTo>
                <a:lnTo>
                  <a:pt x="34770" y="33933"/>
                </a:lnTo>
                <a:close/>
                <a:moveTo>
                  <a:pt x="51848" y="33933"/>
                </a:moveTo>
                <a:lnTo>
                  <a:pt x="51848" y="42193"/>
                </a:lnTo>
                <a:lnTo>
                  <a:pt x="43421" y="42193"/>
                </a:lnTo>
                <a:lnTo>
                  <a:pt x="43421" y="33933"/>
                </a:lnTo>
                <a:close/>
                <a:moveTo>
                  <a:pt x="60499" y="33933"/>
                </a:moveTo>
                <a:lnTo>
                  <a:pt x="60499" y="42193"/>
                </a:lnTo>
                <a:lnTo>
                  <a:pt x="52071" y="42193"/>
                </a:lnTo>
                <a:lnTo>
                  <a:pt x="52071" y="33933"/>
                </a:lnTo>
                <a:close/>
                <a:moveTo>
                  <a:pt x="69149" y="33933"/>
                </a:moveTo>
                <a:lnTo>
                  <a:pt x="69149" y="42193"/>
                </a:lnTo>
                <a:lnTo>
                  <a:pt x="60722" y="42193"/>
                </a:lnTo>
                <a:lnTo>
                  <a:pt x="60722" y="33933"/>
                </a:lnTo>
                <a:close/>
                <a:moveTo>
                  <a:pt x="77800" y="33933"/>
                </a:moveTo>
                <a:lnTo>
                  <a:pt x="77800" y="42193"/>
                </a:lnTo>
                <a:lnTo>
                  <a:pt x="69373" y="42193"/>
                </a:lnTo>
                <a:lnTo>
                  <a:pt x="69373" y="33933"/>
                </a:lnTo>
                <a:close/>
                <a:moveTo>
                  <a:pt x="86506" y="33933"/>
                </a:moveTo>
                <a:lnTo>
                  <a:pt x="86506" y="42193"/>
                </a:lnTo>
                <a:lnTo>
                  <a:pt x="78023" y="42193"/>
                </a:lnTo>
                <a:lnTo>
                  <a:pt x="78023" y="33933"/>
                </a:lnTo>
                <a:close/>
                <a:moveTo>
                  <a:pt x="95157" y="33933"/>
                </a:moveTo>
                <a:lnTo>
                  <a:pt x="95157" y="42193"/>
                </a:lnTo>
                <a:lnTo>
                  <a:pt x="86730" y="42193"/>
                </a:lnTo>
                <a:lnTo>
                  <a:pt x="86730" y="33933"/>
                </a:lnTo>
                <a:close/>
                <a:moveTo>
                  <a:pt x="103808" y="33933"/>
                </a:moveTo>
                <a:lnTo>
                  <a:pt x="103808" y="42193"/>
                </a:lnTo>
                <a:lnTo>
                  <a:pt x="95380" y="42193"/>
                </a:lnTo>
                <a:lnTo>
                  <a:pt x="95380" y="33933"/>
                </a:lnTo>
                <a:close/>
                <a:moveTo>
                  <a:pt x="112458" y="33933"/>
                </a:moveTo>
                <a:lnTo>
                  <a:pt x="112458" y="42193"/>
                </a:lnTo>
                <a:lnTo>
                  <a:pt x="104031" y="42193"/>
                </a:lnTo>
                <a:lnTo>
                  <a:pt x="104031" y="33933"/>
                </a:lnTo>
                <a:close/>
                <a:moveTo>
                  <a:pt x="121109" y="33933"/>
                </a:moveTo>
                <a:lnTo>
                  <a:pt x="121109" y="42193"/>
                </a:lnTo>
                <a:lnTo>
                  <a:pt x="112681" y="42193"/>
                </a:lnTo>
                <a:lnTo>
                  <a:pt x="112681" y="33933"/>
                </a:lnTo>
                <a:close/>
                <a:moveTo>
                  <a:pt x="129760" y="33933"/>
                </a:moveTo>
                <a:lnTo>
                  <a:pt x="129760" y="42193"/>
                </a:lnTo>
                <a:lnTo>
                  <a:pt x="121332" y="42193"/>
                </a:lnTo>
                <a:lnTo>
                  <a:pt x="121332" y="33933"/>
                </a:lnTo>
                <a:close/>
                <a:moveTo>
                  <a:pt x="138410" y="33933"/>
                </a:moveTo>
                <a:lnTo>
                  <a:pt x="138410" y="42193"/>
                </a:lnTo>
                <a:lnTo>
                  <a:pt x="129983" y="42193"/>
                </a:lnTo>
                <a:lnTo>
                  <a:pt x="129983" y="33933"/>
                </a:lnTo>
                <a:close/>
                <a:moveTo>
                  <a:pt x="147117" y="33933"/>
                </a:moveTo>
                <a:lnTo>
                  <a:pt x="147117" y="42193"/>
                </a:lnTo>
                <a:lnTo>
                  <a:pt x="138633" y="42193"/>
                </a:lnTo>
                <a:lnTo>
                  <a:pt x="138633" y="33933"/>
                </a:lnTo>
                <a:close/>
                <a:moveTo>
                  <a:pt x="155767" y="33933"/>
                </a:moveTo>
                <a:lnTo>
                  <a:pt x="155767" y="42193"/>
                </a:lnTo>
                <a:lnTo>
                  <a:pt x="147340" y="42193"/>
                </a:lnTo>
                <a:lnTo>
                  <a:pt x="147340" y="33933"/>
                </a:lnTo>
                <a:close/>
                <a:moveTo>
                  <a:pt x="164418" y="33933"/>
                </a:moveTo>
                <a:lnTo>
                  <a:pt x="164418" y="42193"/>
                </a:lnTo>
                <a:lnTo>
                  <a:pt x="155990" y="42193"/>
                </a:lnTo>
                <a:lnTo>
                  <a:pt x="155990" y="33933"/>
                </a:lnTo>
                <a:close/>
                <a:moveTo>
                  <a:pt x="173069" y="33933"/>
                </a:moveTo>
                <a:lnTo>
                  <a:pt x="173069" y="42193"/>
                </a:lnTo>
                <a:lnTo>
                  <a:pt x="164641" y="42193"/>
                </a:lnTo>
                <a:lnTo>
                  <a:pt x="164641" y="33933"/>
                </a:lnTo>
                <a:close/>
                <a:moveTo>
                  <a:pt x="181719" y="33933"/>
                </a:moveTo>
                <a:lnTo>
                  <a:pt x="181719" y="42193"/>
                </a:lnTo>
                <a:lnTo>
                  <a:pt x="173292" y="42193"/>
                </a:lnTo>
                <a:lnTo>
                  <a:pt x="173292" y="33933"/>
                </a:lnTo>
                <a:close/>
                <a:moveTo>
                  <a:pt x="190370" y="33933"/>
                </a:moveTo>
                <a:lnTo>
                  <a:pt x="190370" y="42193"/>
                </a:lnTo>
                <a:lnTo>
                  <a:pt x="181942" y="42193"/>
                </a:lnTo>
                <a:lnTo>
                  <a:pt x="181942" y="33933"/>
                </a:lnTo>
                <a:close/>
                <a:moveTo>
                  <a:pt x="199020" y="33933"/>
                </a:moveTo>
                <a:lnTo>
                  <a:pt x="199020" y="42193"/>
                </a:lnTo>
                <a:lnTo>
                  <a:pt x="190593" y="42193"/>
                </a:lnTo>
                <a:lnTo>
                  <a:pt x="190593" y="33933"/>
                </a:lnTo>
                <a:close/>
                <a:moveTo>
                  <a:pt x="207727" y="33933"/>
                </a:moveTo>
                <a:lnTo>
                  <a:pt x="207727" y="42193"/>
                </a:lnTo>
                <a:lnTo>
                  <a:pt x="199244" y="42193"/>
                </a:lnTo>
                <a:lnTo>
                  <a:pt x="199244" y="33933"/>
                </a:lnTo>
                <a:close/>
                <a:moveTo>
                  <a:pt x="216377" y="33933"/>
                </a:moveTo>
                <a:lnTo>
                  <a:pt x="216377" y="42193"/>
                </a:lnTo>
                <a:lnTo>
                  <a:pt x="207950" y="42193"/>
                </a:lnTo>
                <a:lnTo>
                  <a:pt x="207950" y="33933"/>
                </a:lnTo>
                <a:close/>
                <a:moveTo>
                  <a:pt x="225028" y="33933"/>
                </a:moveTo>
                <a:lnTo>
                  <a:pt x="225028" y="42193"/>
                </a:lnTo>
                <a:lnTo>
                  <a:pt x="216601" y="42193"/>
                </a:lnTo>
                <a:lnTo>
                  <a:pt x="216601" y="33933"/>
                </a:lnTo>
                <a:close/>
                <a:moveTo>
                  <a:pt x="233679" y="33933"/>
                </a:moveTo>
                <a:lnTo>
                  <a:pt x="233679" y="42193"/>
                </a:lnTo>
                <a:lnTo>
                  <a:pt x="225251" y="42193"/>
                </a:lnTo>
                <a:lnTo>
                  <a:pt x="225251" y="33933"/>
                </a:lnTo>
                <a:close/>
                <a:moveTo>
                  <a:pt x="242329" y="33933"/>
                </a:moveTo>
                <a:lnTo>
                  <a:pt x="242329" y="42193"/>
                </a:lnTo>
                <a:lnTo>
                  <a:pt x="233902" y="42193"/>
                </a:lnTo>
                <a:lnTo>
                  <a:pt x="233902" y="33933"/>
                </a:lnTo>
                <a:close/>
                <a:moveTo>
                  <a:pt x="250980" y="33933"/>
                </a:moveTo>
                <a:lnTo>
                  <a:pt x="250980" y="42193"/>
                </a:lnTo>
                <a:lnTo>
                  <a:pt x="242553" y="42193"/>
                </a:lnTo>
                <a:lnTo>
                  <a:pt x="242553" y="33933"/>
                </a:lnTo>
                <a:close/>
                <a:moveTo>
                  <a:pt x="259686" y="33933"/>
                </a:moveTo>
                <a:lnTo>
                  <a:pt x="259686" y="42193"/>
                </a:lnTo>
                <a:lnTo>
                  <a:pt x="251203" y="42193"/>
                </a:lnTo>
                <a:lnTo>
                  <a:pt x="251203" y="33933"/>
                </a:lnTo>
                <a:close/>
                <a:moveTo>
                  <a:pt x="268337" y="33933"/>
                </a:moveTo>
                <a:lnTo>
                  <a:pt x="268337" y="42193"/>
                </a:lnTo>
                <a:lnTo>
                  <a:pt x="259910" y="42193"/>
                </a:lnTo>
                <a:lnTo>
                  <a:pt x="259910" y="33933"/>
                </a:lnTo>
                <a:close/>
                <a:moveTo>
                  <a:pt x="276988" y="33933"/>
                </a:moveTo>
                <a:lnTo>
                  <a:pt x="276988" y="42193"/>
                </a:lnTo>
                <a:lnTo>
                  <a:pt x="268560" y="42193"/>
                </a:lnTo>
                <a:lnTo>
                  <a:pt x="268560" y="33933"/>
                </a:lnTo>
                <a:close/>
                <a:moveTo>
                  <a:pt x="17190" y="42416"/>
                </a:moveTo>
                <a:lnTo>
                  <a:pt x="17190" y="50620"/>
                </a:lnTo>
                <a:lnTo>
                  <a:pt x="8762" y="50620"/>
                </a:lnTo>
                <a:lnTo>
                  <a:pt x="8762" y="42416"/>
                </a:lnTo>
                <a:close/>
                <a:moveTo>
                  <a:pt x="25840" y="42416"/>
                </a:moveTo>
                <a:lnTo>
                  <a:pt x="25840" y="50620"/>
                </a:lnTo>
                <a:lnTo>
                  <a:pt x="17413" y="50620"/>
                </a:lnTo>
                <a:lnTo>
                  <a:pt x="17413" y="42416"/>
                </a:lnTo>
                <a:close/>
                <a:moveTo>
                  <a:pt x="34547" y="42416"/>
                </a:moveTo>
                <a:lnTo>
                  <a:pt x="34547" y="50620"/>
                </a:lnTo>
                <a:lnTo>
                  <a:pt x="26064" y="50620"/>
                </a:lnTo>
                <a:lnTo>
                  <a:pt x="26064" y="42416"/>
                </a:lnTo>
                <a:close/>
                <a:moveTo>
                  <a:pt x="43197" y="42416"/>
                </a:moveTo>
                <a:lnTo>
                  <a:pt x="43197" y="50620"/>
                </a:lnTo>
                <a:lnTo>
                  <a:pt x="34770" y="50620"/>
                </a:lnTo>
                <a:lnTo>
                  <a:pt x="34770" y="42416"/>
                </a:lnTo>
                <a:close/>
                <a:moveTo>
                  <a:pt x="51848" y="42416"/>
                </a:moveTo>
                <a:lnTo>
                  <a:pt x="51848" y="50620"/>
                </a:lnTo>
                <a:lnTo>
                  <a:pt x="43421" y="50620"/>
                </a:lnTo>
                <a:lnTo>
                  <a:pt x="43421" y="42416"/>
                </a:lnTo>
                <a:close/>
                <a:moveTo>
                  <a:pt x="60499" y="42416"/>
                </a:moveTo>
                <a:lnTo>
                  <a:pt x="60499" y="50620"/>
                </a:lnTo>
                <a:lnTo>
                  <a:pt x="52071" y="50620"/>
                </a:lnTo>
                <a:lnTo>
                  <a:pt x="52071" y="42416"/>
                </a:lnTo>
                <a:close/>
                <a:moveTo>
                  <a:pt x="69149" y="42416"/>
                </a:moveTo>
                <a:lnTo>
                  <a:pt x="69149" y="50620"/>
                </a:lnTo>
                <a:lnTo>
                  <a:pt x="60722" y="50620"/>
                </a:lnTo>
                <a:lnTo>
                  <a:pt x="60722" y="42416"/>
                </a:lnTo>
                <a:close/>
                <a:moveTo>
                  <a:pt x="77800" y="42416"/>
                </a:moveTo>
                <a:lnTo>
                  <a:pt x="77800" y="50620"/>
                </a:lnTo>
                <a:lnTo>
                  <a:pt x="69373" y="50620"/>
                </a:lnTo>
                <a:lnTo>
                  <a:pt x="69373" y="42416"/>
                </a:lnTo>
                <a:close/>
                <a:moveTo>
                  <a:pt x="86506" y="42416"/>
                </a:moveTo>
                <a:lnTo>
                  <a:pt x="86506" y="50620"/>
                </a:lnTo>
                <a:lnTo>
                  <a:pt x="78023" y="50620"/>
                </a:lnTo>
                <a:lnTo>
                  <a:pt x="78023" y="42416"/>
                </a:lnTo>
                <a:close/>
                <a:moveTo>
                  <a:pt x="95157" y="42416"/>
                </a:moveTo>
                <a:lnTo>
                  <a:pt x="95157" y="50620"/>
                </a:lnTo>
                <a:lnTo>
                  <a:pt x="86730" y="50620"/>
                </a:lnTo>
                <a:lnTo>
                  <a:pt x="86730" y="42416"/>
                </a:lnTo>
                <a:close/>
                <a:moveTo>
                  <a:pt x="103808" y="42416"/>
                </a:moveTo>
                <a:lnTo>
                  <a:pt x="103808" y="50620"/>
                </a:lnTo>
                <a:lnTo>
                  <a:pt x="95380" y="50620"/>
                </a:lnTo>
                <a:lnTo>
                  <a:pt x="95380" y="42416"/>
                </a:lnTo>
                <a:close/>
                <a:moveTo>
                  <a:pt x="112458" y="42416"/>
                </a:moveTo>
                <a:lnTo>
                  <a:pt x="112458" y="50620"/>
                </a:lnTo>
                <a:lnTo>
                  <a:pt x="104031" y="50620"/>
                </a:lnTo>
                <a:lnTo>
                  <a:pt x="104031" y="42416"/>
                </a:lnTo>
                <a:close/>
                <a:moveTo>
                  <a:pt x="121109" y="42416"/>
                </a:moveTo>
                <a:lnTo>
                  <a:pt x="121109" y="50620"/>
                </a:lnTo>
                <a:lnTo>
                  <a:pt x="112681" y="50620"/>
                </a:lnTo>
                <a:lnTo>
                  <a:pt x="112681" y="42416"/>
                </a:lnTo>
                <a:close/>
                <a:moveTo>
                  <a:pt x="129760" y="42416"/>
                </a:moveTo>
                <a:lnTo>
                  <a:pt x="129760" y="50620"/>
                </a:lnTo>
                <a:lnTo>
                  <a:pt x="121332" y="50620"/>
                </a:lnTo>
                <a:lnTo>
                  <a:pt x="121332" y="42416"/>
                </a:lnTo>
                <a:close/>
                <a:moveTo>
                  <a:pt x="138410" y="42416"/>
                </a:moveTo>
                <a:lnTo>
                  <a:pt x="138410" y="50620"/>
                </a:lnTo>
                <a:lnTo>
                  <a:pt x="129983" y="50620"/>
                </a:lnTo>
                <a:lnTo>
                  <a:pt x="129983" y="42416"/>
                </a:lnTo>
                <a:close/>
                <a:moveTo>
                  <a:pt x="147117" y="42416"/>
                </a:moveTo>
                <a:lnTo>
                  <a:pt x="147117" y="50620"/>
                </a:lnTo>
                <a:lnTo>
                  <a:pt x="138633" y="50620"/>
                </a:lnTo>
                <a:lnTo>
                  <a:pt x="138633" y="42416"/>
                </a:lnTo>
                <a:close/>
                <a:moveTo>
                  <a:pt x="155767" y="42416"/>
                </a:moveTo>
                <a:lnTo>
                  <a:pt x="155767" y="50620"/>
                </a:lnTo>
                <a:lnTo>
                  <a:pt x="147340" y="50620"/>
                </a:lnTo>
                <a:lnTo>
                  <a:pt x="147340" y="42416"/>
                </a:lnTo>
                <a:close/>
                <a:moveTo>
                  <a:pt x="164418" y="42416"/>
                </a:moveTo>
                <a:lnTo>
                  <a:pt x="164418" y="50620"/>
                </a:lnTo>
                <a:lnTo>
                  <a:pt x="155990" y="50620"/>
                </a:lnTo>
                <a:lnTo>
                  <a:pt x="155990" y="42416"/>
                </a:lnTo>
                <a:close/>
                <a:moveTo>
                  <a:pt x="173069" y="42416"/>
                </a:moveTo>
                <a:lnTo>
                  <a:pt x="173069" y="50620"/>
                </a:lnTo>
                <a:lnTo>
                  <a:pt x="164641" y="50620"/>
                </a:lnTo>
                <a:lnTo>
                  <a:pt x="164641" y="42416"/>
                </a:lnTo>
                <a:close/>
                <a:moveTo>
                  <a:pt x="181719" y="42416"/>
                </a:moveTo>
                <a:lnTo>
                  <a:pt x="181719" y="50620"/>
                </a:lnTo>
                <a:lnTo>
                  <a:pt x="173292" y="50620"/>
                </a:lnTo>
                <a:lnTo>
                  <a:pt x="173292" y="42416"/>
                </a:lnTo>
                <a:close/>
                <a:moveTo>
                  <a:pt x="190370" y="42416"/>
                </a:moveTo>
                <a:lnTo>
                  <a:pt x="190370" y="50620"/>
                </a:lnTo>
                <a:lnTo>
                  <a:pt x="181942" y="50620"/>
                </a:lnTo>
                <a:lnTo>
                  <a:pt x="181942" y="42416"/>
                </a:lnTo>
                <a:close/>
                <a:moveTo>
                  <a:pt x="199020" y="42416"/>
                </a:moveTo>
                <a:lnTo>
                  <a:pt x="199020" y="50620"/>
                </a:lnTo>
                <a:lnTo>
                  <a:pt x="190593" y="50620"/>
                </a:lnTo>
                <a:lnTo>
                  <a:pt x="190593" y="42416"/>
                </a:lnTo>
                <a:close/>
                <a:moveTo>
                  <a:pt x="207727" y="42416"/>
                </a:moveTo>
                <a:lnTo>
                  <a:pt x="207727" y="50620"/>
                </a:lnTo>
                <a:lnTo>
                  <a:pt x="199244" y="50620"/>
                </a:lnTo>
                <a:lnTo>
                  <a:pt x="199244" y="42416"/>
                </a:lnTo>
                <a:close/>
                <a:moveTo>
                  <a:pt x="216377" y="42416"/>
                </a:moveTo>
                <a:lnTo>
                  <a:pt x="216377" y="50620"/>
                </a:lnTo>
                <a:lnTo>
                  <a:pt x="207950" y="50620"/>
                </a:lnTo>
                <a:lnTo>
                  <a:pt x="207950" y="42416"/>
                </a:lnTo>
                <a:close/>
                <a:moveTo>
                  <a:pt x="225028" y="42416"/>
                </a:moveTo>
                <a:lnTo>
                  <a:pt x="225028" y="50620"/>
                </a:lnTo>
                <a:lnTo>
                  <a:pt x="216601" y="50620"/>
                </a:lnTo>
                <a:lnTo>
                  <a:pt x="216601" y="42416"/>
                </a:lnTo>
                <a:close/>
                <a:moveTo>
                  <a:pt x="233679" y="42416"/>
                </a:moveTo>
                <a:lnTo>
                  <a:pt x="233679" y="50620"/>
                </a:lnTo>
                <a:lnTo>
                  <a:pt x="225251" y="50620"/>
                </a:lnTo>
                <a:lnTo>
                  <a:pt x="225251" y="42416"/>
                </a:lnTo>
                <a:close/>
                <a:moveTo>
                  <a:pt x="242329" y="42416"/>
                </a:moveTo>
                <a:lnTo>
                  <a:pt x="242329" y="50620"/>
                </a:lnTo>
                <a:lnTo>
                  <a:pt x="233902" y="50620"/>
                </a:lnTo>
                <a:lnTo>
                  <a:pt x="233902" y="42416"/>
                </a:lnTo>
                <a:close/>
                <a:moveTo>
                  <a:pt x="250980" y="42416"/>
                </a:moveTo>
                <a:lnTo>
                  <a:pt x="250980" y="50620"/>
                </a:lnTo>
                <a:lnTo>
                  <a:pt x="242553" y="50620"/>
                </a:lnTo>
                <a:lnTo>
                  <a:pt x="242553" y="42416"/>
                </a:lnTo>
                <a:close/>
                <a:moveTo>
                  <a:pt x="259686" y="42416"/>
                </a:moveTo>
                <a:lnTo>
                  <a:pt x="259686" y="50620"/>
                </a:lnTo>
                <a:lnTo>
                  <a:pt x="251203" y="50620"/>
                </a:lnTo>
                <a:lnTo>
                  <a:pt x="251203" y="42416"/>
                </a:lnTo>
                <a:close/>
                <a:moveTo>
                  <a:pt x="268337" y="42416"/>
                </a:moveTo>
                <a:lnTo>
                  <a:pt x="268337" y="50620"/>
                </a:lnTo>
                <a:lnTo>
                  <a:pt x="259910" y="50620"/>
                </a:lnTo>
                <a:lnTo>
                  <a:pt x="259910" y="42416"/>
                </a:lnTo>
                <a:close/>
                <a:moveTo>
                  <a:pt x="276988" y="42416"/>
                </a:moveTo>
                <a:lnTo>
                  <a:pt x="276988" y="50620"/>
                </a:lnTo>
                <a:lnTo>
                  <a:pt x="268560" y="50620"/>
                </a:lnTo>
                <a:lnTo>
                  <a:pt x="268560" y="42416"/>
                </a:lnTo>
                <a:close/>
                <a:moveTo>
                  <a:pt x="17190" y="50843"/>
                </a:moveTo>
                <a:lnTo>
                  <a:pt x="17190" y="59103"/>
                </a:lnTo>
                <a:lnTo>
                  <a:pt x="8762" y="59103"/>
                </a:lnTo>
                <a:lnTo>
                  <a:pt x="8762" y="50843"/>
                </a:lnTo>
                <a:close/>
                <a:moveTo>
                  <a:pt x="25840" y="50843"/>
                </a:moveTo>
                <a:lnTo>
                  <a:pt x="25840" y="59103"/>
                </a:lnTo>
                <a:lnTo>
                  <a:pt x="17413" y="59103"/>
                </a:lnTo>
                <a:lnTo>
                  <a:pt x="17413" y="50843"/>
                </a:lnTo>
                <a:close/>
                <a:moveTo>
                  <a:pt x="34547" y="50843"/>
                </a:moveTo>
                <a:lnTo>
                  <a:pt x="34547" y="59103"/>
                </a:lnTo>
                <a:lnTo>
                  <a:pt x="26064" y="59103"/>
                </a:lnTo>
                <a:lnTo>
                  <a:pt x="26064" y="50843"/>
                </a:lnTo>
                <a:close/>
                <a:moveTo>
                  <a:pt x="43197" y="50843"/>
                </a:moveTo>
                <a:lnTo>
                  <a:pt x="43197" y="59103"/>
                </a:lnTo>
                <a:lnTo>
                  <a:pt x="34770" y="59103"/>
                </a:lnTo>
                <a:lnTo>
                  <a:pt x="34770" y="50843"/>
                </a:lnTo>
                <a:close/>
                <a:moveTo>
                  <a:pt x="51848" y="50843"/>
                </a:moveTo>
                <a:lnTo>
                  <a:pt x="51848" y="59103"/>
                </a:lnTo>
                <a:lnTo>
                  <a:pt x="43421" y="59103"/>
                </a:lnTo>
                <a:lnTo>
                  <a:pt x="43421" y="50843"/>
                </a:lnTo>
                <a:close/>
                <a:moveTo>
                  <a:pt x="60499" y="50843"/>
                </a:moveTo>
                <a:lnTo>
                  <a:pt x="60499" y="59103"/>
                </a:lnTo>
                <a:lnTo>
                  <a:pt x="52071" y="59103"/>
                </a:lnTo>
                <a:lnTo>
                  <a:pt x="52071" y="50843"/>
                </a:lnTo>
                <a:close/>
                <a:moveTo>
                  <a:pt x="69149" y="50843"/>
                </a:moveTo>
                <a:lnTo>
                  <a:pt x="69149" y="59103"/>
                </a:lnTo>
                <a:lnTo>
                  <a:pt x="60722" y="59103"/>
                </a:lnTo>
                <a:lnTo>
                  <a:pt x="60722" y="50843"/>
                </a:lnTo>
                <a:close/>
                <a:moveTo>
                  <a:pt x="77800" y="50843"/>
                </a:moveTo>
                <a:lnTo>
                  <a:pt x="77800" y="59103"/>
                </a:lnTo>
                <a:lnTo>
                  <a:pt x="69373" y="59103"/>
                </a:lnTo>
                <a:lnTo>
                  <a:pt x="69373" y="50843"/>
                </a:lnTo>
                <a:close/>
                <a:moveTo>
                  <a:pt x="86506" y="50843"/>
                </a:moveTo>
                <a:lnTo>
                  <a:pt x="86506" y="59103"/>
                </a:lnTo>
                <a:lnTo>
                  <a:pt x="78023" y="59103"/>
                </a:lnTo>
                <a:lnTo>
                  <a:pt x="78023" y="50843"/>
                </a:lnTo>
                <a:close/>
                <a:moveTo>
                  <a:pt x="95157" y="50843"/>
                </a:moveTo>
                <a:lnTo>
                  <a:pt x="95157" y="59103"/>
                </a:lnTo>
                <a:lnTo>
                  <a:pt x="86730" y="59103"/>
                </a:lnTo>
                <a:lnTo>
                  <a:pt x="86730" y="50843"/>
                </a:lnTo>
                <a:close/>
                <a:moveTo>
                  <a:pt x="103808" y="50843"/>
                </a:moveTo>
                <a:lnTo>
                  <a:pt x="103808" y="59103"/>
                </a:lnTo>
                <a:lnTo>
                  <a:pt x="95380" y="59103"/>
                </a:lnTo>
                <a:lnTo>
                  <a:pt x="95380" y="50843"/>
                </a:lnTo>
                <a:close/>
                <a:moveTo>
                  <a:pt x="112458" y="50843"/>
                </a:moveTo>
                <a:lnTo>
                  <a:pt x="112458" y="59103"/>
                </a:lnTo>
                <a:lnTo>
                  <a:pt x="104031" y="59103"/>
                </a:lnTo>
                <a:lnTo>
                  <a:pt x="104031" y="50843"/>
                </a:lnTo>
                <a:close/>
                <a:moveTo>
                  <a:pt x="121109" y="50843"/>
                </a:moveTo>
                <a:lnTo>
                  <a:pt x="121109" y="59103"/>
                </a:lnTo>
                <a:lnTo>
                  <a:pt x="112681" y="59103"/>
                </a:lnTo>
                <a:lnTo>
                  <a:pt x="112681" y="50843"/>
                </a:lnTo>
                <a:close/>
                <a:moveTo>
                  <a:pt x="129760" y="50843"/>
                </a:moveTo>
                <a:lnTo>
                  <a:pt x="129760" y="59103"/>
                </a:lnTo>
                <a:lnTo>
                  <a:pt x="121332" y="59103"/>
                </a:lnTo>
                <a:lnTo>
                  <a:pt x="121332" y="50843"/>
                </a:lnTo>
                <a:close/>
                <a:moveTo>
                  <a:pt x="138410" y="50843"/>
                </a:moveTo>
                <a:lnTo>
                  <a:pt x="138410" y="59103"/>
                </a:lnTo>
                <a:lnTo>
                  <a:pt x="129983" y="59103"/>
                </a:lnTo>
                <a:lnTo>
                  <a:pt x="129983" y="50843"/>
                </a:lnTo>
                <a:close/>
                <a:moveTo>
                  <a:pt x="147117" y="50843"/>
                </a:moveTo>
                <a:lnTo>
                  <a:pt x="147117" y="59103"/>
                </a:lnTo>
                <a:lnTo>
                  <a:pt x="138633" y="59103"/>
                </a:lnTo>
                <a:lnTo>
                  <a:pt x="138633" y="50843"/>
                </a:lnTo>
                <a:close/>
                <a:moveTo>
                  <a:pt x="155767" y="50843"/>
                </a:moveTo>
                <a:lnTo>
                  <a:pt x="155767" y="59103"/>
                </a:lnTo>
                <a:lnTo>
                  <a:pt x="147340" y="59103"/>
                </a:lnTo>
                <a:lnTo>
                  <a:pt x="147340" y="50843"/>
                </a:lnTo>
                <a:close/>
                <a:moveTo>
                  <a:pt x="164418" y="50843"/>
                </a:moveTo>
                <a:lnTo>
                  <a:pt x="164418" y="59103"/>
                </a:lnTo>
                <a:lnTo>
                  <a:pt x="155990" y="59103"/>
                </a:lnTo>
                <a:lnTo>
                  <a:pt x="155990" y="50843"/>
                </a:lnTo>
                <a:close/>
                <a:moveTo>
                  <a:pt x="173069" y="50843"/>
                </a:moveTo>
                <a:lnTo>
                  <a:pt x="173069" y="59103"/>
                </a:lnTo>
                <a:lnTo>
                  <a:pt x="164641" y="59103"/>
                </a:lnTo>
                <a:lnTo>
                  <a:pt x="164641" y="50843"/>
                </a:lnTo>
                <a:close/>
                <a:moveTo>
                  <a:pt x="181719" y="50843"/>
                </a:moveTo>
                <a:lnTo>
                  <a:pt x="181719" y="59103"/>
                </a:lnTo>
                <a:lnTo>
                  <a:pt x="173292" y="59103"/>
                </a:lnTo>
                <a:lnTo>
                  <a:pt x="173292" y="50843"/>
                </a:lnTo>
                <a:close/>
                <a:moveTo>
                  <a:pt x="190370" y="50843"/>
                </a:moveTo>
                <a:lnTo>
                  <a:pt x="190370" y="59103"/>
                </a:lnTo>
                <a:lnTo>
                  <a:pt x="181942" y="59103"/>
                </a:lnTo>
                <a:lnTo>
                  <a:pt x="181942" y="50843"/>
                </a:lnTo>
                <a:close/>
                <a:moveTo>
                  <a:pt x="199020" y="50843"/>
                </a:moveTo>
                <a:lnTo>
                  <a:pt x="199020" y="59103"/>
                </a:lnTo>
                <a:lnTo>
                  <a:pt x="190593" y="59103"/>
                </a:lnTo>
                <a:lnTo>
                  <a:pt x="190593" y="50843"/>
                </a:lnTo>
                <a:close/>
                <a:moveTo>
                  <a:pt x="207727" y="50843"/>
                </a:moveTo>
                <a:lnTo>
                  <a:pt x="207727" y="59103"/>
                </a:lnTo>
                <a:lnTo>
                  <a:pt x="199244" y="59103"/>
                </a:lnTo>
                <a:lnTo>
                  <a:pt x="199244" y="50843"/>
                </a:lnTo>
                <a:close/>
                <a:moveTo>
                  <a:pt x="216377" y="50843"/>
                </a:moveTo>
                <a:lnTo>
                  <a:pt x="216377" y="59103"/>
                </a:lnTo>
                <a:lnTo>
                  <a:pt x="207950" y="59103"/>
                </a:lnTo>
                <a:lnTo>
                  <a:pt x="207950" y="50843"/>
                </a:lnTo>
                <a:close/>
                <a:moveTo>
                  <a:pt x="225028" y="50843"/>
                </a:moveTo>
                <a:lnTo>
                  <a:pt x="225028" y="59103"/>
                </a:lnTo>
                <a:lnTo>
                  <a:pt x="216601" y="59103"/>
                </a:lnTo>
                <a:lnTo>
                  <a:pt x="216601" y="50843"/>
                </a:lnTo>
                <a:close/>
                <a:moveTo>
                  <a:pt x="233679" y="50843"/>
                </a:moveTo>
                <a:lnTo>
                  <a:pt x="233679" y="59103"/>
                </a:lnTo>
                <a:lnTo>
                  <a:pt x="225251" y="59103"/>
                </a:lnTo>
                <a:lnTo>
                  <a:pt x="225251" y="50843"/>
                </a:lnTo>
                <a:close/>
                <a:moveTo>
                  <a:pt x="242329" y="50843"/>
                </a:moveTo>
                <a:lnTo>
                  <a:pt x="242329" y="59103"/>
                </a:lnTo>
                <a:lnTo>
                  <a:pt x="233902" y="59103"/>
                </a:lnTo>
                <a:lnTo>
                  <a:pt x="233902" y="50843"/>
                </a:lnTo>
                <a:close/>
                <a:moveTo>
                  <a:pt x="250980" y="50843"/>
                </a:moveTo>
                <a:lnTo>
                  <a:pt x="250980" y="59103"/>
                </a:lnTo>
                <a:lnTo>
                  <a:pt x="242553" y="59103"/>
                </a:lnTo>
                <a:lnTo>
                  <a:pt x="242553" y="50843"/>
                </a:lnTo>
                <a:close/>
                <a:moveTo>
                  <a:pt x="259686" y="50843"/>
                </a:moveTo>
                <a:lnTo>
                  <a:pt x="259686" y="59103"/>
                </a:lnTo>
                <a:lnTo>
                  <a:pt x="251203" y="59103"/>
                </a:lnTo>
                <a:lnTo>
                  <a:pt x="251203" y="50843"/>
                </a:lnTo>
                <a:close/>
                <a:moveTo>
                  <a:pt x="268337" y="50843"/>
                </a:moveTo>
                <a:lnTo>
                  <a:pt x="268337" y="59103"/>
                </a:lnTo>
                <a:lnTo>
                  <a:pt x="259910" y="59103"/>
                </a:lnTo>
                <a:lnTo>
                  <a:pt x="259910" y="50843"/>
                </a:lnTo>
                <a:close/>
                <a:moveTo>
                  <a:pt x="276988" y="50843"/>
                </a:moveTo>
                <a:lnTo>
                  <a:pt x="276988" y="59103"/>
                </a:lnTo>
                <a:lnTo>
                  <a:pt x="268560" y="59103"/>
                </a:lnTo>
                <a:lnTo>
                  <a:pt x="268560" y="50843"/>
                </a:lnTo>
                <a:close/>
                <a:moveTo>
                  <a:pt x="17190" y="59326"/>
                </a:moveTo>
                <a:lnTo>
                  <a:pt x="17190" y="67586"/>
                </a:lnTo>
                <a:lnTo>
                  <a:pt x="8762" y="67586"/>
                </a:lnTo>
                <a:lnTo>
                  <a:pt x="8762" y="59326"/>
                </a:lnTo>
                <a:close/>
                <a:moveTo>
                  <a:pt x="25840" y="59326"/>
                </a:moveTo>
                <a:lnTo>
                  <a:pt x="25840" y="67586"/>
                </a:lnTo>
                <a:lnTo>
                  <a:pt x="17413" y="67586"/>
                </a:lnTo>
                <a:lnTo>
                  <a:pt x="17413" y="59326"/>
                </a:lnTo>
                <a:close/>
                <a:moveTo>
                  <a:pt x="34547" y="59326"/>
                </a:moveTo>
                <a:lnTo>
                  <a:pt x="34547" y="67586"/>
                </a:lnTo>
                <a:lnTo>
                  <a:pt x="26064" y="67586"/>
                </a:lnTo>
                <a:lnTo>
                  <a:pt x="26064" y="59326"/>
                </a:lnTo>
                <a:close/>
                <a:moveTo>
                  <a:pt x="43197" y="59326"/>
                </a:moveTo>
                <a:lnTo>
                  <a:pt x="43197" y="67586"/>
                </a:lnTo>
                <a:lnTo>
                  <a:pt x="34770" y="67586"/>
                </a:lnTo>
                <a:lnTo>
                  <a:pt x="34770" y="59326"/>
                </a:lnTo>
                <a:close/>
                <a:moveTo>
                  <a:pt x="51848" y="59326"/>
                </a:moveTo>
                <a:lnTo>
                  <a:pt x="51848" y="67586"/>
                </a:lnTo>
                <a:lnTo>
                  <a:pt x="43421" y="67586"/>
                </a:lnTo>
                <a:lnTo>
                  <a:pt x="43421" y="59326"/>
                </a:lnTo>
                <a:close/>
                <a:moveTo>
                  <a:pt x="60499" y="59326"/>
                </a:moveTo>
                <a:lnTo>
                  <a:pt x="60499" y="67586"/>
                </a:lnTo>
                <a:lnTo>
                  <a:pt x="52071" y="67586"/>
                </a:lnTo>
                <a:lnTo>
                  <a:pt x="52071" y="59326"/>
                </a:lnTo>
                <a:close/>
                <a:moveTo>
                  <a:pt x="69149" y="59326"/>
                </a:moveTo>
                <a:lnTo>
                  <a:pt x="69149" y="67586"/>
                </a:lnTo>
                <a:lnTo>
                  <a:pt x="60722" y="67586"/>
                </a:lnTo>
                <a:lnTo>
                  <a:pt x="60722" y="59326"/>
                </a:lnTo>
                <a:close/>
                <a:moveTo>
                  <a:pt x="77800" y="59326"/>
                </a:moveTo>
                <a:lnTo>
                  <a:pt x="77800" y="67586"/>
                </a:lnTo>
                <a:lnTo>
                  <a:pt x="69373" y="67586"/>
                </a:lnTo>
                <a:lnTo>
                  <a:pt x="69373" y="59326"/>
                </a:lnTo>
                <a:close/>
                <a:moveTo>
                  <a:pt x="86506" y="59326"/>
                </a:moveTo>
                <a:lnTo>
                  <a:pt x="86506" y="67586"/>
                </a:lnTo>
                <a:lnTo>
                  <a:pt x="78023" y="67586"/>
                </a:lnTo>
                <a:lnTo>
                  <a:pt x="78023" y="59326"/>
                </a:lnTo>
                <a:close/>
                <a:moveTo>
                  <a:pt x="95157" y="59326"/>
                </a:moveTo>
                <a:lnTo>
                  <a:pt x="95157" y="67586"/>
                </a:lnTo>
                <a:lnTo>
                  <a:pt x="86730" y="67586"/>
                </a:lnTo>
                <a:lnTo>
                  <a:pt x="86730" y="59326"/>
                </a:lnTo>
                <a:close/>
                <a:moveTo>
                  <a:pt x="103808" y="59326"/>
                </a:moveTo>
                <a:lnTo>
                  <a:pt x="103808" y="67586"/>
                </a:lnTo>
                <a:lnTo>
                  <a:pt x="95380" y="67586"/>
                </a:lnTo>
                <a:lnTo>
                  <a:pt x="95380" y="59326"/>
                </a:lnTo>
                <a:close/>
                <a:moveTo>
                  <a:pt x="112458" y="59326"/>
                </a:moveTo>
                <a:lnTo>
                  <a:pt x="112458" y="67586"/>
                </a:lnTo>
                <a:lnTo>
                  <a:pt x="104031" y="67586"/>
                </a:lnTo>
                <a:lnTo>
                  <a:pt x="104031" y="59326"/>
                </a:lnTo>
                <a:close/>
                <a:moveTo>
                  <a:pt x="121109" y="59326"/>
                </a:moveTo>
                <a:lnTo>
                  <a:pt x="121109" y="67586"/>
                </a:lnTo>
                <a:lnTo>
                  <a:pt x="112681" y="67586"/>
                </a:lnTo>
                <a:lnTo>
                  <a:pt x="112681" y="59326"/>
                </a:lnTo>
                <a:close/>
                <a:moveTo>
                  <a:pt x="129760" y="59326"/>
                </a:moveTo>
                <a:lnTo>
                  <a:pt x="129760" y="67586"/>
                </a:lnTo>
                <a:lnTo>
                  <a:pt x="121332" y="67586"/>
                </a:lnTo>
                <a:lnTo>
                  <a:pt x="121332" y="59326"/>
                </a:lnTo>
                <a:close/>
                <a:moveTo>
                  <a:pt x="138410" y="59326"/>
                </a:moveTo>
                <a:lnTo>
                  <a:pt x="138410" y="67586"/>
                </a:lnTo>
                <a:lnTo>
                  <a:pt x="129983" y="67586"/>
                </a:lnTo>
                <a:lnTo>
                  <a:pt x="129983" y="59326"/>
                </a:lnTo>
                <a:close/>
                <a:moveTo>
                  <a:pt x="147117" y="59326"/>
                </a:moveTo>
                <a:lnTo>
                  <a:pt x="147117" y="67586"/>
                </a:lnTo>
                <a:lnTo>
                  <a:pt x="138633" y="67586"/>
                </a:lnTo>
                <a:lnTo>
                  <a:pt x="138633" y="59326"/>
                </a:lnTo>
                <a:close/>
                <a:moveTo>
                  <a:pt x="155767" y="59326"/>
                </a:moveTo>
                <a:lnTo>
                  <a:pt x="155767" y="67586"/>
                </a:lnTo>
                <a:lnTo>
                  <a:pt x="147340" y="67586"/>
                </a:lnTo>
                <a:lnTo>
                  <a:pt x="147340" y="59326"/>
                </a:lnTo>
                <a:close/>
                <a:moveTo>
                  <a:pt x="164418" y="59326"/>
                </a:moveTo>
                <a:lnTo>
                  <a:pt x="164418" y="67586"/>
                </a:lnTo>
                <a:lnTo>
                  <a:pt x="155990" y="67586"/>
                </a:lnTo>
                <a:lnTo>
                  <a:pt x="155990" y="59326"/>
                </a:lnTo>
                <a:close/>
                <a:moveTo>
                  <a:pt x="173069" y="59326"/>
                </a:moveTo>
                <a:lnTo>
                  <a:pt x="173069" y="67586"/>
                </a:lnTo>
                <a:lnTo>
                  <a:pt x="164641" y="67586"/>
                </a:lnTo>
                <a:lnTo>
                  <a:pt x="164641" y="59326"/>
                </a:lnTo>
                <a:close/>
                <a:moveTo>
                  <a:pt x="181719" y="59326"/>
                </a:moveTo>
                <a:lnTo>
                  <a:pt x="181719" y="67586"/>
                </a:lnTo>
                <a:lnTo>
                  <a:pt x="173292" y="67586"/>
                </a:lnTo>
                <a:lnTo>
                  <a:pt x="173292" y="59326"/>
                </a:lnTo>
                <a:close/>
                <a:moveTo>
                  <a:pt x="190370" y="59326"/>
                </a:moveTo>
                <a:lnTo>
                  <a:pt x="190370" y="67586"/>
                </a:lnTo>
                <a:lnTo>
                  <a:pt x="181942" y="67586"/>
                </a:lnTo>
                <a:lnTo>
                  <a:pt x="181942" y="59326"/>
                </a:lnTo>
                <a:close/>
                <a:moveTo>
                  <a:pt x="199020" y="59326"/>
                </a:moveTo>
                <a:lnTo>
                  <a:pt x="199020" y="67586"/>
                </a:lnTo>
                <a:lnTo>
                  <a:pt x="190593" y="67586"/>
                </a:lnTo>
                <a:lnTo>
                  <a:pt x="190593" y="59326"/>
                </a:lnTo>
                <a:close/>
                <a:moveTo>
                  <a:pt x="207727" y="59326"/>
                </a:moveTo>
                <a:lnTo>
                  <a:pt x="207727" y="67586"/>
                </a:lnTo>
                <a:lnTo>
                  <a:pt x="199244" y="67586"/>
                </a:lnTo>
                <a:lnTo>
                  <a:pt x="199244" y="59326"/>
                </a:lnTo>
                <a:close/>
                <a:moveTo>
                  <a:pt x="216377" y="59326"/>
                </a:moveTo>
                <a:lnTo>
                  <a:pt x="216377" y="67586"/>
                </a:lnTo>
                <a:lnTo>
                  <a:pt x="207950" y="67586"/>
                </a:lnTo>
                <a:lnTo>
                  <a:pt x="207950" y="59326"/>
                </a:lnTo>
                <a:close/>
                <a:moveTo>
                  <a:pt x="225028" y="59326"/>
                </a:moveTo>
                <a:lnTo>
                  <a:pt x="225028" y="67586"/>
                </a:lnTo>
                <a:lnTo>
                  <a:pt x="216601" y="67586"/>
                </a:lnTo>
                <a:lnTo>
                  <a:pt x="216601" y="59326"/>
                </a:lnTo>
                <a:close/>
                <a:moveTo>
                  <a:pt x="233679" y="59326"/>
                </a:moveTo>
                <a:lnTo>
                  <a:pt x="233679" y="67586"/>
                </a:lnTo>
                <a:lnTo>
                  <a:pt x="225251" y="67586"/>
                </a:lnTo>
                <a:lnTo>
                  <a:pt x="225251" y="59326"/>
                </a:lnTo>
                <a:close/>
                <a:moveTo>
                  <a:pt x="242329" y="59326"/>
                </a:moveTo>
                <a:lnTo>
                  <a:pt x="242329" y="67586"/>
                </a:lnTo>
                <a:lnTo>
                  <a:pt x="233902" y="67586"/>
                </a:lnTo>
                <a:lnTo>
                  <a:pt x="233902" y="59326"/>
                </a:lnTo>
                <a:close/>
                <a:moveTo>
                  <a:pt x="250980" y="59326"/>
                </a:moveTo>
                <a:lnTo>
                  <a:pt x="250980" y="67586"/>
                </a:lnTo>
                <a:lnTo>
                  <a:pt x="242553" y="67586"/>
                </a:lnTo>
                <a:lnTo>
                  <a:pt x="242553" y="59326"/>
                </a:lnTo>
                <a:close/>
                <a:moveTo>
                  <a:pt x="259686" y="59326"/>
                </a:moveTo>
                <a:lnTo>
                  <a:pt x="259686" y="67586"/>
                </a:lnTo>
                <a:lnTo>
                  <a:pt x="251203" y="67586"/>
                </a:lnTo>
                <a:lnTo>
                  <a:pt x="251203" y="59326"/>
                </a:lnTo>
                <a:close/>
                <a:moveTo>
                  <a:pt x="268337" y="59326"/>
                </a:moveTo>
                <a:lnTo>
                  <a:pt x="268337" y="67586"/>
                </a:lnTo>
                <a:lnTo>
                  <a:pt x="259910" y="67586"/>
                </a:lnTo>
                <a:lnTo>
                  <a:pt x="259910" y="59326"/>
                </a:lnTo>
                <a:close/>
                <a:moveTo>
                  <a:pt x="276988" y="59326"/>
                </a:moveTo>
                <a:lnTo>
                  <a:pt x="276988" y="67586"/>
                </a:lnTo>
                <a:lnTo>
                  <a:pt x="268560" y="67586"/>
                </a:lnTo>
                <a:lnTo>
                  <a:pt x="268560" y="59326"/>
                </a:lnTo>
                <a:close/>
                <a:moveTo>
                  <a:pt x="17190" y="67810"/>
                </a:moveTo>
                <a:lnTo>
                  <a:pt x="17190" y="76014"/>
                </a:lnTo>
                <a:lnTo>
                  <a:pt x="8762" y="76014"/>
                </a:lnTo>
                <a:lnTo>
                  <a:pt x="8762" y="67810"/>
                </a:lnTo>
                <a:close/>
                <a:moveTo>
                  <a:pt x="25840" y="67810"/>
                </a:moveTo>
                <a:lnTo>
                  <a:pt x="25840" y="76014"/>
                </a:lnTo>
                <a:lnTo>
                  <a:pt x="17413" y="76014"/>
                </a:lnTo>
                <a:lnTo>
                  <a:pt x="17413" y="67810"/>
                </a:lnTo>
                <a:close/>
                <a:moveTo>
                  <a:pt x="34547" y="67810"/>
                </a:moveTo>
                <a:lnTo>
                  <a:pt x="34547" y="76014"/>
                </a:lnTo>
                <a:lnTo>
                  <a:pt x="26064" y="76014"/>
                </a:lnTo>
                <a:lnTo>
                  <a:pt x="26064" y="67810"/>
                </a:lnTo>
                <a:close/>
                <a:moveTo>
                  <a:pt x="43197" y="67810"/>
                </a:moveTo>
                <a:lnTo>
                  <a:pt x="43197" y="76014"/>
                </a:lnTo>
                <a:lnTo>
                  <a:pt x="34770" y="76014"/>
                </a:lnTo>
                <a:lnTo>
                  <a:pt x="34770" y="67810"/>
                </a:lnTo>
                <a:close/>
                <a:moveTo>
                  <a:pt x="51848" y="67810"/>
                </a:moveTo>
                <a:lnTo>
                  <a:pt x="51848" y="76014"/>
                </a:lnTo>
                <a:lnTo>
                  <a:pt x="43421" y="76014"/>
                </a:lnTo>
                <a:lnTo>
                  <a:pt x="43421" y="67810"/>
                </a:lnTo>
                <a:close/>
                <a:moveTo>
                  <a:pt x="60499" y="67810"/>
                </a:moveTo>
                <a:lnTo>
                  <a:pt x="60499" y="76014"/>
                </a:lnTo>
                <a:lnTo>
                  <a:pt x="52071" y="76014"/>
                </a:lnTo>
                <a:lnTo>
                  <a:pt x="52071" y="67810"/>
                </a:lnTo>
                <a:close/>
                <a:moveTo>
                  <a:pt x="69149" y="67810"/>
                </a:moveTo>
                <a:lnTo>
                  <a:pt x="69149" y="76014"/>
                </a:lnTo>
                <a:lnTo>
                  <a:pt x="60722" y="76014"/>
                </a:lnTo>
                <a:lnTo>
                  <a:pt x="60722" y="67810"/>
                </a:lnTo>
                <a:close/>
                <a:moveTo>
                  <a:pt x="77800" y="67810"/>
                </a:moveTo>
                <a:lnTo>
                  <a:pt x="77800" y="76014"/>
                </a:lnTo>
                <a:lnTo>
                  <a:pt x="69373" y="76014"/>
                </a:lnTo>
                <a:lnTo>
                  <a:pt x="69373" y="67810"/>
                </a:lnTo>
                <a:close/>
                <a:moveTo>
                  <a:pt x="86506" y="67810"/>
                </a:moveTo>
                <a:lnTo>
                  <a:pt x="86506" y="76014"/>
                </a:lnTo>
                <a:lnTo>
                  <a:pt x="78023" y="76014"/>
                </a:lnTo>
                <a:lnTo>
                  <a:pt x="78023" y="67810"/>
                </a:lnTo>
                <a:close/>
                <a:moveTo>
                  <a:pt x="95157" y="67810"/>
                </a:moveTo>
                <a:lnTo>
                  <a:pt x="95157" y="76014"/>
                </a:lnTo>
                <a:lnTo>
                  <a:pt x="86730" y="76014"/>
                </a:lnTo>
                <a:lnTo>
                  <a:pt x="86730" y="67810"/>
                </a:lnTo>
                <a:close/>
                <a:moveTo>
                  <a:pt x="103808" y="67810"/>
                </a:moveTo>
                <a:lnTo>
                  <a:pt x="103808" y="76014"/>
                </a:lnTo>
                <a:lnTo>
                  <a:pt x="95380" y="76014"/>
                </a:lnTo>
                <a:lnTo>
                  <a:pt x="95380" y="67810"/>
                </a:lnTo>
                <a:close/>
                <a:moveTo>
                  <a:pt x="112458" y="67810"/>
                </a:moveTo>
                <a:lnTo>
                  <a:pt x="112458" y="76014"/>
                </a:lnTo>
                <a:lnTo>
                  <a:pt x="104031" y="76014"/>
                </a:lnTo>
                <a:lnTo>
                  <a:pt x="104031" y="67810"/>
                </a:lnTo>
                <a:close/>
                <a:moveTo>
                  <a:pt x="121109" y="67810"/>
                </a:moveTo>
                <a:lnTo>
                  <a:pt x="121109" y="76014"/>
                </a:lnTo>
                <a:lnTo>
                  <a:pt x="112681" y="76014"/>
                </a:lnTo>
                <a:lnTo>
                  <a:pt x="112681" y="67810"/>
                </a:lnTo>
                <a:close/>
                <a:moveTo>
                  <a:pt x="129760" y="67810"/>
                </a:moveTo>
                <a:lnTo>
                  <a:pt x="129760" y="76014"/>
                </a:lnTo>
                <a:lnTo>
                  <a:pt x="121332" y="76014"/>
                </a:lnTo>
                <a:lnTo>
                  <a:pt x="121332" y="67810"/>
                </a:lnTo>
                <a:close/>
                <a:moveTo>
                  <a:pt x="138410" y="67810"/>
                </a:moveTo>
                <a:lnTo>
                  <a:pt x="138410" y="76014"/>
                </a:lnTo>
                <a:lnTo>
                  <a:pt x="129983" y="76014"/>
                </a:lnTo>
                <a:lnTo>
                  <a:pt x="129983" y="67810"/>
                </a:lnTo>
                <a:close/>
                <a:moveTo>
                  <a:pt x="147117" y="67810"/>
                </a:moveTo>
                <a:lnTo>
                  <a:pt x="147117" y="76014"/>
                </a:lnTo>
                <a:lnTo>
                  <a:pt x="138633" y="76014"/>
                </a:lnTo>
                <a:lnTo>
                  <a:pt x="138633" y="67810"/>
                </a:lnTo>
                <a:close/>
                <a:moveTo>
                  <a:pt x="155767" y="67810"/>
                </a:moveTo>
                <a:lnTo>
                  <a:pt x="155767" y="76014"/>
                </a:lnTo>
                <a:lnTo>
                  <a:pt x="147340" y="76014"/>
                </a:lnTo>
                <a:lnTo>
                  <a:pt x="147340" y="67810"/>
                </a:lnTo>
                <a:close/>
                <a:moveTo>
                  <a:pt x="164418" y="67810"/>
                </a:moveTo>
                <a:lnTo>
                  <a:pt x="164418" y="76014"/>
                </a:lnTo>
                <a:lnTo>
                  <a:pt x="155990" y="76014"/>
                </a:lnTo>
                <a:lnTo>
                  <a:pt x="155990" y="67810"/>
                </a:lnTo>
                <a:close/>
                <a:moveTo>
                  <a:pt x="173069" y="67810"/>
                </a:moveTo>
                <a:lnTo>
                  <a:pt x="173069" y="76014"/>
                </a:lnTo>
                <a:lnTo>
                  <a:pt x="164641" y="76014"/>
                </a:lnTo>
                <a:lnTo>
                  <a:pt x="164641" y="67810"/>
                </a:lnTo>
                <a:close/>
                <a:moveTo>
                  <a:pt x="181719" y="67810"/>
                </a:moveTo>
                <a:lnTo>
                  <a:pt x="181719" y="76014"/>
                </a:lnTo>
                <a:lnTo>
                  <a:pt x="173292" y="76014"/>
                </a:lnTo>
                <a:lnTo>
                  <a:pt x="173292" y="67810"/>
                </a:lnTo>
                <a:close/>
                <a:moveTo>
                  <a:pt x="190370" y="67810"/>
                </a:moveTo>
                <a:lnTo>
                  <a:pt x="190370" y="76014"/>
                </a:lnTo>
                <a:lnTo>
                  <a:pt x="181942" y="76014"/>
                </a:lnTo>
                <a:lnTo>
                  <a:pt x="181942" y="67810"/>
                </a:lnTo>
                <a:close/>
                <a:moveTo>
                  <a:pt x="199020" y="67810"/>
                </a:moveTo>
                <a:lnTo>
                  <a:pt x="199020" y="76014"/>
                </a:lnTo>
                <a:lnTo>
                  <a:pt x="190593" y="76014"/>
                </a:lnTo>
                <a:lnTo>
                  <a:pt x="190593" y="67810"/>
                </a:lnTo>
                <a:close/>
                <a:moveTo>
                  <a:pt x="207727" y="67810"/>
                </a:moveTo>
                <a:lnTo>
                  <a:pt x="207727" y="76014"/>
                </a:lnTo>
                <a:lnTo>
                  <a:pt x="199244" y="76014"/>
                </a:lnTo>
                <a:lnTo>
                  <a:pt x="199244" y="67810"/>
                </a:lnTo>
                <a:close/>
                <a:moveTo>
                  <a:pt x="216377" y="67810"/>
                </a:moveTo>
                <a:lnTo>
                  <a:pt x="216377" y="76014"/>
                </a:lnTo>
                <a:lnTo>
                  <a:pt x="207950" y="76014"/>
                </a:lnTo>
                <a:lnTo>
                  <a:pt x="207950" y="67810"/>
                </a:lnTo>
                <a:close/>
                <a:moveTo>
                  <a:pt x="225028" y="67810"/>
                </a:moveTo>
                <a:lnTo>
                  <a:pt x="225028" y="76014"/>
                </a:lnTo>
                <a:lnTo>
                  <a:pt x="216601" y="76014"/>
                </a:lnTo>
                <a:lnTo>
                  <a:pt x="216601" y="67810"/>
                </a:lnTo>
                <a:close/>
                <a:moveTo>
                  <a:pt x="233679" y="67810"/>
                </a:moveTo>
                <a:lnTo>
                  <a:pt x="233679" y="76014"/>
                </a:lnTo>
                <a:lnTo>
                  <a:pt x="225251" y="76014"/>
                </a:lnTo>
                <a:lnTo>
                  <a:pt x="225251" y="67810"/>
                </a:lnTo>
                <a:close/>
                <a:moveTo>
                  <a:pt x="242329" y="67810"/>
                </a:moveTo>
                <a:lnTo>
                  <a:pt x="242329" y="76014"/>
                </a:lnTo>
                <a:lnTo>
                  <a:pt x="233902" y="76014"/>
                </a:lnTo>
                <a:lnTo>
                  <a:pt x="233902" y="67810"/>
                </a:lnTo>
                <a:close/>
                <a:moveTo>
                  <a:pt x="250980" y="67810"/>
                </a:moveTo>
                <a:lnTo>
                  <a:pt x="250980" y="76014"/>
                </a:lnTo>
                <a:lnTo>
                  <a:pt x="242553" y="76014"/>
                </a:lnTo>
                <a:lnTo>
                  <a:pt x="242553" y="67810"/>
                </a:lnTo>
                <a:close/>
                <a:moveTo>
                  <a:pt x="259686" y="67810"/>
                </a:moveTo>
                <a:lnTo>
                  <a:pt x="259686" y="76014"/>
                </a:lnTo>
                <a:lnTo>
                  <a:pt x="251203" y="76014"/>
                </a:lnTo>
                <a:lnTo>
                  <a:pt x="251203" y="67810"/>
                </a:lnTo>
                <a:close/>
                <a:moveTo>
                  <a:pt x="268337" y="67810"/>
                </a:moveTo>
                <a:lnTo>
                  <a:pt x="268337" y="76014"/>
                </a:lnTo>
                <a:lnTo>
                  <a:pt x="259910" y="76014"/>
                </a:lnTo>
                <a:lnTo>
                  <a:pt x="259910" y="67810"/>
                </a:lnTo>
                <a:close/>
                <a:moveTo>
                  <a:pt x="276988" y="67810"/>
                </a:moveTo>
                <a:lnTo>
                  <a:pt x="276988" y="76014"/>
                </a:lnTo>
                <a:lnTo>
                  <a:pt x="268560" y="76014"/>
                </a:lnTo>
                <a:lnTo>
                  <a:pt x="268560" y="67810"/>
                </a:lnTo>
                <a:close/>
                <a:moveTo>
                  <a:pt x="17190" y="76237"/>
                </a:moveTo>
                <a:lnTo>
                  <a:pt x="17190" y="84497"/>
                </a:lnTo>
                <a:lnTo>
                  <a:pt x="8762" y="84497"/>
                </a:lnTo>
                <a:lnTo>
                  <a:pt x="8762" y="76237"/>
                </a:lnTo>
                <a:close/>
                <a:moveTo>
                  <a:pt x="25840" y="76237"/>
                </a:moveTo>
                <a:lnTo>
                  <a:pt x="25840" y="84497"/>
                </a:lnTo>
                <a:lnTo>
                  <a:pt x="17413" y="84497"/>
                </a:lnTo>
                <a:lnTo>
                  <a:pt x="17413" y="76237"/>
                </a:lnTo>
                <a:close/>
                <a:moveTo>
                  <a:pt x="34547" y="76237"/>
                </a:moveTo>
                <a:lnTo>
                  <a:pt x="34547" y="84497"/>
                </a:lnTo>
                <a:lnTo>
                  <a:pt x="26064" y="84497"/>
                </a:lnTo>
                <a:lnTo>
                  <a:pt x="26064" y="76237"/>
                </a:lnTo>
                <a:close/>
                <a:moveTo>
                  <a:pt x="43197" y="76237"/>
                </a:moveTo>
                <a:lnTo>
                  <a:pt x="43197" y="84497"/>
                </a:lnTo>
                <a:lnTo>
                  <a:pt x="34770" y="84497"/>
                </a:lnTo>
                <a:lnTo>
                  <a:pt x="34770" y="76237"/>
                </a:lnTo>
                <a:close/>
                <a:moveTo>
                  <a:pt x="51848" y="76237"/>
                </a:moveTo>
                <a:lnTo>
                  <a:pt x="51848" y="84497"/>
                </a:lnTo>
                <a:lnTo>
                  <a:pt x="43421" y="84497"/>
                </a:lnTo>
                <a:lnTo>
                  <a:pt x="43421" y="76237"/>
                </a:lnTo>
                <a:close/>
                <a:moveTo>
                  <a:pt x="60499" y="76237"/>
                </a:moveTo>
                <a:lnTo>
                  <a:pt x="60499" y="84497"/>
                </a:lnTo>
                <a:lnTo>
                  <a:pt x="52071" y="84497"/>
                </a:lnTo>
                <a:lnTo>
                  <a:pt x="52071" y="76237"/>
                </a:lnTo>
                <a:close/>
                <a:moveTo>
                  <a:pt x="69149" y="76237"/>
                </a:moveTo>
                <a:lnTo>
                  <a:pt x="69149" y="84497"/>
                </a:lnTo>
                <a:lnTo>
                  <a:pt x="60722" y="84497"/>
                </a:lnTo>
                <a:lnTo>
                  <a:pt x="60722" y="76237"/>
                </a:lnTo>
                <a:close/>
                <a:moveTo>
                  <a:pt x="77800" y="76237"/>
                </a:moveTo>
                <a:lnTo>
                  <a:pt x="77800" y="84497"/>
                </a:lnTo>
                <a:lnTo>
                  <a:pt x="69373" y="84497"/>
                </a:lnTo>
                <a:lnTo>
                  <a:pt x="69373" y="76237"/>
                </a:lnTo>
                <a:close/>
                <a:moveTo>
                  <a:pt x="86506" y="76237"/>
                </a:moveTo>
                <a:lnTo>
                  <a:pt x="86506" y="84497"/>
                </a:lnTo>
                <a:lnTo>
                  <a:pt x="78023" y="84497"/>
                </a:lnTo>
                <a:lnTo>
                  <a:pt x="78023" y="76237"/>
                </a:lnTo>
                <a:close/>
                <a:moveTo>
                  <a:pt x="95157" y="76237"/>
                </a:moveTo>
                <a:lnTo>
                  <a:pt x="95157" y="84497"/>
                </a:lnTo>
                <a:lnTo>
                  <a:pt x="86730" y="84497"/>
                </a:lnTo>
                <a:lnTo>
                  <a:pt x="86730" y="76237"/>
                </a:lnTo>
                <a:close/>
                <a:moveTo>
                  <a:pt x="103808" y="76237"/>
                </a:moveTo>
                <a:lnTo>
                  <a:pt x="103808" y="84497"/>
                </a:lnTo>
                <a:lnTo>
                  <a:pt x="95380" y="84497"/>
                </a:lnTo>
                <a:lnTo>
                  <a:pt x="95380" y="76237"/>
                </a:lnTo>
                <a:close/>
                <a:moveTo>
                  <a:pt x="112458" y="76237"/>
                </a:moveTo>
                <a:lnTo>
                  <a:pt x="112458" y="84497"/>
                </a:lnTo>
                <a:lnTo>
                  <a:pt x="104031" y="84497"/>
                </a:lnTo>
                <a:lnTo>
                  <a:pt x="104031" y="76237"/>
                </a:lnTo>
                <a:close/>
                <a:moveTo>
                  <a:pt x="121109" y="76237"/>
                </a:moveTo>
                <a:lnTo>
                  <a:pt x="121109" y="84497"/>
                </a:lnTo>
                <a:lnTo>
                  <a:pt x="112681" y="84497"/>
                </a:lnTo>
                <a:lnTo>
                  <a:pt x="112681" y="76237"/>
                </a:lnTo>
                <a:close/>
                <a:moveTo>
                  <a:pt x="129760" y="76237"/>
                </a:moveTo>
                <a:lnTo>
                  <a:pt x="129760" y="84497"/>
                </a:lnTo>
                <a:lnTo>
                  <a:pt x="121332" y="84497"/>
                </a:lnTo>
                <a:lnTo>
                  <a:pt x="121332" y="76237"/>
                </a:lnTo>
                <a:close/>
                <a:moveTo>
                  <a:pt x="138410" y="76237"/>
                </a:moveTo>
                <a:lnTo>
                  <a:pt x="138410" y="84497"/>
                </a:lnTo>
                <a:lnTo>
                  <a:pt x="129983" y="84497"/>
                </a:lnTo>
                <a:lnTo>
                  <a:pt x="129983" y="76237"/>
                </a:lnTo>
                <a:close/>
                <a:moveTo>
                  <a:pt x="147117" y="76237"/>
                </a:moveTo>
                <a:lnTo>
                  <a:pt x="147117" y="84497"/>
                </a:lnTo>
                <a:lnTo>
                  <a:pt x="138633" y="84497"/>
                </a:lnTo>
                <a:lnTo>
                  <a:pt x="138633" y="76237"/>
                </a:lnTo>
                <a:close/>
                <a:moveTo>
                  <a:pt x="155767" y="76237"/>
                </a:moveTo>
                <a:lnTo>
                  <a:pt x="155767" y="84497"/>
                </a:lnTo>
                <a:lnTo>
                  <a:pt x="147340" y="84497"/>
                </a:lnTo>
                <a:lnTo>
                  <a:pt x="147340" y="76237"/>
                </a:lnTo>
                <a:close/>
                <a:moveTo>
                  <a:pt x="164418" y="76237"/>
                </a:moveTo>
                <a:lnTo>
                  <a:pt x="164418" y="84497"/>
                </a:lnTo>
                <a:lnTo>
                  <a:pt x="155990" y="84497"/>
                </a:lnTo>
                <a:lnTo>
                  <a:pt x="155990" y="76237"/>
                </a:lnTo>
                <a:close/>
                <a:moveTo>
                  <a:pt x="173069" y="76237"/>
                </a:moveTo>
                <a:lnTo>
                  <a:pt x="173069" y="84497"/>
                </a:lnTo>
                <a:lnTo>
                  <a:pt x="164641" y="84497"/>
                </a:lnTo>
                <a:lnTo>
                  <a:pt x="164641" y="76237"/>
                </a:lnTo>
                <a:close/>
                <a:moveTo>
                  <a:pt x="181719" y="76237"/>
                </a:moveTo>
                <a:lnTo>
                  <a:pt x="181719" y="84497"/>
                </a:lnTo>
                <a:lnTo>
                  <a:pt x="173292" y="84497"/>
                </a:lnTo>
                <a:lnTo>
                  <a:pt x="173292" y="76237"/>
                </a:lnTo>
                <a:close/>
                <a:moveTo>
                  <a:pt x="190370" y="76237"/>
                </a:moveTo>
                <a:lnTo>
                  <a:pt x="190370" y="84497"/>
                </a:lnTo>
                <a:lnTo>
                  <a:pt x="181942" y="84497"/>
                </a:lnTo>
                <a:lnTo>
                  <a:pt x="181942" y="76237"/>
                </a:lnTo>
                <a:close/>
                <a:moveTo>
                  <a:pt x="199020" y="76237"/>
                </a:moveTo>
                <a:lnTo>
                  <a:pt x="199020" y="84497"/>
                </a:lnTo>
                <a:lnTo>
                  <a:pt x="190593" y="84497"/>
                </a:lnTo>
                <a:lnTo>
                  <a:pt x="190593" y="76237"/>
                </a:lnTo>
                <a:close/>
                <a:moveTo>
                  <a:pt x="207727" y="76237"/>
                </a:moveTo>
                <a:lnTo>
                  <a:pt x="207727" y="84497"/>
                </a:lnTo>
                <a:lnTo>
                  <a:pt x="199244" y="84497"/>
                </a:lnTo>
                <a:lnTo>
                  <a:pt x="199244" y="76237"/>
                </a:lnTo>
                <a:close/>
                <a:moveTo>
                  <a:pt x="216377" y="76237"/>
                </a:moveTo>
                <a:lnTo>
                  <a:pt x="216377" y="84497"/>
                </a:lnTo>
                <a:lnTo>
                  <a:pt x="207950" y="84497"/>
                </a:lnTo>
                <a:lnTo>
                  <a:pt x="207950" y="76237"/>
                </a:lnTo>
                <a:close/>
                <a:moveTo>
                  <a:pt x="225028" y="76237"/>
                </a:moveTo>
                <a:lnTo>
                  <a:pt x="225028" y="84497"/>
                </a:lnTo>
                <a:lnTo>
                  <a:pt x="216601" y="84497"/>
                </a:lnTo>
                <a:lnTo>
                  <a:pt x="216601" y="76237"/>
                </a:lnTo>
                <a:close/>
                <a:moveTo>
                  <a:pt x="233679" y="76237"/>
                </a:moveTo>
                <a:lnTo>
                  <a:pt x="233679" y="84497"/>
                </a:lnTo>
                <a:lnTo>
                  <a:pt x="225251" y="84497"/>
                </a:lnTo>
                <a:lnTo>
                  <a:pt x="225251" y="76237"/>
                </a:lnTo>
                <a:close/>
                <a:moveTo>
                  <a:pt x="242329" y="76237"/>
                </a:moveTo>
                <a:lnTo>
                  <a:pt x="242329" y="84497"/>
                </a:lnTo>
                <a:lnTo>
                  <a:pt x="233902" y="84497"/>
                </a:lnTo>
                <a:lnTo>
                  <a:pt x="233902" y="76237"/>
                </a:lnTo>
                <a:close/>
                <a:moveTo>
                  <a:pt x="250980" y="76237"/>
                </a:moveTo>
                <a:lnTo>
                  <a:pt x="250980" y="84497"/>
                </a:lnTo>
                <a:lnTo>
                  <a:pt x="242553" y="84497"/>
                </a:lnTo>
                <a:lnTo>
                  <a:pt x="242553" y="76237"/>
                </a:lnTo>
                <a:close/>
                <a:moveTo>
                  <a:pt x="259686" y="76237"/>
                </a:moveTo>
                <a:lnTo>
                  <a:pt x="259686" y="84497"/>
                </a:lnTo>
                <a:lnTo>
                  <a:pt x="251203" y="84497"/>
                </a:lnTo>
                <a:lnTo>
                  <a:pt x="251203" y="76237"/>
                </a:lnTo>
                <a:close/>
                <a:moveTo>
                  <a:pt x="268337" y="76237"/>
                </a:moveTo>
                <a:lnTo>
                  <a:pt x="268337" y="84497"/>
                </a:lnTo>
                <a:lnTo>
                  <a:pt x="259910" y="84497"/>
                </a:lnTo>
                <a:lnTo>
                  <a:pt x="259910" y="76237"/>
                </a:lnTo>
                <a:close/>
                <a:moveTo>
                  <a:pt x="276988" y="76237"/>
                </a:moveTo>
                <a:lnTo>
                  <a:pt x="276988" y="84497"/>
                </a:lnTo>
                <a:lnTo>
                  <a:pt x="268560" y="84497"/>
                </a:lnTo>
                <a:lnTo>
                  <a:pt x="268560" y="76237"/>
                </a:lnTo>
                <a:close/>
                <a:moveTo>
                  <a:pt x="17190" y="84720"/>
                </a:moveTo>
                <a:lnTo>
                  <a:pt x="17190" y="92924"/>
                </a:lnTo>
                <a:lnTo>
                  <a:pt x="8762" y="92924"/>
                </a:lnTo>
                <a:lnTo>
                  <a:pt x="8762" y="84720"/>
                </a:lnTo>
                <a:close/>
                <a:moveTo>
                  <a:pt x="25840" y="84720"/>
                </a:moveTo>
                <a:lnTo>
                  <a:pt x="25840" y="92924"/>
                </a:lnTo>
                <a:lnTo>
                  <a:pt x="17413" y="92924"/>
                </a:lnTo>
                <a:lnTo>
                  <a:pt x="17413" y="84720"/>
                </a:lnTo>
                <a:close/>
                <a:moveTo>
                  <a:pt x="34547" y="84720"/>
                </a:moveTo>
                <a:lnTo>
                  <a:pt x="34547" y="92924"/>
                </a:lnTo>
                <a:lnTo>
                  <a:pt x="26064" y="92924"/>
                </a:lnTo>
                <a:lnTo>
                  <a:pt x="26064" y="84720"/>
                </a:lnTo>
                <a:close/>
                <a:moveTo>
                  <a:pt x="43197" y="84720"/>
                </a:moveTo>
                <a:lnTo>
                  <a:pt x="43197" y="92924"/>
                </a:lnTo>
                <a:lnTo>
                  <a:pt x="34770" y="92924"/>
                </a:lnTo>
                <a:lnTo>
                  <a:pt x="34770" y="84720"/>
                </a:lnTo>
                <a:close/>
                <a:moveTo>
                  <a:pt x="51848" y="84720"/>
                </a:moveTo>
                <a:lnTo>
                  <a:pt x="51848" y="92924"/>
                </a:lnTo>
                <a:lnTo>
                  <a:pt x="43421" y="92924"/>
                </a:lnTo>
                <a:lnTo>
                  <a:pt x="43421" y="84720"/>
                </a:lnTo>
                <a:close/>
                <a:moveTo>
                  <a:pt x="60499" y="84720"/>
                </a:moveTo>
                <a:lnTo>
                  <a:pt x="60499" y="92924"/>
                </a:lnTo>
                <a:lnTo>
                  <a:pt x="52071" y="92924"/>
                </a:lnTo>
                <a:lnTo>
                  <a:pt x="52071" y="84720"/>
                </a:lnTo>
                <a:close/>
                <a:moveTo>
                  <a:pt x="69149" y="84720"/>
                </a:moveTo>
                <a:lnTo>
                  <a:pt x="69149" y="92924"/>
                </a:lnTo>
                <a:lnTo>
                  <a:pt x="60722" y="92924"/>
                </a:lnTo>
                <a:lnTo>
                  <a:pt x="60722" y="84720"/>
                </a:lnTo>
                <a:close/>
                <a:moveTo>
                  <a:pt x="77800" y="84720"/>
                </a:moveTo>
                <a:lnTo>
                  <a:pt x="77800" y="92924"/>
                </a:lnTo>
                <a:lnTo>
                  <a:pt x="69373" y="92924"/>
                </a:lnTo>
                <a:lnTo>
                  <a:pt x="69373" y="84720"/>
                </a:lnTo>
                <a:close/>
                <a:moveTo>
                  <a:pt x="86506" y="84720"/>
                </a:moveTo>
                <a:lnTo>
                  <a:pt x="86506" y="92924"/>
                </a:lnTo>
                <a:lnTo>
                  <a:pt x="78023" y="92924"/>
                </a:lnTo>
                <a:lnTo>
                  <a:pt x="78023" y="84720"/>
                </a:lnTo>
                <a:close/>
                <a:moveTo>
                  <a:pt x="95157" y="84720"/>
                </a:moveTo>
                <a:lnTo>
                  <a:pt x="95157" y="92924"/>
                </a:lnTo>
                <a:lnTo>
                  <a:pt x="86730" y="92924"/>
                </a:lnTo>
                <a:lnTo>
                  <a:pt x="86730" y="84720"/>
                </a:lnTo>
                <a:close/>
                <a:moveTo>
                  <a:pt x="103808" y="84720"/>
                </a:moveTo>
                <a:lnTo>
                  <a:pt x="103808" y="92924"/>
                </a:lnTo>
                <a:lnTo>
                  <a:pt x="95380" y="92924"/>
                </a:lnTo>
                <a:lnTo>
                  <a:pt x="95380" y="84720"/>
                </a:lnTo>
                <a:close/>
                <a:moveTo>
                  <a:pt x="112458" y="84720"/>
                </a:moveTo>
                <a:lnTo>
                  <a:pt x="112458" y="92924"/>
                </a:lnTo>
                <a:lnTo>
                  <a:pt x="104031" y="92924"/>
                </a:lnTo>
                <a:lnTo>
                  <a:pt x="104031" y="84720"/>
                </a:lnTo>
                <a:close/>
                <a:moveTo>
                  <a:pt x="121109" y="84720"/>
                </a:moveTo>
                <a:lnTo>
                  <a:pt x="121109" y="92924"/>
                </a:lnTo>
                <a:lnTo>
                  <a:pt x="112681" y="92924"/>
                </a:lnTo>
                <a:lnTo>
                  <a:pt x="112681" y="84720"/>
                </a:lnTo>
                <a:close/>
                <a:moveTo>
                  <a:pt x="129760" y="84720"/>
                </a:moveTo>
                <a:lnTo>
                  <a:pt x="129760" y="92924"/>
                </a:lnTo>
                <a:lnTo>
                  <a:pt x="121332" y="92924"/>
                </a:lnTo>
                <a:lnTo>
                  <a:pt x="121332" y="84720"/>
                </a:lnTo>
                <a:close/>
                <a:moveTo>
                  <a:pt x="138410" y="84720"/>
                </a:moveTo>
                <a:lnTo>
                  <a:pt x="138410" y="92924"/>
                </a:lnTo>
                <a:lnTo>
                  <a:pt x="129983" y="92924"/>
                </a:lnTo>
                <a:lnTo>
                  <a:pt x="129983" y="84720"/>
                </a:lnTo>
                <a:close/>
                <a:moveTo>
                  <a:pt x="147117" y="84720"/>
                </a:moveTo>
                <a:lnTo>
                  <a:pt x="147117" y="92924"/>
                </a:lnTo>
                <a:lnTo>
                  <a:pt x="138633" y="92924"/>
                </a:lnTo>
                <a:lnTo>
                  <a:pt x="138633" y="84720"/>
                </a:lnTo>
                <a:close/>
                <a:moveTo>
                  <a:pt x="155767" y="84720"/>
                </a:moveTo>
                <a:lnTo>
                  <a:pt x="155767" y="92924"/>
                </a:lnTo>
                <a:lnTo>
                  <a:pt x="147340" y="92924"/>
                </a:lnTo>
                <a:lnTo>
                  <a:pt x="147340" y="84720"/>
                </a:lnTo>
                <a:close/>
                <a:moveTo>
                  <a:pt x="164418" y="84720"/>
                </a:moveTo>
                <a:lnTo>
                  <a:pt x="164418" y="92924"/>
                </a:lnTo>
                <a:lnTo>
                  <a:pt x="155990" y="92924"/>
                </a:lnTo>
                <a:lnTo>
                  <a:pt x="155990" y="84720"/>
                </a:lnTo>
                <a:close/>
                <a:moveTo>
                  <a:pt x="173069" y="84720"/>
                </a:moveTo>
                <a:lnTo>
                  <a:pt x="173069" y="92924"/>
                </a:lnTo>
                <a:lnTo>
                  <a:pt x="164641" y="92924"/>
                </a:lnTo>
                <a:lnTo>
                  <a:pt x="164641" y="84720"/>
                </a:lnTo>
                <a:close/>
                <a:moveTo>
                  <a:pt x="181719" y="84720"/>
                </a:moveTo>
                <a:lnTo>
                  <a:pt x="181719" y="92924"/>
                </a:lnTo>
                <a:lnTo>
                  <a:pt x="173292" y="92924"/>
                </a:lnTo>
                <a:lnTo>
                  <a:pt x="173292" y="84720"/>
                </a:lnTo>
                <a:close/>
                <a:moveTo>
                  <a:pt x="190370" y="84720"/>
                </a:moveTo>
                <a:lnTo>
                  <a:pt x="190370" y="92924"/>
                </a:lnTo>
                <a:lnTo>
                  <a:pt x="181942" y="92924"/>
                </a:lnTo>
                <a:lnTo>
                  <a:pt x="181942" y="84720"/>
                </a:lnTo>
                <a:close/>
                <a:moveTo>
                  <a:pt x="199020" y="84720"/>
                </a:moveTo>
                <a:lnTo>
                  <a:pt x="199020" y="92924"/>
                </a:lnTo>
                <a:lnTo>
                  <a:pt x="190593" y="92924"/>
                </a:lnTo>
                <a:lnTo>
                  <a:pt x="190593" y="84720"/>
                </a:lnTo>
                <a:close/>
                <a:moveTo>
                  <a:pt x="207727" y="84720"/>
                </a:moveTo>
                <a:lnTo>
                  <a:pt x="207727" y="92924"/>
                </a:lnTo>
                <a:lnTo>
                  <a:pt x="199244" y="92924"/>
                </a:lnTo>
                <a:lnTo>
                  <a:pt x="199244" y="84720"/>
                </a:lnTo>
                <a:close/>
                <a:moveTo>
                  <a:pt x="216377" y="84720"/>
                </a:moveTo>
                <a:lnTo>
                  <a:pt x="216377" y="92924"/>
                </a:lnTo>
                <a:lnTo>
                  <a:pt x="207950" y="92924"/>
                </a:lnTo>
                <a:lnTo>
                  <a:pt x="207950" y="84720"/>
                </a:lnTo>
                <a:close/>
                <a:moveTo>
                  <a:pt x="225028" y="84720"/>
                </a:moveTo>
                <a:lnTo>
                  <a:pt x="225028" y="92924"/>
                </a:lnTo>
                <a:lnTo>
                  <a:pt x="216601" y="92924"/>
                </a:lnTo>
                <a:lnTo>
                  <a:pt x="216601" y="84720"/>
                </a:lnTo>
                <a:close/>
                <a:moveTo>
                  <a:pt x="233679" y="84720"/>
                </a:moveTo>
                <a:lnTo>
                  <a:pt x="233679" y="92924"/>
                </a:lnTo>
                <a:lnTo>
                  <a:pt x="225251" y="92924"/>
                </a:lnTo>
                <a:lnTo>
                  <a:pt x="225251" y="84720"/>
                </a:lnTo>
                <a:close/>
                <a:moveTo>
                  <a:pt x="242329" y="84720"/>
                </a:moveTo>
                <a:lnTo>
                  <a:pt x="242329" y="92924"/>
                </a:lnTo>
                <a:lnTo>
                  <a:pt x="233902" y="92924"/>
                </a:lnTo>
                <a:lnTo>
                  <a:pt x="233902" y="84720"/>
                </a:lnTo>
                <a:close/>
                <a:moveTo>
                  <a:pt x="250980" y="84720"/>
                </a:moveTo>
                <a:lnTo>
                  <a:pt x="250980" y="92924"/>
                </a:lnTo>
                <a:lnTo>
                  <a:pt x="242553" y="92924"/>
                </a:lnTo>
                <a:lnTo>
                  <a:pt x="242553" y="84720"/>
                </a:lnTo>
                <a:close/>
                <a:moveTo>
                  <a:pt x="259686" y="84720"/>
                </a:moveTo>
                <a:lnTo>
                  <a:pt x="259686" y="92924"/>
                </a:lnTo>
                <a:lnTo>
                  <a:pt x="251203" y="92924"/>
                </a:lnTo>
                <a:lnTo>
                  <a:pt x="251203" y="84720"/>
                </a:lnTo>
                <a:close/>
                <a:moveTo>
                  <a:pt x="268337" y="84720"/>
                </a:moveTo>
                <a:lnTo>
                  <a:pt x="268337" y="92924"/>
                </a:lnTo>
                <a:lnTo>
                  <a:pt x="259910" y="92924"/>
                </a:lnTo>
                <a:lnTo>
                  <a:pt x="259910" y="84720"/>
                </a:lnTo>
                <a:close/>
                <a:moveTo>
                  <a:pt x="276988" y="84720"/>
                </a:moveTo>
                <a:lnTo>
                  <a:pt x="276988" y="92924"/>
                </a:lnTo>
                <a:lnTo>
                  <a:pt x="268560" y="92924"/>
                </a:lnTo>
                <a:lnTo>
                  <a:pt x="268560" y="84720"/>
                </a:lnTo>
                <a:close/>
                <a:moveTo>
                  <a:pt x="17190" y="93148"/>
                </a:moveTo>
                <a:lnTo>
                  <a:pt x="17190" y="101408"/>
                </a:lnTo>
                <a:lnTo>
                  <a:pt x="8762" y="101408"/>
                </a:lnTo>
                <a:lnTo>
                  <a:pt x="8762" y="93148"/>
                </a:lnTo>
                <a:close/>
                <a:moveTo>
                  <a:pt x="25840" y="93148"/>
                </a:moveTo>
                <a:lnTo>
                  <a:pt x="25840" y="101408"/>
                </a:lnTo>
                <a:lnTo>
                  <a:pt x="17413" y="101408"/>
                </a:lnTo>
                <a:lnTo>
                  <a:pt x="17413" y="93148"/>
                </a:lnTo>
                <a:close/>
                <a:moveTo>
                  <a:pt x="34547" y="93148"/>
                </a:moveTo>
                <a:lnTo>
                  <a:pt x="34547" y="101408"/>
                </a:lnTo>
                <a:lnTo>
                  <a:pt x="26064" y="101408"/>
                </a:lnTo>
                <a:lnTo>
                  <a:pt x="26064" y="93148"/>
                </a:lnTo>
                <a:close/>
                <a:moveTo>
                  <a:pt x="43197" y="93148"/>
                </a:moveTo>
                <a:lnTo>
                  <a:pt x="43197" y="101408"/>
                </a:lnTo>
                <a:lnTo>
                  <a:pt x="34770" y="101408"/>
                </a:lnTo>
                <a:lnTo>
                  <a:pt x="34770" y="93148"/>
                </a:lnTo>
                <a:close/>
                <a:moveTo>
                  <a:pt x="51848" y="93148"/>
                </a:moveTo>
                <a:lnTo>
                  <a:pt x="51848" y="101408"/>
                </a:lnTo>
                <a:lnTo>
                  <a:pt x="43421" y="101408"/>
                </a:lnTo>
                <a:lnTo>
                  <a:pt x="43421" y="93148"/>
                </a:lnTo>
                <a:close/>
                <a:moveTo>
                  <a:pt x="60499" y="93148"/>
                </a:moveTo>
                <a:lnTo>
                  <a:pt x="60499" y="101408"/>
                </a:lnTo>
                <a:lnTo>
                  <a:pt x="52071" y="101408"/>
                </a:lnTo>
                <a:lnTo>
                  <a:pt x="52071" y="93148"/>
                </a:lnTo>
                <a:close/>
                <a:moveTo>
                  <a:pt x="69149" y="93148"/>
                </a:moveTo>
                <a:lnTo>
                  <a:pt x="69149" y="101408"/>
                </a:lnTo>
                <a:lnTo>
                  <a:pt x="60722" y="101408"/>
                </a:lnTo>
                <a:lnTo>
                  <a:pt x="60722" y="93148"/>
                </a:lnTo>
                <a:close/>
                <a:moveTo>
                  <a:pt x="77800" y="93148"/>
                </a:moveTo>
                <a:lnTo>
                  <a:pt x="77800" y="101408"/>
                </a:lnTo>
                <a:lnTo>
                  <a:pt x="69373" y="101408"/>
                </a:lnTo>
                <a:lnTo>
                  <a:pt x="69373" y="93148"/>
                </a:lnTo>
                <a:close/>
                <a:moveTo>
                  <a:pt x="86506" y="93148"/>
                </a:moveTo>
                <a:lnTo>
                  <a:pt x="86506" y="101408"/>
                </a:lnTo>
                <a:lnTo>
                  <a:pt x="78023" y="101408"/>
                </a:lnTo>
                <a:lnTo>
                  <a:pt x="78023" y="93148"/>
                </a:lnTo>
                <a:close/>
                <a:moveTo>
                  <a:pt x="95157" y="93148"/>
                </a:moveTo>
                <a:lnTo>
                  <a:pt x="95157" y="101408"/>
                </a:lnTo>
                <a:lnTo>
                  <a:pt x="86730" y="101408"/>
                </a:lnTo>
                <a:lnTo>
                  <a:pt x="86730" y="93148"/>
                </a:lnTo>
                <a:close/>
                <a:moveTo>
                  <a:pt x="103808" y="93148"/>
                </a:moveTo>
                <a:lnTo>
                  <a:pt x="103808" y="101408"/>
                </a:lnTo>
                <a:lnTo>
                  <a:pt x="95380" y="101408"/>
                </a:lnTo>
                <a:lnTo>
                  <a:pt x="95380" y="93148"/>
                </a:lnTo>
                <a:close/>
                <a:moveTo>
                  <a:pt x="112458" y="93148"/>
                </a:moveTo>
                <a:lnTo>
                  <a:pt x="112458" y="101408"/>
                </a:lnTo>
                <a:lnTo>
                  <a:pt x="104031" y="101408"/>
                </a:lnTo>
                <a:lnTo>
                  <a:pt x="104031" y="93148"/>
                </a:lnTo>
                <a:close/>
                <a:moveTo>
                  <a:pt x="121109" y="93148"/>
                </a:moveTo>
                <a:lnTo>
                  <a:pt x="121109" y="101408"/>
                </a:lnTo>
                <a:lnTo>
                  <a:pt x="112681" y="101408"/>
                </a:lnTo>
                <a:lnTo>
                  <a:pt x="112681" y="93148"/>
                </a:lnTo>
                <a:close/>
                <a:moveTo>
                  <a:pt x="129760" y="93148"/>
                </a:moveTo>
                <a:lnTo>
                  <a:pt x="129760" y="101408"/>
                </a:lnTo>
                <a:lnTo>
                  <a:pt x="121332" y="101408"/>
                </a:lnTo>
                <a:lnTo>
                  <a:pt x="121332" y="93148"/>
                </a:lnTo>
                <a:close/>
                <a:moveTo>
                  <a:pt x="138410" y="93148"/>
                </a:moveTo>
                <a:lnTo>
                  <a:pt x="138410" y="101408"/>
                </a:lnTo>
                <a:lnTo>
                  <a:pt x="129983" y="101408"/>
                </a:lnTo>
                <a:lnTo>
                  <a:pt x="129983" y="93148"/>
                </a:lnTo>
                <a:close/>
                <a:moveTo>
                  <a:pt x="147117" y="93148"/>
                </a:moveTo>
                <a:lnTo>
                  <a:pt x="147117" y="101408"/>
                </a:lnTo>
                <a:lnTo>
                  <a:pt x="138633" y="101408"/>
                </a:lnTo>
                <a:lnTo>
                  <a:pt x="138633" y="93148"/>
                </a:lnTo>
                <a:close/>
                <a:moveTo>
                  <a:pt x="155767" y="93148"/>
                </a:moveTo>
                <a:lnTo>
                  <a:pt x="155767" y="101408"/>
                </a:lnTo>
                <a:lnTo>
                  <a:pt x="147340" y="101408"/>
                </a:lnTo>
                <a:lnTo>
                  <a:pt x="147340" y="93148"/>
                </a:lnTo>
                <a:close/>
                <a:moveTo>
                  <a:pt x="164418" y="93148"/>
                </a:moveTo>
                <a:lnTo>
                  <a:pt x="164418" y="101408"/>
                </a:lnTo>
                <a:lnTo>
                  <a:pt x="155990" y="101408"/>
                </a:lnTo>
                <a:lnTo>
                  <a:pt x="155990" y="93148"/>
                </a:lnTo>
                <a:close/>
                <a:moveTo>
                  <a:pt x="173069" y="93148"/>
                </a:moveTo>
                <a:lnTo>
                  <a:pt x="173069" y="101408"/>
                </a:lnTo>
                <a:lnTo>
                  <a:pt x="164641" y="101408"/>
                </a:lnTo>
                <a:lnTo>
                  <a:pt x="164641" y="93148"/>
                </a:lnTo>
                <a:close/>
                <a:moveTo>
                  <a:pt x="181719" y="93148"/>
                </a:moveTo>
                <a:lnTo>
                  <a:pt x="181719" y="101408"/>
                </a:lnTo>
                <a:lnTo>
                  <a:pt x="173292" y="101408"/>
                </a:lnTo>
                <a:lnTo>
                  <a:pt x="173292" y="93148"/>
                </a:lnTo>
                <a:close/>
                <a:moveTo>
                  <a:pt x="190370" y="93148"/>
                </a:moveTo>
                <a:lnTo>
                  <a:pt x="190370" y="101408"/>
                </a:lnTo>
                <a:lnTo>
                  <a:pt x="181942" y="101408"/>
                </a:lnTo>
                <a:lnTo>
                  <a:pt x="181942" y="93148"/>
                </a:lnTo>
                <a:close/>
                <a:moveTo>
                  <a:pt x="199020" y="93148"/>
                </a:moveTo>
                <a:lnTo>
                  <a:pt x="199020" y="101408"/>
                </a:lnTo>
                <a:lnTo>
                  <a:pt x="190593" y="101408"/>
                </a:lnTo>
                <a:lnTo>
                  <a:pt x="190593" y="93148"/>
                </a:lnTo>
                <a:close/>
                <a:moveTo>
                  <a:pt x="207727" y="93148"/>
                </a:moveTo>
                <a:lnTo>
                  <a:pt x="207727" y="101408"/>
                </a:lnTo>
                <a:lnTo>
                  <a:pt x="199244" y="101408"/>
                </a:lnTo>
                <a:lnTo>
                  <a:pt x="199244" y="93148"/>
                </a:lnTo>
                <a:close/>
                <a:moveTo>
                  <a:pt x="216377" y="93148"/>
                </a:moveTo>
                <a:lnTo>
                  <a:pt x="216377" y="101408"/>
                </a:lnTo>
                <a:lnTo>
                  <a:pt x="207950" y="101408"/>
                </a:lnTo>
                <a:lnTo>
                  <a:pt x="207950" y="93148"/>
                </a:lnTo>
                <a:close/>
                <a:moveTo>
                  <a:pt x="225028" y="93148"/>
                </a:moveTo>
                <a:lnTo>
                  <a:pt x="225028" y="101408"/>
                </a:lnTo>
                <a:lnTo>
                  <a:pt x="216601" y="101408"/>
                </a:lnTo>
                <a:lnTo>
                  <a:pt x="216601" y="93148"/>
                </a:lnTo>
                <a:close/>
                <a:moveTo>
                  <a:pt x="233679" y="93148"/>
                </a:moveTo>
                <a:lnTo>
                  <a:pt x="233679" y="101408"/>
                </a:lnTo>
                <a:lnTo>
                  <a:pt x="225251" y="101408"/>
                </a:lnTo>
                <a:lnTo>
                  <a:pt x="225251" y="93148"/>
                </a:lnTo>
                <a:close/>
                <a:moveTo>
                  <a:pt x="242329" y="93148"/>
                </a:moveTo>
                <a:lnTo>
                  <a:pt x="242329" y="101408"/>
                </a:lnTo>
                <a:lnTo>
                  <a:pt x="233902" y="101408"/>
                </a:lnTo>
                <a:lnTo>
                  <a:pt x="233902" y="93148"/>
                </a:lnTo>
                <a:close/>
                <a:moveTo>
                  <a:pt x="250980" y="93148"/>
                </a:moveTo>
                <a:lnTo>
                  <a:pt x="250980" y="101408"/>
                </a:lnTo>
                <a:lnTo>
                  <a:pt x="242553" y="101408"/>
                </a:lnTo>
                <a:lnTo>
                  <a:pt x="242553" y="93148"/>
                </a:lnTo>
                <a:close/>
                <a:moveTo>
                  <a:pt x="259686" y="93148"/>
                </a:moveTo>
                <a:lnTo>
                  <a:pt x="259686" y="101408"/>
                </a:lnTo>
                <a:lnTo>
                  <a:pt x="251203" y="101408"/>
                </a:lnTo>
                <a:lnTo>
                  <a:pt x="251203" y="93148"/>
                </a:lnTo>
                <a:close/>
                <a:moveTo>
                  <a:pt x="268337" y="93148"/>
                </a:moveTo>
                <a:lnTo>
                  <a:pt x="268337" y="101408"/>
                </a:lnTo>
                <a:lnTo>
                  <a:pt x="259910" y="101408"/>
                </a:lnTo>
                <a:lnTo>
                  <a:pt x="259910" y="93148"/>
                </a:lnTo>
                <a:close/>
                <a:moveTo>
                  <a:pt x="276988" y="93148"/>
                </a:moveTo>
                <a:lnTo>
                  <a:pt x="276988" y="101408"/>
                </a:lnTo>
                <a:lnTo>
                  <a:pt x="268560" y="101408"/>
                </a:lnTo>
                <a:lnTo>
                  <a:pt x="268560" y="93148"/>
                </a:lnTo>
                <a:close/>
                <a:moveTo>
                  <a:pt x="17190" y="101631"/>
                </a:moveTo>
                <a:lnTo>
                  <a:pt x="17190" y="109891"/>
                </a:lnTo>
                <a:lnTo>
                  <a:pt x="8762" y="109891"/>
                </a:lnTo>
                <a:lnTo>
                  <a:pt x="8762" y="101631"/>
                </a:lnTo>
                <a:close/>
                <a:moveTo>
                  <a:pt x="25840" y="101631"/>
                </a:moveTo>
                <a:lnTo>
                  <a:pt x="25840" y="109891"/>
                </a:lnTo>
                <a:lnTo>
                  <a:pt x="17413" y="109891"/>
                </a:lnTo>
                <a:lnTo>
                  <a:pt x="17413" y="101631"/>
                </a:lnTo>
                <a:close/>
                <a:moveTo>
                  <a:pt x="34547" y="101631"/>
                </a:moveTo>
                <a:lnTo>
                  <a:pt x="34547" y="109891"/>
                </a:lnTo>
                <a:lnTo>
                  <a:pt x="26064" y="109891"/>
                </a:lnTo>
                <a:lnTo>
                  <a:pt x="26064" y="101631"/>
                </a:lnTo>
                <a:close/>
                <a:moveTo>
                  <a:pt x="43197" y="101631"/>
                </a:moveTo>
                <a:lnTo>
                  <a:pt x="43197" y="109891"/>
                </a:lnTo>
                <a:lnTo>
                  <a:pt x="34770" y="109891"/>
                </a:lnTo>
                <a:lnTo>
                  <a:pt x="34770" y="101631"/>
                </a:lnTo>
                <a:close/>
                <a:moveTo>
                  <a:pt x="51848" y="101631"/>
                </a:moveTo>
                <a:lnTo>
                  <a:pt x="51848" y="109891"/>
                </a:lnTo>
                <a:lnTo>
                  <a:pt x="43421" y="109891"/>
                </a:lnTo>
                <a:lnTo>
                  <a:pt x="43421" y="101631"/>
                </a:lnTo>
                <a:close/>
                <a:moveTo>
                  <a:pt x="60499" y="101631"/>
                </a:moveTo>
                <a:lnTo>
                  <a:pt x="60499" y="109891"/>
                </a:lnTo>
                <a:lnTo>
                  <a:pt x="52071" y="109891"/>
                </a:lnTo>
                <a:lnTo>
                  <a:pt x="52071" y="101631"/>
                </a:lnTo>
                <a:close/>
                <a:moveTo>
                  <a:pt x="69149" y="101631"/>
                </a:moveTo>
                <a:lnTo>
                  <a:pt x="69149" y="109891"/>
                </a:lnTo>
                <a:lnTo>
                  <a:pt x="60722" y="109891"/>
                </a:lnTo>
                <a:lnTo>
                  <a:pt x="60722" y="101631"/>
                </a:lnTo>
                <a:close/>
                <a:moveTo>
                  <a:pt x="77800" y="101631"/>
                </a:moveTo>
                <a:lnTo>
                  <a:pt x="77800" y="109891"/>
                </a:lnTo>
                <a:lnTo>
                  <a:pt x="69373" y="109891"/>
                </a:lnTo>
                <a:lnTo>
                  <a:pt x="69373" y="101631"/>
                </a:lnTo>
                <a:close/>
                <a:moveTo>
                  <a:pt x="86506" y="101631"/>
                </a:moveTo>
                <a:lnTo>
                  <a:pt x="86506" y="109891"/>
                </a:lnTo>
                <a:lnTo>
                  <a:pt x="78023" y="109891"/>
                </a:lnTo>
                <a:lnTo>
                  <a:pt x="78023" y="101631"/>
                </a:lnTo>
                <a:close/>
                <a:moveTo>
                  <a:pt x="95157" y="101631"/>
                </a:moveTo>
                <a:lnTo>
                  <a:pt x="95157" y="109891"/>
                </a:lnTo>
                <a:lnTo>
                  <a:pt x="86730" y="109891"/>
                </a:lnTo>
                <a:lnTo>
                  <a:pt x="86730" y="101631"/>
                </a:lnTo>
                <a:close/>
                <a:moveTo>
                  <a:pt x="103808" y="101631"/>
                </a:moveTo>
                <a:lnTo>
                  <a:pt x="103808" y="109891"/>
                </a:lnTo>
                <a:lnTo>
                  <a:pt x="95380" y="109891"/>
                </a:lnTo>
                <a:lnTo>
                  <a:pt x="95380" y="101631"/>
                </a:lnTo>
                <a:close/>
                <a:moveTo>
                  <a:pt x="112458" y="101631"/>
                </a:moveTo>
                <a:lnTo>
                  <a:pt x="112458" y="109891"/>
                </a:lnTo>
                <a:lnTo>
                  <a:pt x="104031" y="109891"/>
                </a:lnTo>
                <a:lnTo>
                  <a:pt x="104031" y="101631"/>
                </a:lnTo>
                <a:close/>
                <a:moveTo>
                  <a:pt x="121109" y="101631"/>
                </a:moveTo>
                <a:lnTo>
                  <a:pt x="121109" y="109891"/>
                </a:lnTo>
                <a:lnTo>
                  <a:pt x="112681" y="109891"/>
                </a:lnTo>
                <a:lnTo>
                  <a:pt x="112681" y="101631"/>
                </a:lnTo>
                <a:close/>
                <a:moveTo>
                  <a:pt x="129760" y="101631"/>
                </a:moveTo>
                <a:lnTo>
                  <a:pt x="129760" y="109891"/>
                </a:lnTo>
                <a:lnTo>
                  <a:pt x="121332" y="109891"/>
                </a:lnTo>
                <a:lnTo>
                  <a:pt x="121332" y="101631"/>
                </a:lnTo>
                <a:close/>
                <a:moveTo>
                  <a:pt x="138410" y="101631"/>
                </a:moveTo>
                <a:lnTo>
                  <a:pt x="138410" y="109891"/>
                </a:lnTo>
                <a:lnTo>
                  <a:pt x="129983" y="109891"/>
                </a:lnTo>
                <a:lnTo>
                  <a:pt x="129983" y="101631"/>
                </a:lnTo>
                <a:close/>
                <a:moveTo>
                  <a:pt x="147117" y="101631"/>
                </a:moveTo>
                <a:lnTo>
                  <a:pt x="147117" y="109891"/>
                </a:lnTo>
                <a:lnTo>
                  <a:pt x="138633" y="109891"/>
                </a:lnTo>
                <a:lnTo>
                  <a:pt x="138633" y="101631"/>
                </a:lnTo>
                <a:close/>
                <a:moveTo>
                  <a:pt x="155767" y="101631"/>
                </a:moveTo>
                <a:lnTo>
                  <a:pt x="155767" y="109891"/>
                </a:lnTo>
                <a:lnTo>
                  <a:pt x="147340" y="109891"/>
                </a:lnTo>
                <a:lnTo>
                  <a:pt x="147340" y="101631"/>
                </a:lnTo>
                <a:close/>
                <a:moveTo>
                  <a:pt x="164418" y="101631"/>
                </a:moveTo>
                <a:lnTo>
                  <a:pt x="164418" y="109891"/>
                </a:lnTo>
                <a:lnTo>
                  <a:pt x="155990" y="109891"/>
                </a:lnTo>
                <a:lnTo>
                  <a:pt x="155990" y="101631"/>
                </a:lnTo>
                <a:close/>
                <a:moveTo>
                  <a:pt x="173069" y="101631"/>
                </a:moveTo>
                <a:lnTo>
                  <a:pt x="173069" y="109891"/>
                </a:lnTo>
                <a:lnTo>
                  <a:pt x="164641" y="109891"/>
                </a:lnTo>
                <a:lnTo>
                  <a:pt x="164641" y="101631"/>
                </a:lnTo>
                <a:close/>
                <a:moveTo>
                  <a:pt x="181719" y="101631"/>
                </a:moveTo>
                <a:lnTo>
                  <a:pt x="181719" y="109891"/>
                </a:lnTo>
                <a:lnTo>
                  <a:pt x="173292" y="109891"/>
                </a:lnTo>
                <a:lnTo>
                  <a:pt x="173292" y="101631"/>
                </a:lnTo>
                <a:close/>
                <a:moveTo>
                  <a:pt x="190370" y="101631"/>
                </a:moveTo>
                <a:lnTo>
                  <a:pt x="190370" y="109891"/>
                </a:lnTo>
                <a:lnTo>
                  <a:pt x="181942" y="109891"/>
                </a:lnTo>
                <a:lnTo>
                  <a:pt x="181942" y="101631"/>
                </a:lnTo>
                <a:close/>
                <a:moveTo>
                  <a:pt x="199020" y="101631"/>
                </a:moveTo>
                <a:lnTo>
                  <a:pt x="199020" y="109891"/>
                </a:lnTo>
                <a:lnTo>
                  <a:pt x="190593" y="109891"/>
                </a:lnTo>
                <a:lnTo>
                  <a:pt x="190593" y="101631"/>
                </a:lnTo>
                <a:close/>
                <a:moveTo>
                  <a:pt x="207727" y="101631"/>
                </a:moveTo>
                <a:lnTo>
                  <a:pt x="207727" y="109891"/>
                </a:lnTo>
                <a:lnTo>
                  <a:pt x="199244" y="109891"/>
                </a:lnTo>
                <a:lnTo>
                  <a:pt x="199244" y="101631"/>
                </a:lnTo>
                <a:close/>
                <a:moveTo>
                  <a:pt x="216377" y="101631"/>
                </a:moveTo>
                <a:lnTo>
                  <a:pt x="216377" y="109891"/>
                </a:lnTo>
                <a:lnTo>
                  <a:pt x="207950" y="109891"/>
                </a:lnTo>
                <a:lnTo>
                  <a:pt x="207950" y="101631"/>
                </a:lnTo>
                <a:close/>
                <a:moveTo>
                  <a:pt x="225028" y="101631"/>
                </a:moveTo>
                <a:lnTo>
                  <a:pt x="225028" y="109891"/>
                </a:lnTo>
                <a:lnTo>
                  <a:pt x="216601" y="109891"/>
                </a:lnTo>
                <a:lnTo>
                  <a:pt x="216601" y="101631"/>
                </a:lnTo>
                <a:close/>
                <a:moveTo>
                  <a:pt x="233679" y="101631"/>
                </a:moveTo>
                <a:lnTo>
                  <a:pt x="233679" y="109891"/>
                </a:lnTo>
                <a:lnTo>
                  <a:pt x="225251" y="109891"/>
                </a:lnTo>
                <a:lnTo>
                  <a:pt x="225251" y="101631"/>
                </a:lnTo>
                <a:close/>
                <a:moveTo>
                  <a:pt x="242329" y="101631"/>
                </a:moveTo>
                <a:lnTo>
                  <a:pt x="242329" y="109891"/>
                </a:lnTo>
                <a:lnTo>
                  <a:pt x="233902" y="109891"/>
                </a:lnTo>
                <a:lnTo>
                  <a:pt x="233902" y="101631"/>
                </a:lnTo>
                <a:close/>
                <a:moveTo>
                  <a:pt x="250980" y="101631"/>
                </a:moveTo>
                <a:lnTo>
                  <a:pt x="250980" y="109891"/>
                </a:lnTo>
                <a:lnTo>
                  <a:pt x="242553" y="109891"/>
                </a:lnTo>
                <a:lnTo>
                  <a:pt x="242553" y="101631"/>
                </a:lnTo>
                <a:close/>
                <a:moveTo>
                  <a:pt x="259686" y="101631"/>
                </a:moveTo>
                <a:lnTo>
                  <a:pt x="259686" y="109891"/>
                </a:lnTo>
                <a:lnTo>
                  <a:pt x="251203" y="109891"/>
                </a:lnTo>
                <a:lnTo>
                  <a:pt x="251203" y="101631"/>
                </a:lnTo>
                <a:close/>
                <a:moveTo>
                  <a:pt x="268337" y="101631"/>
                </a:moveTo>
                <a:lnTo>
                  <a:pt x="268337" y="109891"/>
                </a:lnTo>
                <a:lnTo>
                  <a:pt x="259910" y="109891"/>
                </a:lnTo>
                <a:lnTo>
                  <a:pt x="259910" y="101631"/>
                </a:lnTo>
                <a:close/>
                <a:moveTo>
                  <a:pt x="276988" y="101631"/>
                </a:moveTo>
                <a:lnTo>
                  <a:pt x="276988" y="109891"/>
                </a:lnTo>
                <a:lnTo>
                  <a:pt x="268560" y="109891"/>
                </a:lnTo>
                <a:lnTo>
                  <a:pt x="268560" y="101631"/>
                </a:lnTo>
                <a:close/>
                <a:moveTo>
                  <a:pt x="17190" y="110114"/>
                </a:moveTo>
                <a:lnTo>
                  <a:pt x="17190" y="118318"/>
                </a:lnTo>
                <a:lnTo>
                  <a:pt x="8762" y="118318"/>
                </a:lnTo>
                <a:lnTo>
                  <a:pt x="8762" y="110114"/>
                </a:lnTo>
                <a:close/>
                <a:moveTo>
                  <a:pt x="25840" y="110114"/>
                </a:moveTo>
                <a:lnTo>
                  <a:pt x="25840" y="118318"/>
                </a:lnTo>
                <a:lnTo>
                  <a:pt x="17413" y="118318"/>
                </a:lnTo>
                <a:lnTo>
                  <a:pt x="17413" y="110114"/>
                </a:lnTo>
                <a:close/>
                <a:moveTo>
                  <a:pt x="34547" y="110114"/>
                </a:moveTo>
                <a:lnTo>
                  <a:pt x="34547" y="118318"/>
                </a:lnTo>
                <a:lnTo>
                  <a:pt x="26064" y="118318"/>
                </a:lnTo>
                <a:lnTo>
                  <a:pt x="26064" y="110114"/>
                </a:lnTo>
                <a:close/>
                <a:moveTo>
                  <a:pt x="43197" y="110114"/>
                </a:moveTo>
                <a:lnTo>
                  <a:pt x="43197" y="118318"/>
                </a:lnTo>
                <a:lnTo>
                  <a:pt x="34770" y="118318"/>
                </a:lnTo>
                <a:lnTo>
                  <a:pt x="34770" y="110114"/>
                </a:lnTo>
                <a:close/>
                <a:moveTo>
                  <a:pt x="51848" y="110114"/>
                </a:moveTo>
                <a:lnTo>
                  <a:pt x="51848" y="118318"/>
                </a:lnTo>
                <a:lnTo>
                  <a:pt x="43421" y="118318"/>
                </a:lnTo>
                <a:lnTo>
                  <a:pt x="43421" y="110114"/>
                </a:lnTo>
                <a:close/>
                <a:moveTo>
                  <a:pt x="60499" y="110114"/>
                </a:moveTo>
                <a:lnTo>
                  <a:pt x="60499" y="118318"/>
                </a:lnTo>
                <a:lnTo>
                  <a:pt x="52071" y="118318"/>
                </a:lnTo>
                <a:lnTo>
                  <a:pt x="52071" y="110114"/>
                </a:lnTo>
                <a:close/>
                <a:moveTo>
                  <a:pt x="69149" y="110114"/>
                </a:moveTo>
                <a:lnTo>
                  <a:pt x="69149" y="118318"/>
                </a:lnTo>
                <a:lnTo>
                  <a:pt x="60722" y="118318"/>
                </a:lnTo>
                <a:lnTo>
                  <a:pt x="60722" y="110114"/>
                </a:lnTo>
                <a:close/>
                <a:moveTo>
                  <a:pt x="77800" y="110114"/>
                </a:moveTo>
                <a:lnTo>
                  <a:pt x="77800" y="118318"/>
                </a:lnTo>
                <a:lnTo>
                  <a:pt x="69373" y="118318"/>
                </a:lnTo>
                <a:lnTo>
                  <a:pt x="69373" y="110114"/>
                </a:lnTo>
                <a:close/>
                <a:moveTo>
                  <a:pt x="86506" y="110114"/>
                </a:moveTo>
                <a:lnTo>
                  <a:pt x="86506" y="118318"/>
                </a:lnTo>
                <a:lnTo>
                  <a:pt x="78023" y="118318"/>
                </a:lnTo>
                <a:lnTo>
                  <a:pt x="78023" y="110114"/>
                </a:lnTo>
                <a:close/>
                <a:moveTo>
                  <a:pt x="95157" y="110114"/>
                </a:moveTo>
                <a:lnTo>
                  <a:pt x="95157" y="118318"/>
                </a:lnTo>
                <a:lnTo>
                  <a:pt x="86730" y="118318"/>
                </a:lnTo>
                <a:lnTo>
                  <a:pt x="86730" y="110114"/>
                </a:lnTo>
                <a:close/>
                <a:moveTo>
                  <a:pt x="103808" y="110114"/>
                </a:moveTo>
                <a:lnTo>
                  <a:pt x="103808" y="118318"/>
                </a:lnTo>
                <a:lnTo>
                  <a:pt x="95380" y="118318"/>
                </a:lnTo>
                <a:lnTo>
                  <a:pt x="95380" y="110114"/>
                </a:lnTo>
                <a:close/>
                <a:moveTo>
                  <a:pt x="112458" y="110114"/>
                </a:moveTo>
                <a:lnTo>
                  <a:pt x="112458" y="118318"/>
                </a:lnTo>
                <a:lnTo>
                  <a:pt x="104031" y="118318"/>
                </a:lnTo>
                <a:lnTo>
                  <a:pt x="104031" y="110114"/>
                </a:lnTo>
                <a:close/>
                <a:moveTo>
                  <a:pt x="121109" y="110114"/>
                </a:moveTo>
                <a:lnTo>
                  <a:pt x="121109" y="118318"/>
                </a:lnTo>
                <a:lnTo>
                  <a:pt x="112681" y="118318"/>
                </a:lnTo>
                <a:lnTo>
                  <a:pt x="112681" y="110114"/>
                </a:lnTo>
                <a:close/>
                <a:moveTo>
                  <a:pt x="129760" y="110114"/>
                </a:moveTo>
                <a:lnTo>
                  <a:pt x="129760" y="118318"/>
                </a:lnTo>
                <a:lnTo>
                  <a:pt x="121332" y="118318"/>
                </a:lnTo>
                <a:lnTo>
                  <a:pt x="121332" y="110114"/>
                </a:lnTo>
                <a:close/>
                <a:moveTo>
                  <a:pt x="138410" y="110114"/>
                </a:moveTo>
                <a:lnTo>
                  <a:pt x="138410" y="118318"/>
                </a:lnTo>
                <a:lnTo>
                  <a:pt x="129983" y="118318"/>
                </a:lnTo>
                <a:lnTo>
                  <a:pt x="129983" y="110114"/>
                </a:lnTo>
                <a:close/>
                <a:moveTo>
                  <a:pt x="147117" y="110114"/>
                </a:moveTo>
                <a:lnTo>
                  <a:pt x="147117" y="118318"/>
                </a:lnTo>
                <a:lnTo>
                  <a:pt x="138633" y="118318"/>
                </a:lnTo>
                <a:lnTo>
                  <a:pt x="138633" y="110114"/>
                </a:lnTo>
                <a:close/>
                <a:moveTo>
                  <a:pt x="155767" y="110114"/>
                </a:moveTo>
                <a:lnTo>
                  <a:pt x="155767" y="118318"/>
                </a:lnTo>
                <a:lnTo>
                  <a:pt x="147340" y="118318"/>
                </a:lnTo>
                <a:lnTo>
                  <a:pt x="147340" y="110114"/>
                </a:lnTo>
                <a:close/>
                <a:moveTo>
                  <a:pt x="164418" y="110114"/>
                </a:moveTo>
                <a:lnTo>
                  <a:pt x="164418" y="118318"/>
                </a:lnTo>
                <a:lnTo>
                  <a:pt x="155990" y="118318"/>
                </a:lnTo>
                <a:lnTo>
                  <a:pt x="155990" y="110114"/>
                </a:lnTo>
                <a:close/>
                <a:moveTo>
                  <a:pt x="173069" y="110114"/>
                </a:moveTo>
                <a:lnTo>
                  <a:pt x="173069" y="118318"/>
                </a:lnTo>
                <a:lnTo>
                  <a:pt x="164641" y="118318"/>
                </a:lnTo>
                <a:lnTo>
                  <a:pt x="164641" y="110114"/>
                </a:lnTo>
                <a:close/>
                <a:moveTo>
                  <a:pt x="181719" y="110114"/>
                </a:moveTo>
                <a:lnTo>
                  <a:pt x="181719" y="118318"/>
                </a:lnTo>
                <a:lnTo>
                  <a:pt x="173292" y="118318"/>
                </a:lnTo>
                <a:lnTo>
                  <a:pt x="173292" y="110114"/>
                </a:lnTo>
                <a:close/>
                <a:moveTo>
                  <a:pt x="190370" y="110114"/>
                </a:moveTo>
                <a:lnTo>
                  <a:pt x="190370" y="118318"/>
                </a:lnTo>
                <a:lnTo>
                  <a:pt x="181942" y="118318"/>
                </a:lnTo>
                <a:lnTo>
                  <a:pt x="181942" y="110114"/>
                </a:lnTo>
                <a:close/>
                <a:moveTo>
                  <a:pt x="199020" y="110114"/>
                </a:moveTo>
                <a:lnTo>
                  <a:pt x="199020" y="118318"/>
                </a:lnTo>
                <a:lnTo>
                  <a:pt x="190593" y="118318"/>
                </a:lnTo>
                <a:lnTo>
                  <a:pt x="190593" y="110114"/>
                </a:lnTo>
                <a:close/>
                <a:moveTo>
                  <a:pt x="207727" y="110114"/>
                </a:moveTo>
                <a:lnTo>
                  <a:pt x="207727" y="118318"/>
                </a:lnTo>
                <a:lnTo>
                  <a:pt x="199244" y="118318"/>
                </a:lnTo>
                <a:lnTo>
                  <a:pt x="199244" y="110114"/>
                </a:lnTo>
                <a:close/>
                <a:moveTo>
                  <a:pt x="216377" y="110114"/>
                </a:moveTo>
                <a:lnTo>
                  <a:pt x="216377" y="118318"/>
                </a:lnTo>
                <a:lnTo>
                  <a:pt x="207950" y="118318"/>
                </a:lnTo>
                <a:lnTo>
                  <a:pt x="207950" y="110114"/>
                </a:lnTo>
                <a:close/>
                <a:moveTo>
                  <a:pt x="225028" y="110114"/>
                </a:moveTo>
                <a:lnTo>
                  <a:pt x="225028" y="118318"/>
                </a:lnTo>
                <a:lnTo>
                  <a:pt x="216601" y="118318"/>
                </a:lnTo>
                <a:lnTo>
                  <a:pt x="216601" y="110114"/>
                </a:lnTo>
                <a:close/>
                <a:moveTo>
                  <a:pt x="233679" y="110114"/>
                </a:moveTo>
                <a:lnTo>
                  <a:pt x="233679" y="118318"/>
                </a:lnTo>
                <a:lnTo>
                  <a:pt x="225251" y="118318"/>
                </a:lnTo>
                <a:lnTo>
                  <a:pt x="225251" y="110114"/>
                </a:lnTo>
                <a:close/>
                <a:moveTo>
                  <a:pt x="242329" y="110114"/>
                </a:moveTo>
                <a:lnTo>
                  <a:pt x="242329" y="118318"/>
                </a:lnTo>
                <a:lnTo>
                  <a:pt x="233902" y="118318"/>
                </a:lnTo>
                <a:lnTo>
                  <a:pt x="233902" y="110114"/>
                </a:lnTo>
                <a:close/>
                <a:moveTo>
                  <a:pt x="250980" y="110114"/>
                </a:moveTo>
                <a:lnTo>
                  <a:pt x="250980" y="118318"/>
                </a:lnTo>
                <a:lnTo>
                  <a:pt x="242553" y="118318"/>
                </a:lnTo>
                <a:lnTo>
                  <a:pt x="242553" y="110114"/>
                </a:lnTo>
                <a:close/>
                <a:moveTo>
                  <a:pt x="259686" y="110114"/>
                </a:moveTo>
                <a:lnTo>
                  <a:pt x="259686" y="118318"/>
                </a:lnTo>
                <a:lnTo>
                  <a:pt x="251203" y="118318"/>
                </a:lnTo>
                <a:lnTo>
                  <a:pt x="251203" y="110114"/>
                </a:lnTo>
                <a:close/>
                <a:moveTo>
                  <a:pt x="268337" y="110114"/>
                </a:moveTo>
                <a:lnTo>
                  <a:pt x="268337" y="118318"/>
                </a:lnTo>
                <a:lnTo>
                  <a:pt x="259910" y="118318"/>
                </a:lnTo>
                <a:lnTo>
                  <a:pt x="259910" y="110114"/>
                </a:lnTo>
                <a:close/>
                <a:moveTo>
                  <a:pt x="276988" y="110114"/>
                </a:moveTo>
                <a:lnTo>
                  <a:pt x="276988" y="118318"/>
                </a:lnTo>
                <a:lnTo>
                  <a:pt x="268560" y="118318"/>
                </a:lnTo>
                <a:lnTo>
                  <a:pt x="268560" y="110114"/>
                </a:lnTo>
                <a:close/>
                <a:moveTo>
                  <a:pt x="17190" y="118541"/>
                </a:moveTo>
                <a:lnTo>
                  <a:pt x="17190" y="126801"/>
                </a:lnTo>
                <a:lnTo>
                  <a:pt x="8762" y="126801"/>
                </a:lnTo>
                <a:lnTo>
                  <a:pt x="8762" y="118541"/>
                </a:lnTo>
                <a:close/>
                <a:moveTo>
                  <a:pt x="25840" y="118541"/>
                </a:moveTo>
                <a:lnTo>
                  <a:pt x="25840" y="126801"/>
                </a:lnTo>
                <a:lnTo>
                  <a:pt x="17413" y="126801"/>
                </a:lnTo>
                <a:lnTo>
                  <a:pt x="17413" y="118541"/>
                </a:lnTo>
                <a:close/>
                <a:moveTo>
                  <a:pt x="34547" y="118541"/>
                </a:moveTo>
                <a:lnTo>
                  <a:pt x="34547" y="126801"/>
                </a:lnTo>
                <a:lnTo>
                  <a:pt x="26064" y="126801"/>
                </a:lnTo>
                <a:lnTo>
                  <a:pt x="26064" y="118541"/>
                </a:lnTo>
                <a:close/>
                <a:moveTo>
                  <a:pt x="43197" y="118541"/>
                </a:moveTo>
                <a:lnTo>
                  <a:pt x="43197" y="126801"/>
                </a:lnTo>
                <a:lnTo>
                  <a:pt x="34770" y="126801"/>
                </a:lnTo>
                <a:lnTo>
                  <a:pt x="34770" y="118541"/>
                </a:lnTo>
                <a:close/>
                <a:moveTo>
                  <a:pt x="51848" y="118541"/>
                </a:moveTo>
                <a:lnTo>
                  <a:pt x="51848" y="126801"/>
                </a:lnTo>
                <a:lnTo>
                  <a:pt x="43421" y="126801"/>
                </a:lnTo>
                <a:lnTo>
                  <a:pt x="43421" y="118541"/>
                </a:lnTo>
                <a:close/>
                <a:moveTo>
                  <a:pt x="60499" y="118541"/>
                </a:moveTo>
                <a:lnTo>
                  <a:pt x="60499" y="126801"/>
                </a:lnTo>
                <a:lnTo>
                  <a:pt x="52071" y="126801"/>
                </a:lnTo>
                <a:lnTo>
                  <a:pt x="52071" y="118541"/>
                </a:lnTo>
                <a:close/>
                <a:moveTo>
                  <a:pt x="69149" y="118541"/>
                </a:moveTo>
                <a:lnTo>
                  <a:pt x="69149" y="126801"/>
                </a:lnTo>
                <a:lnTo>
                  <a:pt x="60722" y="126801"/>
                </a:lnTo>
                <a:lnTo>
                  <a:pt x="60722" y="118541"/>
                </a:lnTo>
                <a:close/>
                <a:moveTo>
                  <a:pt x="77800" y="118541"/>
                </a:moveTo>
                <a:lnTo>
                  <a:pt x="77800" y="126801"/>
                </a:lnTo>
                <a:lnTo>
                  <a:pt x="69373" y="126801"/>
                </a:lnTo>
                <a:lnTo>
                  <a:pt x="69373" y="118541"/>
                </a:lnTo>
                <a:close/>
                <a:moveTo>
                  <a:pt x="86506" y="118541"/>
                </a:moveTo>
                <a:lnTo>
                  <a:pt x="86506" y="126801"/>
                </a:lnTo>
                <a:lnTo>
                  <a:pt x="78023" y="126801"/>
                </a:lnTo>
                <a:lnTo>
                  <a:pt x="78023" y="118541"/>
                </a:lnTo>
                <a:close/>
                <a:moveTo>
                  <a:pt x="95157" y="118541"/>
                </a:moveTo>
                <a:lnTo>
                  <a:pt x="95157" y="126801"/>
                </a:lnTo>
                <a:lnTo>
                  <a:pt x="86730" y="126801"/>
                </a:lnTo>
                <a:lnTo>
                  <a:pt x="86730" y="118541"/>
                </a:lnTo>
                <a:close/>
                <a:moveTo>
                  <a:pt x="103808" y="118541"/>
                </a:moveTo>
                <a:lnTo>
                  <a:pt x="103808" y="126801"/>
                </a:lnTo>
                <a:lnTo>
                  <a:pt x="95380" y="126801"/>
                </a:lnTo>
                <a:lnTo>
                  <a:pt x="95380" y="118541"/>
                </a:lnTo>
                <a:close/>
                <a:moveTo>
                  <a:pt x="112458" y="118541"/>
                </a:moveTo>
                <a:lnTo>
                  <a:pt x="112458" y="126801"/>
                </a:lnTo>
                <a:lnTo>
                  <a:pt x="104031" y="126801"/>
                </a:lnTo>
                <a:lnTo>
                  <a:pt x="104031" y="118541"/>
                </a:lnTo>
                <a:close/>
                <a:moveTo>
                  <a:pt x="121109" y="118541"/>
                </a:moveTo>
                <a:lnTo>
                  <a:pt x="121109" y="126801"/>
                </a:lnTo>
                <a:lnTo>
                  <a:pt x="112681" y="126801"/>
                </a:lnTo>
                <a:lnTo>
                  <a:pt x="112681" y="118541"/>
                </a:lnTo>
                <a:close/>
                <a:moveTo>
                  <a:pt x="129760" y="118541"/>
                </a:moveTo>
                <a:lnTo>
                  <a:pt x="129760" y="126801"/>
                </a:lnTo>
                <a:lnTo>
                  <a:pt x="121332" y="126801"/>
                </a:lnTo>
                <a:lnTo>
                  <a:pt x="121332" y="118541"/>
                </a:lnTo>
                <a:close/>
                <a:moveTo>
                  <a:pt x="138410" y="118541"/>
                </a:moveTo>
                <a:lnTo>
                  <a:pt x="138410" y="126801"/>
                </a:lnTo>
                <a:lnTo>
                  <a:pt x="129983" y="126801"/>
                </a:lnTo>
                <a:lnTo>
                  <a:pt x="129983" y="118541"/>
                </a:lnTo>
                <a:close/>
                <a:moveTo>
                  <a:pt x="147117" y="118541"/>
                </a:moveTo>
                <a:lnTo>
                  <a:pt x="147117" y="126801"/>
                </a:lnTo>
                <a:lnTo>
                  <a:pt x="138633" y="126801"/>
                </a:lnTo>
                <a:lnTo>
                  <a:pt x="138633" y="118541"/>
                </a:lnTo>
                <a:close/>
                <a:moveTo>
                  <a:pt x="155767" y="118541"/>
                </a:moveTo>
                <a:lnTo>
                  <a:pt x="155767" y="126801"/>
                </a:lnTo>
                <a:lnTo>
                  <a:pt x="147340" y="126801"/>
                </a:lnTo>
                <a:lnTo>
                  <a:pt x="147340" y="118541"/>
                </a:lnTo>
                <a:close/>
                <a:moveTo>
                  <a:pt x="164418" y="118541"/>
                </a:moveTo>
                <a:lnTo>
                  <a:pt x="164418" y="126801"/>
                </a:lnTo>
                <a:lnTo>
                  <a:pt x="155990" y="126801"/>
                </a:lnTo>
                <a:lnTo>
                  <a:pt x="155990" y="118541"/>
                </a:lnTo>
                <a:close/>
                <a:moveTo>
                  <a:pt x="173069" y="118541"/>
                </a:moveTo>
                <a:lnTo>
                  <a:pt x="173069" y="126801"/>
                </a:lnTo>
                <a:lnTo>
                  <a:pt x="164641" y="126801"/>
                </a:lnTo>
                <a:lnTo>
                  <a:pt x="164641" y="118541"/>
                </a:lnTo>
                <a:close/>
                <a:moveTo>
                  <a:pt x="181719" y="118541"/>
                </a:moveTo>
                <a:lnTo>
                  <a:pt x="181719" y="126801"/>
                </a:lnTo>
                <a:lnTo>
                  <a:pt x="173292" y="126801"/>
                </a:lnTo>
                <a:lnTo>
                  <a:pt x="173292" y="118541"/>
                </a:lnTo>
                <a:close/>
                <a:moveTo>
                  <a:pt x="190370" y="118541"/>
                </a:moveTo>
                <a:lnTo>
                  <a:pt x="190370" y="126801"/>
                </a:lnTo>
                <a:lnTo>
                  <a:pt x="181942" y="126801"/>
                </a:lnTo>
                <a:lnTo>
                  <a:pt x="181942" y="118541"/>
                </a:lnTo>
                <a:close/>
                <a:moveTo>
                  <a:pt x="199020" y="118541"/>
                </a:moveTo>
                <a:lnTo>
                  <a:pt x="199020" y="126801"/>
                </a:lnTo>
                <a:lnTo>
                  <a:pt x="190593" y="126801"/>
                </a:lnTo>
                <a:lnTo>
                  <a:pt x="190593" y="118541"/>
                </a:lnTo>
                <a:close/>
                <a:moveTo>
                  <a:pt x="207727" y="118541"/>
                </a:moveTo>
                <a:lnTo>
                  <a:pt x="207727" y="126801"/>
                </a:lnTo>
                <a:lnTo>
                  <a:pt x="199244" y="126801"/>
                </a:lnTo>
                <a:lnTo>
                  <a:pt x="199244" y="118541"/>
                </a:lnTo>
                <a:close/>
                <a:moveTo>
                  <a:pt x="216377" y="118541"/>
                </a:moveTo>
                <a:lnTo>
                  <a:pt x="216377" y="126801"/>
                </a:lnTo>
                <a:lnTo>
                  <a:pt x="207950" y="126801"/>
                </a:lnTo>
                <a:lnTo>
                  <a:pt x="207950" y="118541"/>
                </a:lnTo>
                <a:close/>
                <a:moveTo>
                  <a:pt x="225028" y="118541"/>
                </a:moveTo>
                <a:lnTo>
                  <a:pt x="225028" y="126801"/>
                </a:lnTo>
                <a:lnTo>
                  <a:pt x="216601" y="126801"/>
                </a:lnTo>
                <a:lnTo>
                  <a:pt x="216601" y="118541"/>
                </a:lnTo>
                <a:close/>
                <a:moveTo>
                  <a:pt x="233679" y="118541"/>
                </a:moveTo>
                <a:lnTo>
                  <a:pt x="233679" y="126801"/>
                </a:lnTo>
                <a:lnTo>
                  <a:pt x="225251" y="126801"/>
                </a:lnTo>
                <a:lnTo>
                  <a:pt x="225251" y="118541"/>
                </a:lnTo>
                <a:close/>
                <a:moveTo>
                  <a:pt x="242329" y="118541"/>
                </a:moveTo>
                <a:lnTo>
                  <a:pt x="242329" y="126801"/>
                </a:lnTo>
                <a:lnTo>
                  <a:pt x="233902" y="126801"/>
                </a:lnTo>
                <a:lnTo>
                  <a:pt x="233902" y="118541"/>
                </a:lnTo>
                <a:close/>
                <a:moveTo>
                  <a:pt x="250980" y="118541"/>
                </a:moveTo>
                <a:lnTo>
                  <a:pt x="250980" y="126801"/>
                </a:lnTo>
                <a:lnTo>
                  <a:pt x="242553" y="126801"/>
                </a:lnTo>
                <a:lnTo>
                  <a:pt x="242553" y="118541"/>
                </a:lnTo>
                <a:close/>
                <a:moveTo>
                  <a:pt x="259686" y="118541"/>
                </a:moveTo>
                <a:lnTo>
                  <a:pt x="259686" y="126801"/>
                </a:lnTo>
                <a:lnTo>
                  <a:pt x="251203" y="126801"/>
                </a:lnTo>
                <a:lnTo>
                  <a:pt x="251203" y="118541"/>
                </a:lnTo>
                <a:close/>
                <a:moveTo>
                  <a:pt x="268337" y="118541"/>
                </a:moveTo>
                <a:lnTo>
                  <a:pt x="268337" y="126801"/>
                </a:lnTo>
                <a:lnTo>
                  <a:pt x="259910" y="126801"/>
                </a:lnTo>
                <a:lnTo>
                  <a:pt x="259910" y="118541"/>
                </a:lnTo>
                <a:close/>
                <a:moveTo>
                  <a:pt x="276988" y="118541"/>
                </a:moveTo>
                <a:lnTo>
                  <a:pt x="276988" y="126801"/>
                </a:lnTo>
                <a:lnTo>
                  <a:pt x="268560" y="126801"/>
                </a:lnTo>
                <a:lnTo>
                  <a:pt x="268560" y="118541"/>
                </a:lnTo>
                <a:close/>
                <a:moveTo>
                  <a:pt x="17190" y="127025"/>
                </a:moveTo>
                <a:lnTo>
                  <a:pt x="17190" y="135229"/>
                </a:lnTo>
                <a:lnTo>
                  <a:pt x="8762" y="135229"/>
                </a:lnTo>
                <a:lnTo>
                  <a:pt x="8762" y="127025"/>
                </a:lnTo>
                <a:close/>
                <a:moveTo>
                  <a:pt x="25840" y="127025"/>
                </a:moveTo>
                <a:lnTo>
                  <a:pt x="25840" y="135229"/>
                </a:lnTo>
                <a:lnTo>
                  <a:pt x="17413" y="135229"/>
                </a:lnTo>
                <a:lnTo>
                  <a:pt x="17413" y="127025"/>
                </a:lnTo>
                <a:close/>
                <a:moveTo>
                  <a:pt x="34547" y="127025"/>
                </a:moveTo>
                <a:lnTo>
                  <a:pt x="34547" y="135229"/>
                </a:lnTo>
                <a:lnTo>
                  <a:pt x="26064" y="135229"/>
                </a:lnTo>
                <a:lnTo>
                  <a:pt x="26064" y="127025"/>
                </a:lnTo>
                <a:close/>
                <a:moveTo>
                  <a:pt x="43197" y="127025"/>
                </a:moveTo>
                <a:lnTo>
                  <a:pt x="43197" y="135229"/>
                </a:lnTo>
                <a:lnTo>
                  <a:pt x="34770" y="135229"/>
                </a:lnTo>
                <a:lnTo>
                  <a:pt x="34770" y="127025"/>
                </a:lnTo>
                <a:close/>
                <a:moveTo>
                  <a:pt x="51848" y="127025"/>
                </a:moveTo>
                <a:lnTo>
                  <a:pt x="51848" y="135229"/>
                </a:lnTo>
                <a:lnTo>
                  <a:pt x="43421" y="135229"/>
                </a:lnTo>
                <a:lnTo>
                  <a:pt x="43421" y="127025"/>
                </a:lnTo>
                <a:close/>
                <a:moveTo>
                  <a:pt x="60499" y="127025"/>
                </a:moveTo>
                <a:lnTo>
                  <a:pt x="60499" y="135229"/>
                </a:lnTo>
                <a:lnTo>
                  <a:pt x="52071" y="135229"/>
                </a:lnTo>
                <a:lnTo>
                  <a:pt x="52071" y="127025"/>
                </a:lnTo>
                <a:close/>
                <a:moveTo>
                  <a:pt x="69149" y="127025"/>
                </a:moveTo>
                <a:lnTo>
                  <a:pt x="69149" y="135229"/>
                </a:lnTo>
                <a:lnTo>
                  <a:pt x="60722" y="135229"/>
                </a:lnTo>
                <a:lnTo>
                  <a:pt x="60722" y="127025"/>
                </a:lnTo>
                <a:close/>
                <a:moveTo>
                  <a:pt x="77800" y="127025"/>
                </a:moveTo>
                <a:lnTo>
                  <a:pt x="77800" y="135229"/>
                </a:lnTo>
                <a:lnTo>
                  <a:pt x="69373" y="135229"/>
                </a:lnTo>
                <a:lnTo>
                  <a:pt x="69373" y="127025"/>
                </a:lnTo>
                <a:close/>
                <a:moveTo>
                  <a:pt x="86506" y="127025"/>
                </a:moveTo>
                <a:lnTo>
                  <a:pt x="86506" y="135229"/>
                </a:lnTo>
                <a:lnTo>
                  <a:pt x="78023" y="135229"/>
                </a:lnTo>
                <a:lnTo>
                  <a:pt x="78023" y="127025"/>
                </a:lnTo>
                <a:close/>
                <a:moveTo>
                  <a:pt x="95157" y="127025"/>
                </a:moveTo>
                <a:lnTo>
                  <a:pt x="95157" y="135229"/>
                </a:lnTo>
                <a:lnTo>
                  <a:pt x="86730" y="135229"/>
                </a:lnTo>
                <a:lnTo>
                  <a:pt x="86730" y="127025"/>
                </a:lnTo>
                <a:close/>
                <a:moveTo>
                  <a:pt x="103808" y="127025"/>
                </a:moveTo>
                <a:lnTo>
                  <a:pt x="103808" y="135229"/>
                </a:lnTo>
                <a:lnTo>
                  <a:pt x="95380" y="135229"/>
                </a:lnTo>
                <a:lnTo>
                  <a:pt x="95380" y="127025"/>
                </a:lnTo>
                <a:close/>
                <a:moveTo>
                  <a:pt x="112458" y="127025"/>
                </a:moveTo>
                <a:lnTo>
                  <a:pt x="112458" y="135229"/>
                </a:lnTo>
                <a:lnTo>
                  <a:pt x="104031" y="135229"/>
                </a:lnTo>
                <a:lnTo>
                  <a:pt x="104031" y="127025"/>
                </a:lnTo>
                <a:close/>
                <a:moveTo>
                  <a:pt x="121109" y="127025"/>
                </a:moveTo>
                <a:lnTo>
                  <a:pt x="121109" y="135229"/>
                </a:lnTo>
                <a:lnTo>
                  <a:pt x="112681" y="135229"/>
                </a:lnTo>
                <a:lnTo>
                  <a:pt x="112681" y="127025"/>
                </a:lnTo>
                <a:close/>
                <a:moveTo>
                  <a:pt x="129760" y="127025"/>
                </a:moveTo>
                <a:lnTo>
                  <a:pt x="129760" y="135229"/>
                </a:lnTo>
                <a:lnTo>
                  <a:pt x="121332" y="135229"/>
                </a:lnTo>
                <a:lnTo>
                  <a:pt x="121332" y="127025"/>
                </a:lnTo>
                <a:close/>
                <a:moveTo>
                  <a:pt x="138410" y="127025"/>
                </a:moveTo>
                <a:lnTo>
                  <a:pt x="138410" y="135229"/>
                </a:lnTo>
                <a:lnTo>
                  <a:pt x="129983" y="135229"/>
                </a:lnTo>
                <a:lnTo>
                  <a:pt x="129983" y="127025"/>
                </a:lnTo>
                <a:close/>
                <a:moveTo>
                  <a:pt x="147117" y="127025"/>
                </a:moveTo>
                <a:lnTo>
                  <a:pt x="147117" y="135229"/>
                </a:lnTo>
                <a:lnTo>
                  <a:pt x="138633" y="135229"/>
                </a:lnTo>
                <a:lnTo>
                  <a:pt x="138633" y="127025"/>
                </a:lnTo>
                <a:close/>
                <a:moveTo>
                  <a:pt x="155767" y="127025"/>
                </a:moveTo>
                <a:lnTo>
                  <a:pt x="155767" y="135229"/>
                </a:lnTo>
                <a:lnTo>
                  <a:pt x="147340" y="135229"/>
                </a:lnTo>
                <a:lnTo>
                  <a:pt x="147340" y="127025"/>
                </a:lnTo>
                <a:close/>
                <a:moveTo>
                  <a:pt x="164418" y="127025"/>
                </a:moveTo>
                <a:lnTo>
                  <a:pt x="164418" y="135229"/>
                </a:lnTo>
                <a:lnTo>
                  <a:pt x="155990" y="135229"/>
                </a:lnTo>
                <a:lnTo>
                  <a:pt x="155990" y="127025"/>
                </a:lnTo>
                <a:close/>
                <a:moveTo>
                  <a:pt x="173069" y="127025"/>
                </a:moveTo>
                <a:lnTo>
                  <a:pt x="173069" y="135229"/>
                </a:lnTo>
                <a:lnTo>
                  <a:pt x="164641" y="135229"/>
                </a:lnTo>
                <a:lnTo>
                  <a:pt x="164641" y="127025"/>
                </a:lnTo>
                <a:close/>
                <a:moveTo>
                  <a:pt x="181719" y="127025"/>
                </a:moveTo>
                <a:lnTo>
                  <a:pt x="181719" y="135229"/>
                </a:lnTo>
                <a:lnTo>
                  <a:pt x="173292" y="135229"/>
                </a:lnTo>
                <a:lnTo>
                  <a:pt x="173292" y="127025"/>
                </a:lnTo>
                <a:close/>
                <a:moveTo>
                  <a:pt x="190370" y="127025"/>
                </a:moveTo>
                <a:lnTo>
                  <a:pt x="190370" y="135229"/>
                </a:lnTo>
                <a:lnTo>
                  <a:pt x="181942" y="135229"/>
                </a:lnTo>
                <a:lnTo>
                  <a:pt x="181942" y="127025"/>
                </a:lnTo>
                <a:close/>
                <a:moveTo>
                  <a:pt x="199020" y="127025"/>
                </a:moveTo>
                <a:lnTo>
                  <a:pt x="199020" y="135229"/>
                </a:lnTo>
                <a:lnTo>
                  <a:pt x="190593" y="135229"/>
                </a:lnTo>
                <a:lnTo>
                  <a:pt x="190593" y="127025"/>
                </a:lnTo>
                <a:close/>
                <a:moveTo>
                  <a:pt x="207727" y="127025"/>
                </a:moveTo>
                <a:lnTo>
                  <a:pt x="207727" y="135229"/>
                </a:lnTo>
                <a:lnTo>
                  <a:pt x="199244" y="135229"/>
                </a:lnTo>
                <a:lnTo>
                  <a:pt x="199244" y="127025"/>
                </a:lnTo>
                <a:close/>
                <a:moveTo>
                  <a:pt x="216377" y="127025"/>
                </a:moveTo>
                <a:lnTo>
                  <a:pt x="216377" y="135229"/>
                </a:lnTo>
                <a:lnTo>
                  <a:pt x="207950" y="135229"/>
                </a:lnTo>
                <a:lnTo>
                  <a:pt x="207950" y="127025"/>
                </a:lnTo>
                <a:close/>
                <a:moveTo>
                  <a:pt x="225028" y="127025"/>
                </a:moveTo>
                <a:lnTo>
                  <a:pt x="225028" y="135229"/>
                </a:lnTo>
                <a:lnTo>
                  <a:pt x="216601" y="135229"/>
                </a:lnTo>
                <a:lnTo>
                  <a:pt x="216601" y="127025"/>
                </a:lnTo>
                <a:close/>
                <a:moveTo>
                  <a:pt x="233679" y="127025"/>
                </a:moveTo>
                <a:lnTo>
                  <a:pt x="233679" y="135229"/>
                </a:lnTo>
                <a:lnTo>
                  <a:pt x="225251" y="135229"/>
                </a:lnTo>
                <a:lnTo>
                  <a:pt x="225251" y="127025"/>
                </a:lnTo>
                <a:close/>
                <a:moveTo>
                  <a:pt x="242329" y="127025"/>
                </a:moveTo>
                <a:lnTo>
                  <a:pt x="242329" y="135229"/>
                </a:lnTo>
                <a:lnTo>
                  <a:pt x="233902" y="135229"/>
                </a:lnTo>
                <a:lnTo>
                  <a:pt x="233902" y="127025"/>
                </a:lnTo>
                <a:close/>
                <a:moveTo>
                  <a:pt x="250980" y="127025"/>
                </a:moveTo>
                <a:lnTo>
                  <a:pt x="250980" y="135229"/>
                </a:lnTo>
                <a:lnTo>
                  <a:pt x="242553" y="135229"/>
                </a:lnTo>
                <a:lnTo>
                  <a:pt x="242553" y="127025"/>
                </a:lnTo>
                <a:close/>
                <a:moveTo>
                  <a:pt x="259686" y="127025"/>
                </a:moveTo>
                <a:lnTo>
                  <a:pt x="259686" y="135229"/>
                </a:lnTo>
                <a:lnTo>
                  <a:pt x="251203" y="135229"/>
                </a:lnTo>
                <a:lnTo>
                  <a:pt x="251203" y="127025"/>
                </a:lnTo>
                <a:close/>
                <a:moveTo>
                  <a:pt x="268337" y="127025"/>
                </a:moveTo>
                <a:lnTo>
                  <a:pt x="268337" y="135229"/>
                </a:lnTo>
                <a:lnTo>
                  <a:pt x="259910" y="135229"/>
                </a:lnTo>
                <a:lnTo>
                  <a:pt x="259910" y="127025"/>
                </a:lnTo>
                <a:close/>
                <a:moveTo>
                  <a:pt x="276988" y="127025"/>
                </a:moveTo>
                <a:lnTo>
                  <a:pt x="276988" y="135229"/>
                </a:lnTo>
                <a:lnTo>
                  <a:pt x="268560" y="135229"/>
                </a:lnTo>
                <a:lnTo>
                  <a:pt x="268560" y="127025"/>
                </a:lnTo>
                <a:close/>
                <a:moveTo>
                  <a:pt x="17190" y="135452"/>
                </a:moveTo>
                <a:lnTo>
                  <a:pt x="17190" y="143712"/>
                </a:lnTo>
                <a:lnTo>
                  <a:pt x="8762" y="143712"/>
                </a:lnTo>
                <a:lnTo>
                  <a:pt x="8762" y="135452"/>
                </a:lnTo>
                <a:close/>
                <a:moveTo>
                  <a:pt x="25840" y="135452"/>
                </a:moveTo>
                <a:lnTo>
                  <a:pt x="25840" y="143712"/>
                </a:lnTo>
                <a:lnTo>
                  <a:pt x="17413" y="143712"/>
                </a:lnTo>
                <a:lnTo>
                  <a:pt x="17413" y="135452"/>
                </a:lnTo>
                <a:close/>
                <a:moveTo>
                  <a:pt x="34547" y="135452"/>
                </a:moveTo>
                <a:lnTo>
                  <a:pt x="34547" y="143712"/>
                </a:lnTo>
                <a:lnTo>
                  <a:pt x="26064" y="143712"/>
                </a:lnTo>
                <a:lnTo>
                  <a:pt x="26064" y="135452"/>
                </a:lnTo>
                <a:close/>
                <a:moveTo>
                  <a:pt x="43197" y="135452"/>
                </a:moveTo>
                <a:lnTo>
                  <a:pt x="43197" y="143712"/>
                </a:lnTo>
                <a:lnTo>
                  <a:pt x="34770" y="143712"/>
                </a:lnTo>
                <a:lnTo>
                  <a:pt x="34770" y="135452"/>
                </a:lnTo>
                <a:close/>
                <a:moveTo>
                  <a:pt x="51848" y="135452"/>
                </a:moveTo>
                <a:lnTo>
                  <a:pt x="51848" y="143712"/>
                </a:lnTo>
                <a:lnTo>
                  <a:pt x="43421" y="143712"/>
                </a:lnTo>
                <a:lnTo>
                  <a:pt x="43421" y="135452"/>
                </a:lnTo>
                <a:close/>
                <a:moveTo>
                  <a:pt x="60499" y="135452"/>
                </a:moveTo>
                <a:lnTo>
                  <a:pt x="60499" y="143712"/>
                </a:lnTo>
                <a:lnTo>
                  <a:pt x="52071" y="143712"/>
                </a:lnTo>
                <a:lnTo>
                  <a:pt x="52071" y="135452"/>
                </a:lnTo>
                <a:close/>
                <a:moveTo>
                  <a:pt x="69149" y="135452"/>
                </a:moveTo>
                <a:lnTo>
                  <a:pt x="69149" y="143712"/>
                </a:lnTo>
                <a:lnTo>
                  <a:pt x="60722" y="143712"/>
                </a:lnTo>
                <a:lnTo>
                  <a:pt x="60722" y="135452"/>
                </a:lnTo>
                <a:close/>
                <a:moveTo>
                  <a:pt x="77800" y="135452"/>
                </a:moveTo>
                <a:lnTo>
                  <a:pt x="77800" y="143712"/>
                </a:lnTo>
                <a:lnTo>
                  <a:pt x="69373" y="143712"/>
                </a:lnTo>
                <a:lnTo>
                  <a:pt x="69373" y="135452"/>
                </a:lnTo>
                <a:close/>
                <a:moveTo>
                  <a:pt x="86506" y="135452"/>
                </a:moveTo>
                <a:lnTo>
                  <a:pt x="86506" y="143712"/>
                </a:lnTo>
                <a:lnTo>
                  <a:pt x="78023" y="143712"/>
                </a:lnTo>
                <a:lnTo>
                  <a:pt x="78023" y="135452"/>
                </a:lnTo>
                <a:close/>
                <a:moveTo>
                  <a:pt x="95157" y="135452"/>
                </a:moveTo>
                <a:lnTo>
                  <a:pt x="95157" y="143712"/>
                </a:lnTo>
                <a:lnTo>
                  <a:pt x="86730" y="143712"/>
                </a:lnTo>
                <a:lnTo>
                  <a:pt x="86730" y="135452"/>
                </a:lnTo>
                <a:close/>
                <a:moveTo>
                  <a:pt x="103808" y="135452"/>
                </a:moveTo>
                <a:lnTo>
                  <a:pt x="103808" y="143712"/>
                </a:lnTo>
                <a:lnTo>
                  <a:pt x="95380" y="143712"/>
                </a:lnTo>
                <a:lnTo>
                  <a:pt x="95380" y="135452"/>
                </a:lnTo>
                <a:close/>
                <a:moveTo>
                  <a:pt x="112458" y="135452"/>
                </a:moveTo>
                <a:lnTo>
                  <a:pt x="112458" y="143712"/>
                </a:lnTo>
                <a:lnTo>
                  <a:pt x="104031" y="143712"/>
                </a:lnTo>
                <a:lnTo>
                  <a:pt x="104031" y="135452"/>
                </a:lnTo>
                <a:close/>
                <a:moveTo>
                  <a:pt x="121109" y="135452"/>
                </a:moveTo>
                <a:lnTo>
                  <a:pt x="121109" y="143712"/>
                </a:lnTo>
                <a:lnTo>
                  <a:pt x="112681" y="143712"/>
                </a:lnTo>
                <a:lnTo>
                  <a:pt x="112681" y="135452"/>
                </a:lnTo>
                <a:close/>
                <a:moveTo>
                  <a:pt x="129760" y="135452"/>
                </a:moveTo>
                <a:lnTo>
                  <a:pt x="129760" y="143712"/>
                </a:lnTo>
                <a:lnTo>
                  <a:pt x="121332" y="143712"/>
                </a:lnTo>
                <a:lnTo>
                  <a:pt x="121332" y="135452"/>
                </a:lnTo>
                <a:close/>
                <a:moveTo>
                  <a:pt x="138410" y="135452"/>
                </a:moveTo>
                <a:lnTo>
                  <a:pt x="138410" y="143712"/>
                </a:lnTo>
                <a:lnTo>
                  <a:pt x="129983" y="143712"/>
                </a:lnTo>
                <a:lnTo>
                  <a:pt x="129983" y="135452"/>
                </a:lnTo>
                <a:close/>
                <a:moveTo>
                  <a:pt x="147117" y="135452"/>
                </a:moveTo>
                <a:lnTo>
                  <a:pt x="147117" y="143712"/>
                </a:lnTo>
                <a:lnTo>
                  <a:pt x="138633" y="143712"/>
                </a:lnTo>
                <a:lnTo>
                  <a:pt x="138633" y="135452"/>
                </a:lnTo>
                <a:close/>
                <a:moveTo>
                  <a:pt x="155767" y="135452"/>
                </a:moveTo>
                <a:lnTo>
                  <a:pt x="155767" y="143712"/>
                </a:lnTo>
                <a:lnTo>
                  <a:pt x="147340" y="143712"/>
                </a:lnTo>
                <a:lnTo>
                  <a:pt x="147340" y="135452"/>
                </a:lnTo>
                <a:close/>
                <a:moveTo>
                  <a:pt x="164418" y="135452"/>
                </a:moveTo>
                <a:lnTo>
                  <a:pt x="164418" y="143712"/>
                </a:lnTo>
                <a:lnTo>
                  <a:pt x="155990" y="143712"/>
                </a:lnTo>
                <a:lnTo>
                  <a:pt x="155990" y="135452"/>
                </a:lnTo>
                <a:close/>
                <a:moveTo>
                  <a:pt x="173069" y="135452"/>
                </a:moveTo>
                <a:lnTo>
                  <a:pt x="173069" y="143712"/>
                </a:lnTo>
                <a:lnTo>
                  <a:pt x="164641" y="143712"/>
                </a:lnTo>
                <a:lnTo>
                  <a:pt x="164641" y="135452"/>
                </a:lnTo>
                <a:close/>
                <a:moveTo>
                  <a:pt x="181719" y="135452"/>
                </a:moveTo>
                <a:lnTo>
                  <a:pt x="181719" y="143712"/>
                </a:lnTo>
                <a:lnTo>
                  <a:pt x="173292" y="143712"/>
                </a:lnTo>
                <a:lnTo>
                  <a:pt x="173292" y="135452"/>
                </a:lnTo>
                <a:close/>
                <a:moveTo>
                  <a:pt x="190370" y="135452"/>
                </a:moveTo>
                <a:lnTo>
                  <a:pt x="190370" y="143712"/>
                </a:lnTo>
                <a:lnTo>
                  <a:pt x="181942" y="143712"/>
                </a:lnTo>
                <a:lnTo>
                  <a:pt x="181942" y="135452"/>
                </a:lnTo>
                <a:close/>
                <a:moveTo>
                  <a:pt x="199020" y="135452"/>
                </a:moveTo>
                <a:lnTo>
                  <a:pt x="199020" y="143712"/>
                </a:lnTo>
                <a:lnTo>
                  <a:pt x="190593" y="143712"/>
                </a:lnTo>
                <a:lnTo>
                  <a:pt x="190593" y="135452"/>
                </a:lnTo>
                <a:close/>
                <a:moveTo>
                  <a:pt x="207727" y="135452"/>
                </a:moveTo>
                <a:lnTo>
                  <a:pt x="207727" y="143712"/>
                </a:lnTo>
                <a:lnTo>
                  <a:pt x="199244" y="143712"/>
                </a:lnTo>
                <a:lnTo>
                  <a:pt x="199244" y="135452"/>
                </a:lnTo>
                <a:close/>
                <a:moveTo>
                  <a:pt x="216377" y="135452"/>
                </a:moveTo>
                <a:lnTo>
                  <a:pt x="216377" y="143712"/>
                </a:lnTo>
                <a:lnTo>
                  <a:pt x="207950" y="143712"/>
                </a:lnTo>
                <a:lnTo>
                  <a:pt x="207950" y="135452"/>
                </a:lnTo>
                <a:close/>
                <a:moveTo>
                  <a:pt x="225028" y="135452"/>
                </a:moveTo>
                <a:lnTo>
                  <a:pt x="225028" y="143712"/>
                </a:lnTo>
                <a:lnTo>
                  <a:pt x="216601" y="143712"/>
                </a:lnTo>
                <a:lnTo>
                  <a:pt x="216601" y="135452"/>
                </a:lnTo>
                <a:close/>
                <a:moveTo>
                  <a:pt x="233679" y="135452"/>
                </a:moveTo>
                <a:lnTo>
                  <a:pt x="233679" y="143712"/>
                </a:lnTo>
                <a:lnTo>
                  <a:pt x="225251" y="143712"/>
                </a:lnTo>
                <a:lnTo>
                  <a:pt x="225251" y="135452"/>
                </a:lnTo>
                <a:close/>
                <a:moveTo>
                  <a:pt x="242329" y="135452"/>
                </a:moveTo>
                <a:lnTo>
                  <a:pt x="242329" y="143712"/>
                </a:lnTo>
                <a:lnTo>
                  <a:pt x="233902" y="143712"/>
                </a:lnTo>
                <a:lnTo>
                  <a:pt x="233902" y="135452"/>
                </a:lnTo>
                <a:close/>
                <a:moveTo>
                  <a:pt x="250980" y="135452"/>
                </a:moveTo>
                <a:lnTo>
                  <a:pt x="250980" y="143712"/>
                </a:lnTo>
                <a:lnTo>
                  <a:pt x="242553" y="143712"/>
                </a:lnTo>
                <a:lnTo>
                  <a:pt x="242553" y="135452"/>
                </a:lnTo>
                <a:close/>
                <a:moveTo>
                  <a:pt x="259686" y="135452"/>
                </a:moveTo>
                <a:lnTo>
                  <a:pt x="259686" y="143712"/>
                </a:lnTo>
                <a:lnTo>
                  <a:pt x="251203" y="143712"/>
                </a:lnTo>
                <a:lnTo>
                  <a:pt x="251203" y="135452"/>
                </a:lnTo>
                <a:close/>
                <a:moveTo>
                  <a:pt x="268337" y="135452"/>
                </a:moveTo>
                <a:lnTo>
                  <a:pt x="268337" y="143712"/>
                </a:lnTo>
                <a:lnTo>
                  <a:pt x="259910" y="143712"/>
                </a:lnTo>
                <a:lnTo>
                  <a:pt x="259910" y="135452"/>
                </a:lnTo>
                <a:close/>
                <a:moveTo>
                  <a:pt x="276988" y="135452"/>
                </a:moveTo>
                <a:lnTo>
                  <a:pt x="276988" y="143712"/>
                </a:lnTo>
                <a:lnTo>
                  <a:pt x="268560" y="143712"/>
                </a:lnTo>
                <a:lnTo>
                  <a:pt x="268560" y="135452"/>
                </a:lnTo>
                <a:close/>
                <a:moveTo>
                  <a:pt x="17190" y="143935"/>
                </a:moveTo>
                <a:lnTo>
                  <a:pt x="17190" y="152139"/>
                </a:lnTo>
                <a:lnTo>
                  <a:pt x="8762" y="152139"/>
                </a:lnTo>
                <a:lnTo>
                  <a:pt x="8762" y="143935"/>
                </a:lnTo>
                <a:close/>
                <a:moveTo>
                  <a:pt x="25840" y="143935"/>
                </a:moveTo>
                <a:lnTo>
                  <a:pt x="25840" y="152139"/>
                </a:lnTo>
                <a:lnTo>
                  <a:pt x="17413" y="152139"/>
                </a:lnTo>
                <a:lnTo>
                  <a:pt x="17413" y="143935"/>
                </a:lnTo>
                <a:close/>
                <a:moveTo>
                  <a:pt x="34547" y="143935"/>
                </a:moveTo>
                <a:lnTo>
                  <a:pt x="34547" y="152139"/>
                </a:lnTo>
                <a:lnTo>
                  <a:pt x="26064" y="152139"/>
                </a:lnTo>
                <a:lnTo>
                  <a:pt x="26064" y="143935"/>
                </a:lnTo>
                <a:close/>
                <a:moveTo>
                  <a:pt x="43197" y="143935"/>
                </a:moveTo>
                <a:lnTo>
                  <a:pt x="43197" y="152139"/>
                </a:lnTo>
                <a:lnTo>
                  <a:pt x="34770" y="152139"/>
                </a:lnTo>
                <a:lnTo>
                  <a:pt x="34770" y="143935"/>
                </a:lnTo>
                <a:close/>
                <a:moveTo>
                  <a:pt x="51848" y="143935"/>
                </a:moveTo>
                <a:lnTo>
                  <a:pt x="51848" y="152139"/>
                </a:lnTo>
                <a:lnTo>
                  <a:pt x="43421" y="152139"/>
                </a:lnTo>
                <a:lnTo>
                  <a:pt x="43421" y="143935"/>
                </a:lnTo>
                <a:close/>
                <a:moveTo>
                  <a:pt x="60499" y="143935"/>
                </a:moveTo>
                <a:lnTo>
                  <a:pt x="60499" y="152139"/>
                </a:lnTo>
                <a:lnTo>
                  <a:pt x="52071" y="152139"/>
                </a:lnTo>
                <a:lnTo>
                  <a:pt x="52071" y="143935"/>
                </a:lnTo>
                <a:close/>
                <a:moveTo>
                  <a:pt x="69149" y="143935"/>
                </a:moveTo>
                <a:lnTo>
                  <a:pt x="69149" y="152139"/>
                </a:lnTo>
                <a:lnTo>
                  <a:pt x="60722" y="152139"/>
                </a:lnTo>
                <a:lnTo>
                  <a:pt x="60722" y="143935"/>
                </a:lnTo>
                <a:close/>
                <a:moveTo>
                  <a:pt x="77800" y="143935"/>
                </a:moveTo>
                <a:lnTo>
                  <a:pt x="77800" y="152139"/>
                </a:lnTo>
                <a:lnTo>
                  <a:pt x="69373" y="152139"/>
                </a:lnTo>
                <a:lnTo>
                  <a:pt x="69373" y="143935"/>
                </a:lnTo>
                <a:close/>
                <a:moveTo>
                  <a:pt x="86506" y="143935"/>
                </a:moveTo>
                <a:lnTo>
                  <a:pt x="86506" y="152139"/>
                </a:lnTo>
                <a:lnTo>
                  <a:pt x="78023" y="152139"/>
                </a:lnTo>
                <a:lnTo>
                  <a:pt x="78023" y="143935"/>
                </a:lnTo>
                <a:close/>
                <a:moveTo>
                  <a:pt x="95157" y="143935"/>
                </a:moveTo>
                <a:lnTo>
                  <a:pt x="95157" y="152139"/>
                </a:lnTo>
                <a:lnTo>
                  <a:pt x="86730" y="152139"/>
                </a:lnTo>
                <a:lnTo>
                  <a:pt x="86730" y="143935"/>
                </a:lnTo>
                <a:close/>
                <a:moveTo>
                  <a:pt x="103808" y="143935"/>
                </a:moveTo>
                <a:lnTo>
                  <a:pt x="103808" y="152139"/>
                </a:lnTo>
                <a:lnTo>
                  <a:pt x="95380" y="152139"/>
                </a:lnTo>
                <a:lnTo>
                  <a:pt x="95380" y="143935"/>
                </a:lnTo>
                <a:close/>
                <a:moveTo>
                  <a:pt x="112458" y="143935"/>
                </a:moveTo>
                <a:lnTo>
                  <a:pt x="112458" y="152139"/>
                </a:lnTo>
                <a:lnTo>
                  <a:pt x="104031" y="152139"/>
                </a:lnTo>
                <a:lnTo>
                  <a:pt x="104031" y="143935"/>
                </a:lnTo>
                <a:close/>
                <a:moveTo>
                  <a:pt x="121109" y="143935"/>
                </a:moveTo>
                <a:lnTo>
                  <a:pt x="121109" y="152139"/>
                </a:lnTo>
                <a:lnTo>
                  <a:pt x="112681" y="152139"/>
                </a:lnTo>
                <a:lnTo>
                  <a:pt x="112681" y="143935"/>
                </a:lnTo>
                <a:close/>
                <a:moveTo>
                  <a:pt x="129760" y="143935"/>
                </a:moveTo>
                <a:lnTo>
                  <a:pt x="129760" y="152139"/>
                </a:lnTo>
                <a:lnTo>
                  <a:pt x="121332" y="152139"/>
                </a:lnTo>
                <a:lnTo>
                  <a:pt x="121332" y="143935"/>
                </a:lnTo>
                <a:close/>
                <a:moveTo>
                  <a:pt x="138410" y="143935"/>
                </a:moveTo>
                <a:lnTo>
                  <a:pt x="138410" y="152139"/>
                </a:lnTo>
                <a:lnTo>
                  <a:pt x="129983" y="152139"/>
                </a:lnTo>
                <a:lnTo>
                  <a:pt x="129983" y="143935"/>
                </a:lnTo>
                <a:close/>
                <a:moveTo>
                  <a:pt x="147117" y="143935"/>
                </a:moveTo>
                <a:lnTo>
                  <a:pt x="147117" y="152139"/>
                </a:lnTo>
                <a:lnTo>
                  <a:pt x="138633" y="152139"/>
                </a:lnTo>
                <a:lnTo>
                  <a:pt x="138633" y="143935"/>
                </a:lnTo>
                <a:close/>
                <a:moveTo>
                  <a:pt x="155767" y="143935"/>
                </a:moveTo>
                <a:lnTo>
                  <a:pt x="155767" y="152139"/>
                </a:lnTo>
                <a:lnTo>
                  <a:pt x="147340" y="152139"/>
                </a:lnTo>
                <a:lnTo>
                  <a:pt x="147340" y="143935"/>
                </a:lnTo>
                <a:close/>
                <a:moveTo>
                  <a:pt x="164418" y="143935"/>
                </a:moveTo>
                <a:lnTo>
                  <a:pt x="164418" y="152139"/>
                </a:lnTo>
                <a:lnTo>
                  <a:pt x="155990" y="152139"/>
                </a:lnTo>
                <a:lnTo>
                  <a:pt x="155990" y="143935"/>
                </a:lnTo>
                <a:close/>
                <a:moveTo>
                  <a:pt x="173069" y="143935"/>
                </a:moveTo>
                <a:lnTo>
                  <a:pt x="173069" y="152139"/>
                </a:lnTo>
                <a:lnTo>
                  <a:pt x="164641" y="152139"/>
                </a:lnTo>
                <a:lnTo>
                  <a:pt x="164641" y="143935"/>
                </a:lnTo>
                <a:close/>
                <a:moveTo>
                  <a:pt x="181719" y="143935"/>
                </a:moveTo>
                <a:lnTo>
                  <a:pt x="181719" y="152139"/>
                </a:lnTo>
                <a:lnTo>
                  <a:pt x="173292" y="152139"/>
                </a:lnTo>
                <a:lnTo>
                  <a:pt x="173292" y="143935"/>
                </a:lnTo>
                <a:close/>
                <a:moveTo>
                  <a:pt x="190370" y="143935"/>
                </a:moveTo>
                <a:lnTo>
                  <a:pt x="190370" y="152139"/>
                </a:lnTo>
                <a:lnTo>
                  <a:pt x="181942" y="152139"/>
                </a:lnTo>
                <a:lnTo>
                  <a:pt x="181942" y="143935"/>
                </a:lnTo>
                <a:close/>
                <a:moveTo>
                  <a:pt x="199020" y="143935"/>
                </a:moveTo>
                <a:lnTo>
                  <a:pt x="199020" y="152139"/>
                </a:lnTo>
                <a:lnTo>
                  <a:pt x="190593" y="152139"/>
                </a:lnTo>
                <a:lnTo>
                  <a:pt x="190593" y="143935"/>
                </a:lnTo>
                <a:close/>
                <a:moveTo>
                  <a:pt x="207727" y="143935"/>
                </a:moveTo>
                <a:lnTo>
                  <a:pt x="207727" y="152139"/>
                </a:lnTo>
                <a:lnTo>
                  <a:pt x="199244" y="152139"/>
                </a:lnTo>
                <a:lnTo>
                  <a:pt x="199244" y="143935"/>
                </a:lnTo>
                <a:close/>
                <a:moveTo>
                  <a:pt x="216377" y="143935"/>
                </a:moveTo>
                <a:lnTo>
                  <a:pt x="216377" y="152139"/>
                </a:lnTo>
                <a:lnTo>
                  <a:pt x="207950" y="152139"/>
                </a:lnTo>
                <a:lnTo>
                  <a:pt x="207950" y="143935"/>
                </a:lnTo>
                <a:close/>
                <a:moveTo>
                  <a:pt x="225028" y="143935"/>
                </a:moveTo>
                <a:lnTo>
                  <a:pt x="225028" y="152139"/>
                </a:lnTo>
                <a:lnTo>
                  <a:pt x="216601" y="152139"/>
                </a:lnTo>
                <a:lnTo>
                  <a:pt x="216601" y="143935"/>
                </a:lnTo>
                <a:close/>
                <a:moveTo>
                  <a:pt x="233679" y="143935"/>
                </a:moveTo>
                <a:lnTo>
                  <a:pt x="233679" y="152139"/>
                </a:lnTo>
                <a:lnTo>
                  <a:pt x="225251" y="152139"/>
                </a:lnTo>
                <a:lnTo>
                  <a:pt x="225251" y="143935"/>
                </a:lnTo>
                <a:close/>
                <a:moveTo>
                  <a:pt x="242329" y="143935"/>
                </a:moveTo>
                <a:lnTo>
                  <a:pt x="242329" y="152139"/>
                </a:lnTo>
                <a:lnTo>
                  <a:pt x="233902" y="152139"/>
                </a:lnTo>
                <a:lnTo>
                  <a:pt x="233902" y="143935"/>
                </a:lnTo>
                <a:close/>
                <a:moveTo>
                  <a:pt x="250980" y="143935"/>
                </a:moveTo>
                <a:lnTo>
                  <a:pt x="250980" y="152139"/>
                </a:lnTo>
                <a:lnTo>
                  <a:pt x="242553" y="152139"/>
                </a:lnTo>
                <a:lnTo>
                  <a:pt x="242553" y="143935"/>
                </a:lnTo>
                <a:close/>
                <a:moveTo>
                  <a:pt x="259686" y="143935"/>
                </a:moveTo>
                <a:lnTo>
                  <a:pt x="259686" y="152139"/>
                </a:lnTo>
                <a:lnTo>
                  <a:pt x="251203" y="152139"/>
                </a:lnTo>
                <a:lnTo>
                  <a:pt x="251203" y="143935"/>
                </a:lnTo>
                <a:close/>
                <a:moveTo>
                  <a:pt x="268337" y="143935"/>
                </a:moveTo>
                <a:lnTo>
                  <a:pt x="268337" y="152139"/>
                </a:lnTo>
                <a:lnTo>
                  <a:pt x="259910" y="152139"/>
                </a:lnTo>
                <a:lnTo>
                  <a:pt x="259910" y="143935"/>
                </a:lnTo>
                <a:close/>
                <a:moveTo>
                  <a:pt x="276988" y="143935"/>
                </a:moveTo>
                <a:lnTo>
                  <a:pt x="276988" y="152139"/>
                </a:lnTo>
                <a:lnTo>
                  <a:pt x="268560" y="152139"/>
                </a:lnTo>
                <a:lnTo>
                  <a:pt x="268560" y="143935"/>
                </a:lnTo>
                <a:close/>
                <a:moveTo>
                  <a:pt x="8539" y="0"/>
                </a:moveTo>
                <a:lnTo>
                  <a:pt x="8539" y="8372"/>
                </a:lnTo>
                <a:lnTo>
                  <a:pt x="0" y="8372"/>
                </a:lnTo>
                <a:lnTo>
                  <a:pt x="0" y="8595"/>
                </a:lnTo>
                <a:lnTo>
                  <a:pt x="8539" y="8595"/>
                </a:lnTo>
                <a:lnTo>
                  <a:pt x="8539" y="16799"/>
                </a:lnTo>
                <a:lnTo>
                  <a:pt x="0" y="16799"/>
                </a:lnTo>
                <a:lnTo>
                  <a:pt x="0" y="17022"/>
                </a:lnTo>
                <a:lnTo>
                  <a:pt x="8539" y="17022"/>
                </a:lnTo>
                <a:lnTo>
                  <a:pt x="8539" y="25282"/>
                </a:lnTo>
                <a:lnTo>
                  <a:pt x="0" y="25282"/>
                </a:lnTo>
                <a:lnTo>
                  <a:pt x="0" y="25505"/>
                </a:lnTo>
                <a:lnTo>
                  <a:pt x="8539" y="25505"/>
                </a:lnTo>
                <a:lnTo>
                  <a:pt x="8539" y="33709"/>
                </a:lnTo>
                <a:lnTo>
                  <a:pt x="0" y="33709"/>
                </a:lnTo>
                <a:lnTo>
                  <a:pt x="0" y="33933"/>
                </a:lnTo>
                <a:lnTo>
                  <a:pt x="8539" y="33933"/>
                </a:lnTo>
                <a:lnTo>
                  <a:pt x="8539" y="42193"/>
                </a:lnTo>
                <a:lnTo>
                  <a:pt x="0" y="42193"/>
                </a:lnTo>
                <a:lnTo>
                  <a:pt x="0" y="42416"/>
                </a:lnTo>
                <a:lnTo>
                  <a:pt x="8539" y="42416"/>
                </a:lnTo>
                <a:lnTo>
                  <a:pt x="8539" y="50620"/>
                </a:lnTo>
                <a:lnTo>
                  <a:pt x="0" y="50620"/>
                </a:lnTo>
                <a:lnTo>
                  <a:pt x="0" y="50843"/>
                </a:lnTo>
                <a:lnTo>
                  <a:pt x="8539" y="50843"/>
                </a:lnTo>
                <a:lnTo>
                  <a:pt x="8539" y="59103"/>
                </a:lnTo>
                <a:lnTo>
                  <a:pt x="0" y="59103"/>
                </a:lnTo>
                <a:lnTo>
                  <a:pt x="0" y="59326"/>
                </a:lnTo>
                <a:lnTo>
                  <a:pt x="8539" y="59326"/>
                </a:lnTo>
                <a:lnTo>
                  <a:pt x="8539" y="67586"/>
                </a:lnTo>
                <a:lnTo>
                  <a:pt x="0" y="67586"/>
                </a:lnTo>
                <a:lnTo>
                  <a:pt x="0" y="67810"/>
                </a:lnTo>
                <a:lnTo>
                  <a:pt x="8539" y="67810"/>
                </a:lnTo>
                <a:lnTo>
                  <a:pt x="8539" y="76014"/>
                </a:lnTo>
                <a:lnTo>
                  <a:pt x="0" y="76014"/>
                </a:lnTo>
                <a:lnTo>
                  <a:pt x="0" y="76237"/>
                </a:lnTo>
                <a:lnTo>
                  <a:pt x="8539" y="76237"/>
                </a:lnTo>
                <a:lnTo>
                  <a:pt x="8539" y="84497"/>
                </a:lnTo>
                <a:lnTo>
                  <a:pt x="0" y="84497"/>
                </a:lnTo>
                <a:lnTo>
                  <a:pt x="0" y="84720"/>
                </a:lnTo>
                <a:lnTo>
                  <a:pt x="8539" y="84720"/>
                </a:lnTo>
                <a:lnTo>
                  <a:pt x="8539" y="92924"/>
                </a:lnTo>
                <a:lnTo>
                  <a:pt x="0" y="92924"/>
                </a:lnTo>
                <a:lnTo>
                  <a:pt x="0" y="93148"/>
                </a:lnTo>
                <a:lnTo>
                  <a:pt x="8539" y="93148"/>
                </a:lnTo>
                <a:lnTo>
                  <a:pt x="8539" y="101408"/>
                </a:lnTo>
                <a:lnTo>
                  <a:pt x="0" y="101408"/>
                </a:lnTo>
                <a:lnTo>
                  <a:pt x="0" y="101631"/>
                </a:lnTo>
                <a:lnTo>
                  <a:pt x="8539" y="101631"/>
                </a:lnTo>
                <a:lnTo>
                  <a:pt x="8539" y="109891"/>
                </a:lnTo>
                <a:lnTo>
                  <a:pt x="0" y="109891"/>
                </a:lnTo>
                <a:lnTo>
                  <a:pt x="0" y="110114"/>
                </a:lnTo>
                <a:lnTo>
                  <a:pt x="8539" y="110114"/>
                </a:lnTo>
                <a:lnTo>
                  <a:pt x="8539" y="118318"/>
                </a:lnTo>
                <a:lnTo>
                  <a:pt x="0" y="118318"/>
                </a:lnTo>
                <a:lnTo>
                  <a:pt x="0" y="118541"/>
                </a:lnTo>
                <a:lnTo>
                  <a:pt x="8539" y="118541"/>
                </a:lnTo>
                <a:lnTo>
                  <a:pt x="8539" y="126801"/>
                </a:lnTo>
                <a:lnTo>
                  <a:pt x="0" y="126801"/>
                </a:lnTo>
                <a:lnTo>
                  <a:pt x="0" y="127025"/>
                </a:lnTo>
                <a:lnTo>
                  <a:pt x="8539" y="127025"/>
                </a:lnTo>
                <a:lnTo>
                  <a:pt x="8539" y="135229"/>
                </a:lnTo>
                <a:lnTo>
                  <a:pt x="0" y="135229"/>
                </a:lnTo>
                <a:lnTo>
                  <a:pt x="0" y="135452"/>
                </a:lnTo>
                <a:lnTo>
                  <a:pt x="8539" y="135452"/>
                </a:lnTo>
                <a:lnTo>
                  <a:pt x="8539" y="143712"/>
                </a:lnTo>
                <a:lnTo>
                  <a:pt x="0" y="143712"/>
                </a:lnTo>
                <a:lnTo>
                  <a:pt x="0" y="143935"/>
                </a:lnTo>
                <a:lnTo>
                  <a:pt x="8539" y="143935"/>
                </a:lnTo>
                <a:lnTo>
                  <a:pt x="8539" y="152139"/>
                </a:lnTo>
                <a:lnTo>
                  <a:pt x="0" y="152139"/>
                </a:lnTo>
                <a:lnTo>
                  <a:pt x="0" y="152362"/>
                </a:lnTo>
                <a:lnTo>
                  <a:pt x="8539" y="152362"/>
                </a:lnTo>
                <a:lnTo>
                  <a:pt x="8539" y="160734"/>
                </a:lnTo>
                <a:lnTo>
                  <a:pt x="8762" y="160734"/>
                </a:lnTo>
                <a:lnTo>
                  <a:pt x="8762" y="152362"/>
                </a:lnTo>
                <a:lnTo>
                  <a:pt x="17190" y="152362"/>
                </a:lnTo>
                <a:lnTo>
                  <a:pt x="17190" y="160734"/>
                </a:lnTo>
                <a:lnTo>
                  <a:pt x="17413" y="160734"/>
                </a:lnTo>
                <a:lnTo>
                  <a:pt x="17413" y="152362"/>
                </a:lnTo>
                <a:lnTo>
                  <a:pt x="25840" y="152362"/>
                </a:lnTo>
                <a:lnTo>
                  <a:pt x="25840" y="160734"/>
                </a:lnTo>
                <a:lnTo>
                  <a:pt x="26064" y="160734"/>
                </a:lnTo>
                <a:lnTo>
                  <a:pt x="26064" y="152362"/>
                </a:lnTo>
                <a:lnTo>
                  <a:pt x="34547" y="152362"/>
                </a:lnTo>
                <a:lnTo>
                  <a:pt x="34547" y="160734"/>
                </a:lnTo>
                <a:lnTo>
                  <a:pt x="34770" y="160734"/>
                </a:lnTo>
                <a:lnTo>
                  <a:pt x="34770" y="152362"/>
                </a:lnTo>
                <a:lnTo>
                  <a:pt x="43197" y="152362"/>
                </a:lnTo>
                <a:lnTo>
                  <a:pt x="43197" y="160734"/>
                </a:lnTo>
                <a:lnTo>
                  <a:pt x="43421" y="160734"/>
                </a:lnTo>
                <a:lnTo>
                  <a:pt x="43421" y="152362"/>
                </a:lnTo>
                <a:lnTo>
                  <a:pt x="51848" y="152362"/>
                </a:lnTo>
                <a:lnTo>
                  <a:pt x="51848" y="160734"/>
                </a:lnTo>
                <a:lnTo>
                  <a:pt x="52071" y="160734"/>
                </a:lnTo>
                <a:lnTo>
                  <a:pt x="52071" y="152362"/>
                </a:lnTo>
                <a:lnTo>
                  <a:pt x="60499" y="152362"/>
                </a:lnTo>
                <a:lnTo>
                  <a:pt x="60499" y="160734"/>
                </a:lnTo>
                <a:lnTo>
                  <a:pt x="60722" y="160734"/>
                </a:lnTo>
                <a:lnTo>
                  <a:pt x="60722" y="152362"/>
                </a:lnTo>
                <a:lnTo>
                  <a:pt x="69149" y="152362"/>
                </a:lnTo>
                <a:lnTo>
                  <a:pt x="69149" y="160734"/>
                </a:lnTo>
                <a:lnTo>
                  <a:pt x="69373" y="160734"/>
                </a:lnTo>
                <a:lnTo>
                  <a:pt x="69373" y="152362"/>
                </a:lnTo>
                <a:lnTo>
                  <a:pt x="77800" y="152362"/>
                </a:lnTo>
                <a:lnTo>
                  <a:pt x="77800" y="160734"/>
                </a:lnTo>
                <a:lnTo>
                  <a:pt x="78023" y="160734"/>
                </a:lnTo>
                <a:lnTo>
                  <a:pt x="78023" y="152362"/>
                </a:lnTo>
                <a:lnTo>
                  <a:pt x="86506" y="152362"/>
                </a:lnTo>
                <a:lnTo>
                  <a:pt x="86506" y="160734"/>
                </a:lnTo>
                <a:lnTo>
                  <a:pt x="86730" y="160734"/>
                </a:lnTo>
                <a:lnTo>
                  <a:pt x="86730" y="152362"/>
                </a:lnTo>
                <a:lnTo>
                  <a:pt x="95157" y="152362"/>
                </a:lnTo>
                <a:lnTo>
                  <a:pt x="95157" y="160734"/>
                </a:lnTo>
                <a:lnTo>
                  <a:pt x="95380" y="160734"/>
                </a:lnTo>
                <a:lnTo>
                  <a:pt x="95380" y="152362"/>
                </a:lnTo>
                <a:lnTo>
                  <a:pt x="103808" y="152362"/>
                </a:lnTo>
                <a:lnTo>
                  <a:pt x="103808" y="160734"/>
                </a:lnTo>
                <a:lnTo>
                  <a:pt x="104031" y="160734"/>
                </a:lnTo>
                <a:lnTo>
                  <a:pt x="104031" y="152362"/>
                </a:lnTo>
                <a:lnTo>
                  <a:pt x="112458" y="152362"/>
                </a:lnTo>
                <a:lnTo>
                  <a:pt x="112458" y="160734"/>
                </a:lnTo>
                <a:lnTo>
                  <a:pt x="112681" y="160734"/>
                </a:lnTo>
                <a:lnTo>
                  <a:pt x="112681" y="152362"/>
                </a:lnTo>
                <a:lnTo>
                  <a:pt x="121109" y="152362"/>
                </a:lnTo>
                <a:lnTo>
                  <a:pt x="121109" y="160734"/>
                </a:lnTo>
                <a:lnTo>
                  <a:pt x="121332" y="160734"/>
                </a:lnTo>
                <a:lnTo>
                  <a:pt x="121332" y="152362"/>
                </a:lnTo>
                <a:lnTo>
                  <a:pt x="129760" y="152362"/>
                </a:lnTo>
                <a:lnTo>
                  <a:pt x="129760" y="160734"/>
                </a:lnTo>
                <a:lnTo>
                  <a:pt x="129983" y="160734"/>
                </a:lnTo>
                <a:lnTo>
                  <a:pt x="129983" y="152362"/>
                </a:lnTo>
                <a:lnTo>
                  <a:pt x="138410" y="152362"/>
                </a:lnTo>
                <a:lnTo>
                  <a:pt x="138410" y="160734"/>
                </a:lnTo>
                <a:lnTo>
                  <a:pt x="138633" y="160734"/>
                </a:lnTo>
                <a:lnTo>
                  <a:pt x="138633" y="152362"/>
                </a:lnTo>
                <a:lnTo>
                  <a:pt x="147117" y="152362"/>
                </a:lnTo>
                <a:lnTo>
                  <a:pt x="147117" y="160734"/>
                </a:lnTo>
                <a:lnTo>
                  <a:pt x="147340" y="160734"/>
                </a:lnTo>
                <a:lnTo>
                  <a:pt x="147340" y="152362"/>
                </a:lnTo>
                <a:lnTo>
                  <a:pt x="155767" y="152362"/>
                </a:lnTo>
                <a:lnTo>
                  <a:pt x="155767" y="160734"/>
                </a:lnTo>
                <a:lnTo>
                  <a:pt x="155990" y="160734"/>
                </a:lnTo>
                <a:lnTo>
                  <a:pt x="155990" y="152362"/>
                </a:lnTo>
                <a:lnTo>
                  <a:pt x="164418" y="152362"/>
                </a:lnTo>
                <a:lnTo>
                  <a:pt x="164418" y="160734"/>
                </a:lnTo>
                <a:lnTo>
                  <a:pt x="164641" y="160734"/>
                </a:lnTo>
                <a:lnTo>
                  <a:pt x="164641" y="152362"/>
                </a:lnTo>
                <a:lnTo>
                  <a:pt x="173069" y="152362"/>
                </a:lnTo>
                <a:lnTo>
                  <a:pt x="173069" y="160734"/>
                </a:lnTo>
                <a:lnTo>
                  <a:pt x="173292" y="160734"/>
                </a:lnTo>
                <a:lnTo>
                  <a:pt x="173292" y="152362"/>
                </a:lnTo>
                <a:lnTo>
                  <a:pt x="181719" y="152362"/>
                </a:lnTo>
                <a:lnTo>
                  <a:pt x="181719" y="160734"/>
                </a:lnTo>
                <a:lnTo>
                  <a:pt x="181942" y="160734"/>
                </a:lnTo>
                <a:lnTo>
                  <a:pt x="181942" y="152362"/>
                </a:lnTo>
                <a:lnTo>
                  <a:pt x="190370" y="152362"/>
                </a:lnTo>
                <a:lnTo>
                  <a:pt x="190370" y="160734"/>
                </a:lnTo>
                <a:lnTo>
                  <a:pt x="190593" y="160734"/>
                </a:lnTo>
                <a:lnTo>
                  <a:pt x="190593" y="152362"/>
                </a:lnTo>
                <a:lnTo>
                  <a:pt x="199020" y="152362"/>
                </a:lnTo>
                <a:lnTo>
                  <a:pt x="199020" y="160734"/>
                </a:lnTo>
                <a:lnTo>
                  <a:pt x="199244" y="160734"/>
                </a:lnTo>
                <a:lnTo>
                  <a:pt x="199244" y="152362"/>
                </a:lnTo>
                <a:lnTo>
                  <a:pt x="207727" y="152362"/>
                </a:lnTo>
                <a:lnTo>
                  <a:pt x="207727" y="160734"/>
                </a:lnTo>
                <a:lnTo>
                  <a:pt x="207950" y="160734"/>
                </a:lnTo>
                <a:lnTo>
                  <a:pt x="207950" y="152362"/>
                </a:lnTo>
                <a:lnTo>
                  <a:pt x="216377" y="152362"/>
                </a:lnTo>
                <a:lnTo>
                  <a:pt x="216377" y="160734"/>
                </a:lnTo>
                <a:lnTo>
                  <a:pt x="216601" y="160734"/>
                </a:lnTo>
                <a:lnTo>
                  <a:pt x="216601" y="152362"/>
                </a:lnTo>
                <a:lnTo>
                  <a:pt x="225028" y="152362"/>
                </a:lnTo>
                <a:lnTo>
                  <a:pt x="225028" y="160734"/>
                </a:lnTo>
                <a:lnTo>
                  <a:pt x="225251" y="160734"/>
                </a:lnTo>
                <a:lnTo>
                  <a:pt x="225251" y="152362"/>
                </a:lnTo>
                <a:lnTo>
                  <a:pt x="233679" y="152362"/>
                </a:lnTo>
                <a:lnTo>
                  <a:pt x="233679" y="160734"/>
                </a:lnTo>
                <a:lnTo>
                  <a:pt x="233902" y="160734"/>
                </a:lnTo>
                <a:lnTo>
                  <a:pt x="233902" y="152362"/>
                </a:lnTo>
                <a:lnTo>
                  <a:pt x="242329" y="152362"/>
                </a:lnTo>
                <a:lnTo>
                  <a:pt x="242329" y="160734"/>
                </a:lnTo>
                <a:lnTo>
                  <a:pt x="242553" y="160734"/>
                </a:lnTo>
                <a:lnTo>
                  <a:pt x="242553" y="152362"/>
                </a:lnTo>
                <a:lnTo>
                  <a:pt x="250980" y="152362"/>
                </a:lnTo>
                <a:lnTo>
                  <a:pt x="250980" y="160734"/>
                </a:lnTo>
                <a:lnTo>
                  <a:pt x="251203" y="160734"/>
                </a:lnTo>
                <a:lnTo>
                  <a:pt x="251203" y="152362"/>
                </a:lnTo>
                <a:lnTo>
                  <a:pt x="259686" y="152362"/>
                </a:lnTo>
                <a:lnTo>
                  <a:pt x="259686" y="160734"/>
                </a:lnTo>
                <a:lnTo>
                  <a:pt x="259910" y="160734"/>
                </a:lnTo>
                <a:lnTo>
                  <a:pt x="259910" y="152362"/>
                </a:lnTo>
                <a:lnTo>
                  <a:pt x="268337" y="152362"/>
                </a:lnTo>
                <a:lnTo>
                  <a:pt x="268337" y="160734"/>
                </a:lnTo>
                <a:lnTo>
                  <a:pt x="268560" y="160734"/>
                </a:lnTo>
                <a:lnTo>
                  <a:pt x="268560" y="152362"/>
                </a:lnTo>
                <a:lnTo>
                  <a:pt x="276988" y="152362"/>
                </a:lnTo>
                <a:lnTo>
                  <a:pt x="276988" y="160734"/>
                </a:lnTo>
                <a:lnTo>
                  <a:pt x="277211" y="160734"/>
                </a:lnTo>
                <a:lnTo>
                  <a:pt x="277211" y="152362"/>
                </a:lnTo>
                <a:lnTo>
                  <a:pt x="285750" y="152362"/>
                </a:lnTo>
                <a:lnTo>
                  <a:pt x="285750" y="152139"/>
                </a:lnTo>
                <a:lnTo>
                  <a:pt x="277211" y="152139"/>
                </a:lnTo>
                <a:lnTo>
                  <a:pt x="277211" y="143935"/>
                </a:lnTo>
                <a:lnTo>
                  <a:pt x="285750" y="143935"/>
                </a:lnTo>
                <a:lnTo>
                  <a:pt x="285750" y="143712"/>
                </a:lnTo>
                <a:lnTo>
                  <a:pt x="277211" y="143712"/>
                </a:lnTo>
                <a:lnTo>
                  <a:pt x="277211" y="135452"/>
                </a:lnTo>
                <a:lnTo>
                  <a:pt x="285750" y="135452"/>
                </a:lnTo>
                <a:lnTo>
                  <a:pt x="285750" y="135229"/>
                </a:lnTo>
                <a:lnTo>
                  <a:pt x="277211" y="135229"/>
                </a:lnTo>
                <a:lnTo>
                  <a:pt x="277211" y="127025"/>
                </a:lnTo>
                <a:lnTo>
                  <a:pt x="285750" y="127025"/>
                </a:lnTo>
                <a:lnTo>
                  <a:pt x="285750" y="126801"/>
                </a:lnTo>
                <a:lnTo>
                  <a:pt x="277211" y="126801"/>
                </a:lnTo>
                <a:lnTo>
                  <a:pt x="277211" y="118541"/>
                </a:lnTo>
                <a:lnTo>
                  <a:pt x="285750" y="118541"/>
                </a:lnTo>
                <a:lnTo>
                  <a:pt x="285750" y="118318"/>
                </a:lnTo>
                <a:lnTo>
                  <a:pt x="277211" y="118318"/>
                </a:lnTo>
                <a:lnTo>
                  <a:pt x="277211" y="110114"/>
                </a:lnTo>
                <a:lnTo>
                  <a:pt x="285750" y="110114"/>
                </a:lnTo>
                <a:lnTo>
                  <a:pt x="285750" y="109891"/>
                </a:lnTo>
                <a:lnTo>
                  <a:pt x="277211" y="109891"/>
                </a:lnTo>
                <a:lnTo>
                  <a:pt x="277211" y="101631"/>
                </a:lnTo>
                <a:lnTo>
                  <a:pt x="285750" y="101631"/>
                </a:lnTo>
                <a:lnTo>
                  <a:pt x="285750" y="101408"/>
                </a:lnTo>
                <a:lnTo>
                  <a:pt x="277211" y="101408"/>
                </a:lnTo>
                <a:lnTo>
                  <a:pt x="277211" y="93148"/>
                </a:lnTo>
                <a:lnTo>
                  <a:pt x="285750" y="93148"/>
                </a:lnTo>
                <a:lnTo>
                  <a:pt x="285750" y="92924"/>
                </a:lnTo>
                <a:lnTo>
                  <a:pt x="277211" y="92924"/>
                </a:lnTo>
                <a:lnTo>
                  <a:pt x="277211" y="84720"/>
                </a:lnTo>
                <a:lnTo>
                  <a:pt x="285750" y="84720"/>
                </a:lnTo>
                <a:lnTo>
                  <a:pt x="285750" y="84497"/>
                </a:lnTo>
                <a:lnTo>
                  <a:pt x="277211" y="84497"/>
                </a:lnTo>
                <a:lnTo>
                  <a:pt x="277211" y="76237"/>
                </a:lnTo>
                <a:lnTo>
                  <a:pt x="285750" y="76237"/>
                </a:lnTo>
                <a:lnTo>
                  <a:pt x="285750" y="76014"/>
                </a:lnTo>
                <a:lnTo>
                  <a:pt x="277211" y="76014"/>
                </a:lnTo>
                <a:lnTo>
                  <a:pt x="277211" y="67810"/>
                </a:lnTo>
                <a:lnTo>
                  <a:pt x="285750" y="67810"/>
                </a:lnTo>
                <a:lnTo>
                  <a:pt x="285750" y="67586"/>
                </a:lnTo>
                <a:lnTo>
                  <a:pt x="277211" y="67586"/>
                </a:lnTo>
                <a:lnTo>
                  <a:pt x="277211" y="59326"/>
                </a:lnTo>
                <a:lnTo>
                  <a:pt x="285750" y="59326"/>
                </a:lnTo>
                <a:lnTo>
                  <a:pt x="285750" y="59103"/>
                </a:lnTo>
                <a:lnTo>
                  <a:pt x="277211" y="59103"/>
                </a:lnTo>
                <a:lnTo>
                  <a:pt x="277211" y="50843"/>
                </a:lnTo>
                <a:lnTo>
                  <a:pt x="285750" y="50843"/>
                </a:lnTo>
                <a:lnTo>
                  <a:pt x="285750" y="50620"/>
                </a:lnTo>
                <a:lnTo>
                  <a:pt x="277211" y="50620"/>
                </a:lnTo>
                <a:lnTo>
                  <a:pt x="277211" y="42416"/>
                </a:lnTo>
                <a:lnTo>
                  <a:pt x="285750" y="42416"/>
                </a:lnTo>
                <a:lnTo>
                  <a:pt x="285750" y="42193"/>
                </a:lnTo>
                <a:lnTo>
                  <a:pt x="277211" y="42193"/>
                </a:lnTo>
                <a:lnTo>
                  <a:pt x="277211" y="33933"/>
                </a:lnTo>
                <a:lnTo>
                  <a:pt x="285750" y="33933"/>
                </a:lnTo>
                <a:lnTo>
                  <a:pt x="285750" y="33709"/>
                </a:lnTo>
                <a:lnTo>
                  <a:pt x="277211" y="33709"/>
                </a:lnTo>
                <a:lnTo>
                  <a:pt x="277211" y="25505"/>
                </a:lnTo>
                <a:lnTo>
                  <a:pt x="285750" y="25505"/>
                </a:lnTo>
                <a:lnTo>
                  <a:pt x="285750" y="25282"/>
                </a:lnTo>
                <a:lnTo>
                  <a:pt x="277211" y="25282"/>
                </a:lnTo>
                <a:lnTo>
                  <a:pt x="277211" y="17022"/>
                </a:lnTo>
                <a:lnTo>
                  <a:pt x="285750" y="17022"/>
                </a:lnTo>
                <a:lnTo>
                  <a:pt x="285750" y="16799"/>
                </a:lnTo>
                <a:lnTo>
                  <a:pt x="277211" y="16799"/>
                </a:lnTo>
                <a:lnTo>
                  <a:pt x="277211" y="8595"/>
                </a:lnTo>
                <a:lnTo>
                  <a:pt x="285750" y="8595"/>
                </a:lnTo>
                <a:lnTo>
                  <a:pt x="285750" y="8372"/>
                </a:lnTo>
                <a:lnTo>
                  <a:pt x="277211" y="8372"/>
                </a:lnTo>
                <a:lnTo>
                  <a:pt x="277211" y="0"/>
                </a:lnTo>
                <a:lnTo>
                  <a:pt x="276988" y="0"/>
                </a:lnTo>
                <a:lnTo>
                  <a:pt x="276988" y="8372"/>
                </a:lnTo>
                <a:lnTo>
                  <a:pt x="268560" y="8372"/>
                </a:lnTo>
                <a:lnTo>
                  <a:pt x="268560" y="0"/>
                </a:lnTo>
                <a:lnTo>
                  <a:pt x="268337" y="0"/>
                </a:lnTo>
                <a:lnTo>
                  <a:pt x="268337" y="8372"/>
                </a:lnTo>
                <a:lnTo>
                  <a:pt x="259910" y="8372"/>
                </a:lnTo>
                <a:lnTo>
                  <a:pt x="259910" y="0"/>
                </a:lnTo>
                <a:lnTo>
                  <a:pt x="259686" y="0"/>
                </a:lnTo>
                <a:lnTo>
                  <a:pt x="259686" y="8372"/>
                </a:lnTo>
                <a:lnTo>
                  <a:pt x="251203" y="8372"/>
                </a:lnTo>
                <a:lnTo>
                  <a:pt x="251203" y="0"/>
                </a:lnTo>
                <a:lnTo>
                  <a:pt x="250980" y="0"/>
                </a:lnTo>
                <a:lnTo>
                  <a:pt x="250980" y="8372"/>
                </a:lnTo>
                <a:lnTo>
                  <a:pt x="242553" y="8372"/>
                </a:lnTo>
                <a:lnTo>
                  <a:pt x="242553" y="0"/>
                </a:lnTo>
                <a:lnTo>
                  <a:pt x="242329" y="0"/>
                </a:lnTo>
                <a:lnTo>
                  <a:pt x="242329" y="8372"/>
                </a:lnTo>
                <a:lnTo>
                  <a:pt x="233902" y="8372"/>
                </a:lnTo>
                <a:lnTo>
                  <a:pt x="233902" y="0"/>
                </a:lnTo>
                <a:lnTo>
                  <a:pt x="233679" y="0"/>
                </a:lnTo>
                <a:lnTo>
                  <a:pt x="233679" y="8372"/>
                </a:lnTo>
                <a:lnTo>
                  <a:pt x="225251" y="8372"/>
                </a:lnTo>
                <a:lnTo>
                  <a:pt x="225251" y="0"/>
                </a:lnTo>
                <a:lnTo>
                  <a:pt x="225028" y="0"/>
                </a:lnTo>
                <a:lnTo>
                  <a:pt x="225028" y="8372"/>
                </a:lnTo>
                <a:lnTo>
                  <a:pt x="216601" y="8372"/>
                </a:lnTo>
                <a:lnTo>
                  <a:pt x="216601" y="0"/>
                </a:lnTo>
                <a:lnTo>
                  <a:pt x="216377" y="0"/>
                </a:lnTo>
                <a:lnTo>
                  <a:pt x="216377" y="8372"/>
                </a:lnTo>
                <a:lnTo>
                  <a:pt x="207950" y="8372"/>
                </a:lnTo>
                <a:lnTo>
                  <a:pt x="207950" y="0"/>
                </a:lnTo>
                <a:lnTo>
                  <a:pt x="207727" y="0"/>
                </a:lnTo>
                <a:lnTo>
                  <a:pt x="207727" y="8372"/>
                </a:lnTo>
                <a:lnTo>
                  <a:pt x="199244" y="8372"/>
                </a:lnTo>
                <a:lnTo>
                  <a:pt x="199244" y="0"/>
                </a:lnTo>
                <a:lnTo>
                  <a:pt x="199020" y="0"/>
                </a:lnTo>
                <a:lnTo>
                  <a:pt x="199020" y="8372"/>
                </a:lnTo>
                <a:lnTo>
                  <a:pt x="190593" y="8372"/>
                </a:lnTo>
                <a:lnTo>
                  <a:pt x="190593" y="0"/>
                </a:lnTo>
                <a:lnTo>
                  <a:pt x="190370" y="0"/>
                </a:lnTo>
                <a:lnTo>
                  <a:pt x="190370" y="8372"/>
                </a:lnTo>
                <a:lnTo>
                  <a:pt x="181942" y="8372"/>
                </a:lnTo>
                <a:lnTo>
                  <a:pt x="181942" y="0"/>
                </a:lnTo>
                <a:lnTo>
                  <a:pt x="181719" y="0"/>
                </a:lnTo>
                <a:lnTo>
                  <a:pt x="181719" y="8372"/>
                </a:lnTo>
                <a:lnTo>
                  <a:pt x="173292" y="8372"/>
                </a:lnTo>
                <a:lnTo>
                  <a:pt x="173292" y="0"/>
                </a:lnTo>
                <a:lnTo>
                  <a:pt x="173069" y="0"/>
                </a:lnTo>
                <a:lnTo>
                  <a:pt x="173069" y="8372"/>
                </a:lnTo>
                <a:lnTo>
                  <a:pt x="164641" y="8372"/>
                </a:lnTo>
                <a:lnTo>
                  <a:pt x="164641" y="0"/>
                </a:lnTo>
                <a:lnTo>
                  <a:pt x="164418" y="0"/>
                </a:lnTo>
                <a:lnTo>
                  <a:pt x="164418" y="8372"/>
                </a:lnTo>
                <a:lnTo>
                  <a:pt x="155990" y="8372"/>
                </a:lnTo>
                <a:lnTo>
                  <a:pt x="155990" y="0"/>
                </a:lnTo>
                <a:lnTo>
                  <a:pt x="155767" y="0"/>
                </a:lnTo>
                <a:lnTo>
                  <a:pt x="155767" y="8372"/>
                </a:lnTo>
                <a:lnTo>
                  <a:pt x="147340" y="8372"/>
                </a:lnTo>
                <a:lnTo>
                  <a:pt x="147340" y="0"/>
                </a:lnTo>
                <a:lnTo>
                  <a:pt x="147117" y="0"/>
                </a:lnTo>
                <a:lnTo>
                  <a:pt x="147117" y="8372"/>
                </a:lnTo>
                <a:lnTo>
                  <a:pt x="138633" y="8372"/>
                </a:lnTo>
                <a:lnTo>
                  <a:pt x="138633" y="0"/>
                </a:lnTo>
                <a:lnTo>
                  <a:pt x="138410" y="0"/>
                </a:lnTo>
                <a:lnTo>
                  <a:pt x="138410" y="8372"/>
                </a:lnTo>
                <a:lnTo>
                  <a:pt x="129983" y="8372"/>
                </a:lnTo>
                <a:lnTo>
                  <a:pt x="129983" y="0"/>
                </a:lnTo>
                <a:lnTo>
                  <a:pt x="129760" y="0"/>
                </a:lnTo>
                <a:lnTo>
                  <a:pt x="129760" y="8372"/>
                </a:lnTo>
                <a:lnTo>
                  <a:pt x="121332" y="8372"/>
                </a:lnTo>
                <a:lnTo>
                  <a:pt x="121332" y="0"/>
                </a:lnTo>
                <a:lnTo>
                  <a:pt x="121109" y="0"/>
                </a:lnTo>
                <a:lnTo>
                  <a:pt x="121109" y="8372"/>
                </a:lnTo>
                <a:lnTo>
                  <a:pt x="112681" y="8372"/>
                </a:lnTo>
                <a:lnTo>
                  <a:pt x="112681" y="0"/>
                </a:lnTo>
                <a:lnTo>
                  <a:pt x="112458" y="0"/>
                </a:lnTo>
                <a:lnTo>
                  <a:pt x="112458" y="8372"/>
                </a:lnTo>
                <a:lnTo>
                  <a:pt x="104031" y="8372"/>
                </a:lnTo>
                <a:lnTo>
                  <a:pt x="104031" y="0"/>
                </a:lnTo>
                <a:lnTo>
                  <a:pt x="103808" y="0"/>
                </a:lnTo>
                <a:lnTo>
                  <a:pt x="103808" y="8372"/>
                </a:lnTo>
                <a:lnTo>
                  <a:pt x="95380" y="8372"/>
                </a:lnTo>
                <a:lnTo>
                  <a:pt x="95380" y="0"/>
                </a:lnTo>
                <a:lnTo>
                  <a:pt x="95157" y="0"/>
                </a:lnTo>
                <a:lnTo>
                  <a:pt x="95157" y="8372"/>
                </a:lnTo>
                <a:lnTo>
                  <a:pt x="86730" y="8372"/>
                </a:lnTo>
                <a:lnTo>
                  <a:pt x="86730" y="0"/>
                </a:lnTo>
                <a:lnTo>
                  <a:pt x="86506" y="0"/>
                </a:lnTo>
                <a:lnTo>
                  <a:pt x="86506" y="8372"/>
                </a:lnTo>
                <a:lnTo>
                  <a:pt x="78023" y="8372"/>
                </a:lnTo>
                <a:lnTo>
                  <a:pt x="78023" y="0"/>
                </a:lnTo>
                <a:lnTo>
                  <a:pt x="77800" y="0"/>
                </a:lnTo>
                <a:lnTo>
                  <a:pt x="77800" y="8372"/>
                </a:lnTo>
                <a:lnTo>
                  <a:pt x="69373" y="8372"/>
                </a:lnTo>
                <a:lnTo>
                  <a:pt x="69373" y="0"/>
                </a:lnTo>
                <a:lnTo>
                  <a:pt x="69149" y="0"/>
                </a:lnTo>
                <a:lnTo>
                  <a:pt x="69149" y="8372"/>
                </a:lnTo>
                <a:lnTo>
                  <a:pt x="60722" y="8372"/>
                </a:lnTo>
                <a:lnTo>
                  <a:pt x="60722" y="0"/>
                </a:lnTo>
                <a:lnTo>
                  <a:pt x="60499" y="0"/>
                </a:lnTo>
                <a:lnTo>
                  <a:pt x="60499" y="8372"/>
                </a:lnTo>
                <a:lnTo>
                  <a:pt x="52071" y="8372"/>
                </a:lnTo>
                <a:lnTo>
                  <a:pt x="52071" y="0"/>
                </a:lnTo>
                <a:lnTo>
                  <a:pt x="51848" y="0"/>
                </a:lnTo>
                <a:lnTo>
                  <a:pt x="51848" y="8372"/>
                </a:lnTo>
                <a:lnTo>
                  <a:pt x="43421" y="8372"/>
                </a:lnTo>
                <a:lnTo>
                  <a:pt x="43421" y="0"/>
                </a:lnTo>
                <a:lnTo>
                  <a:pt x="43197" y="0"/>
                </a:lnTo>
                <a:lnTo>
                  <a:pt x="43197" y="8372"/>
                </a:lnTo>
                <a:lnTo>
                  <a:pt x="34770" y="8372"/>
                </a:lnTo>
                <a:lnTo>
                  <a:pt x="34770" y="0"/>
                </a:lnTo>
                <a:lnTo>
                  <a:pt x="34547" y="0"/>
                </a:lnTo>
                <a:lnTo>
                  <a:pt x="34547" y="8372"/>
                </a:lnTo>
                <a:lnTo>
                  <a:pt x="26064" y="8372"/>
                </a:lnTo>
                <a:lnTo>
                  <a:pt x="26064" y="0"/>
                </a:lnTo>
                <a:lnTo>
                  <a:pt x="25840" y="0"/>
                </a:lnTo>
                <a:lnTo>
                  <a:pt x="25840" y="8372"/>
                </a:lnTo>
                <a:lnTo>
                  <a:pt x="17413" y="8372"/>
                </a:lnTo>
                <a:lnTo>
                  <a:pt x="17413" y="0"/>
                </a:lnTo>
                <a:lnTo>
                  <a:pt x="17190" y="0"/>
                </a:lnTo>
                <a:lnTo>
                  <a:pt x="17190" y="8372"/>
                </a:lnTo>
                <a:lnTo>
                  <a:pt x="8762" y="8372"/>
                </a:lnTo>
                <a:lnTo>
                  <a:pt x="8762" y="0"/>
                </a:lnTo>
                <a:close/>
              </a:path>
            </a:pathLst>
          </a:custGeom>
          <a:solidFill>
            <a:srgbClr val="00041C">
              <a:alpha val="184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739675" y="401250"/>
            <a:ext cx="7686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Titillium Web ExtraLight"/>
              <a:buNone/>
              <a:defRPr sz="3000">
                <a:solidFill>
                  <a:schemeClr val="lt1"/>
                </a:solidFill>
                <a:latin typeface="Titillium Web ExtraLight"/>
                <a:ea typeface="Titillium Web ExtraLight"/>
                <a:cs typeface="Titillium Web ExtraLight"/>
                <a:sym typeface="Titillium Web Extra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739680" y="1152528"/>
            <a:ext cx="7686000" cy="30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▫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-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●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○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Clr>
                <a:srgbClr val="6E86B6"/>
              </a:buClr>
              <a:buSzPts val="2400"/>
              <a:buFont typeface="Titillium Web"/>
              <a:buChar char="■"/>
              <a:defRPr sz="24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 rtl="0" algn="ctr">
              <a:buNone/>
              <a:defRPr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25.jpg"/><Relationship Id="rId5" Type="http://schemas.openxmlformats.org/officeDocument/2006/relationships/image" Target="../media/image1.png"/><Relationship Id="rId6" Type="http://schemas.openxmlformats.org/officeDocument/2006/relationships/image" Target="../media/image21.png"/><Relationship Id="rId7" Type="http://schemas.openxmlformats.org/officeDocument/2006/relationships/image" Target="../media/image7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3.jpg"/><Relationship Id="rId7" Type="http://schemas.openxmlformats.org/officeDocument/2006/relationships/image" Target="../media/image8.png"/><Relationship Id="rId8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6.jpg"/><Relationship Id="rId5" Type="http://schemas.openxmlformats.org/officeDocument/2006/relationships/image" Target="../media/image22.png"/><Relationship Id="rId6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2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6.jpg"/><Relationship Id="rId5" Type="http://schemas.openxmlformats.org/officeDocument/2006/relationships/image" Target="../media/image14.png"/><Relationship Id="rId6" Type="http://schemas.openxmlformats.org/officeDocument/2006/relationships/image" Target="../media/image1.png"/><Relationship Id="rId7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24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9.png"/><Relationship Id="rId5" Type="http://schemas.openxmlformats.org/officeDocument/2006/relationships/image" Target="../media/image54.png"/><Relationship Id="rId6" Type="http://schemas.openxmlformats.org/officeDocument/2006/relationships/image" Target="../media/image5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hyperlink" Target="http://www.youtube.com/watch?v=y1ybGPWAzhg" TargetMode="External"/><Relationship Id="rId5" Type="http://schemas.openxmlformats.org/officeDocument/2006/relationships/image" Target="../media/image1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hyperlink" Target="http://drive.google.com/file/d/1Ev3vsRAUQl_0yX3VJW1w71-8js5K5f-P/view" TargetMode="External"/><Relationship Id="rId5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32.png"/><Relationship Id="rId5" Type="http://schemas.openxmlformats.org/officeDocument/2006/relationships/image" Target="../media/image39.png"/><Relationship Id="rId6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hyperlink" Target="http://drive.google.com/file/d/1c_I-uxGcHpVm_ORLoBqLoVZmMn6i957K/view" TargetMode="External"/><Relationship Id="rId5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45.png"/><Relationship Id="rId5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3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3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png"/><Relationship Id="rId4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4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Relationship Id="rId4" Type="http://schemas.openxmlformats.org/officeDocument/2006/relationships/image" Target="../media/image4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3.png"/><Relationship Id="rId4" Type="http://schemas.openxmlformats.org/officeDocument/2006/relationships/image" Target="../media/image22.png"/><Relationship Id="rId5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Relationship Id="rId4" Type="http://schemas.openxmlformats.org/officeDocument/2006/relationships/image" Target="../media/image49.png"/><Relationship Id="rId5" Type="http://schemas.openxmlformats.org/officeDocument/2006/relationships/image" Target="../media/image37.png"/><Relationship Id="rId6" Type="http://schemas.openxmlformats.org/officeDocument/2006/relationships/image" Target="../media/image5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Relationship Id="rId4" Type="http://schemas.openxmlformats.org/officeDocument/2006/relationships/image" Target="../media/image35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5.png"/><Relationship Id="rId4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Relationship Id="rId4" Type="http://schemas.openxmlformats.org/officeDocument/2006/relationships/image" Target="../media/image5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Relationship Id="rId4" Type="http://schemas.openxmlformats.org/officeDocument/2006/relationships/image" Target="../media/image5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15"/>
          <p:cNvSpPr txBox="1"/>
          <p:nvPr>
            <p:ph type="ctrTitle"/>
          </p:nvPr>
        </p:nvSpPr>
        <p:spPr>
          <a:xfrm>
            <a:off x="2276400" y="233925"/>
            <a:ext cx="6867600" cy="20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            </a:t>
            </a: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Image Analysis and Geometry Reconstruction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80" name="Google Shape;780;p15"/>
          <p:cNvSpPr/>
          <p:nvPr/>
        </p:nvSpPr>
        <p:spPr>
          <a:xfrm>
            <a:off x="0" y="3776250"/>
            <a:ext cx="9144000" cy="9072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15"/>
          <p:cNvSpPr txBox="1"/>
          <p:nvPr>
            <p:ph idx="4294967295" type="body"/>
          </p:nvPr>
        </p:nvSpPr>
        <p:spPr>
          <a:xfrm>
            <a:off x="215650" y="3680400"/>
            <a:ext cx="7041000" cy="12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/>
              <a:t>Client: Dr. Mathias Brieu (Mechanical Engineering)</a:t>
            </a:r>
            <a:endParaRPr b="1"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/>
              <a:t>Advisor: Dr. Negin Forouzesh (Computer Science)</a:t>
            </a:r>
            <a:endParaRPr b="1"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/>
          </a:p>
        </p:txBody>
      </p:sp>
      <p:pic>
        <p:nvPicPr>
          <p:cNvPr id="782" name="Google Shape;7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50" y="269400"/>
            <a:ext cx="731274" cy="90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16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Meet the Team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88" name="Google Shape;788;p16"/>
          <p:cNvPicPr preferRelativeResize="0"/>
          <p:nvPr/>
        </p:nvPicPr>
        <p:blipFill rotWithShape="1">
          <a:blip r:embed="rId3">
            <a:alphaModFix/>
          </a:blip>
          <a:srcRect b="0" l="18750" r="18749" t="0"/>
          <a:stretch/>
        </p:blipFill>
        <p:spPr>
          <a:xfrm>
            <a:off x="7583000" y="1488799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89" name="Google Shape;789;p16"/>
          <p:cNvSpPr txBox="1"/>
          <p:nvPr/>
        </p:nvSpPr>
        <p:spPr>
          <a:xfrm>
            <a:off x="3753150" y="2978000"/>
            <a:ext cx="16377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Alejandra Olvera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Front-end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aolver14@calstatela.edu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90" name="Google Shape;790;p16"/>
          <p:cNvSpPr txBox="1"/>
          <p:nvPr/>
        </p:nvSpPr>
        <p:spPr>
          <a:xfrm>
            <a:off x="250650" y="2984438"/>
            <a:ext cx="15699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Ralph Belleca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Lead, Front-end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rbellec@calstatela.edu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91" name="Google Shape;791;p16"/>
          <p:cNvPicPr preferRelativeResize="0"/>
          <p:nvPr/>
        </p:nvPicPr>
        <p:blipFill rotWithShape="1">
          <a:blip r:embed="rId4">
            <a:alphaModFix/>
          </a:blip>
          <a:srcRect b="22672" l="12610" r="7778" t="26181"/>
          <a:stretch/>
        </p:blipFill>
        <p:spPr>
          <a:xfrm>
            <a:off x="326550" y="1488800"/>
            <a:ext cx="1489200" cy="148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92" name="Google Shape;79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8450" y="1250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16"/>
          <p:cNvSpPr txBox="1"/>
          <p:nvPr/>
        </p:nvSpPr>
        <p:spPr>
          <a:xfrm>
            <a:off x="5728025" y="2978000"/>
            <a:ext cx="16377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Sabino</a:t>
            </a: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Ramirez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Front-end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srami207@calstatela.edu</a:t>
            </a:r>
            <a:endParaRPr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94" name="Google Shape;794;p16"/>
          <p:cNvSpPr txBox="1"/>
          <p:nvPr/>
        </p:nvSpPr>
        <p:spPr>
          <a:xfrm>
            <a:off x="7508750" y="2977988"/>
            <a:ext cx="16377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Mary Semerdjian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Front-end Lead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msemerd2@calstatela.edu</a:t>
            </a:r>
            <a:endParaRPr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95" name="Google Shape;795;p16"/>
          <p:cNvSpPr txBox="1"/>
          <p:nvPr/>
        </p:nvSpPr>
        <p:spPr>
          <a:xfrm>
            <a:off x="2005950" y="2977988"/>
            <a:ext cx="16377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Robin Mok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Front-end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rmok2</a:t>
            </a:r>
            <a:r>
              <a:rPr lang="en" sz="9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@calstatela.edu</a:t>
            </a:r>
            <a:endParaRPr sz="1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96" name="Google Shape;796;p16"/>
          <p:cNvPicPr preferRelativeResize="0"/>
          <p:nvPr/>
        </p:nvPicPr>
        <p:blipFill rotWithShape="1">
          <a:blip r:embed="rId6">
            <a:alphaModFix/>
          </a:blip>
          <a:srcRect b="34247" l="0" r="10047" t="13884"/>
          <a:stretch/>
        </p:blipFill>
        <p:spPr>
          <a:xfrm>
            <a:off x="3829050" y="1470200"/>
            <a:ext cx="1489200" cy="1526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97" name="Google Shape;79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02275" y="1474250"/>
            <a:ext cx="1489200" cy="1518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798" name="Google Shape;798;p16"/>
          <p:cNvPicPr preferRelativeResize="0"/>
          <p:nvPr/>
        </p:nvPicPr>
        <p:blipFill rotWithShape="1">
          <a:blip r:embed="rId8">
            <a:alphaModFix/>
          </a:blip>
          <a:srcRect b="17711" l="17711" r="17718" t="17718"/>
          <a:stretch/>
        </p:blipFill>
        <p:spPr>
          <a:xfrm>
            <a:off x="2005950" y="1488800"/>
            <a:ext cx="1489200" cy="1489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17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Meet the Team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04" name="Google Shape;8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3025" y="1495374"/>
            <a:ext cx="1489200" cy="1489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05" name="Google Shape;80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8450" y="1250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17"/>
          <p:cNvSpPr txBox="1"/>
          <p:nvPr/>
        </p:nvSpPr>
        <p:spPr>
          <a:xfrm>
            <a:off x="5609225" y="2970163"/>
            <a:ext cx="1774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 Parker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dparke11@calstatela.edu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07" name="Google Shape;80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7713" y="1495363"/>
            <a:ext cx="1489200" cy="1460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08" name="Google Shape;808;p17"/>
          <p:cNvSpPr txBox="1"/>
          <p:nvPr/>
        </p:nvSpPr>
        <p:spPr>
          <a:xfrm>
            <a:off x="285450" y="2970163"/>
            <a:ext cx="1774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Nicol Barrios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</a:t>
            </a: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-end Lead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abarri53@calstatela.edu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09" name="Google Shape;809;p17"/>
          <p:cNvSpPr txBox="1"/>
          <p:nvPr/>
        </p:nvSpPr>
        <p:spPr>
          <a:xfrm>
            <a:off x="1960300" y="2962963"/>
            <a:ext cx="1774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Ted Kim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tkim56</a:t>
            </a: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10" name="Google Shape;810;p17"/>
          <p:cNvSpPr txBox="1"/>
          <p:nvPr/>
        </p:nvSpPr>
        <p:spPr>
          <a:xfrm>
            <a:off x="3834413" y="2962963"/>
            <a:ext cx="1774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Silvano Medina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Back-end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Documentation Lead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smedin63@calstatela.edu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11" name="Google Shape;811;p17"/>
          <p:cNvPicPr preferRelativeResize="0"/>
          <p:nvPr/>
        </p:nvPicPr>
        <p:blipFill rotWithShape="1">
          <a:blip r:embed="rId6">
            <a:alphaModFix/>
          </a:blip>
          <a:srcRect b="0" l="1257" r="1267" t="0"/>
          <a:stretch/>
        </p:blipFill>
        <p:spPr>
          <a:xfrm>
            <a:off x="4001813" y="1480974"/>
            <a:ext cx="14892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12" name="Google Shape;812;p17"/>
          <p:cNvSpPr txBox="1"/>
          <p:nvPr/>
        </p:nvSpPr>
        <p:spPr>
          <a:xfrm>
            <a:off x="7383400" y="2962963"/>
            <a:ext cx="1774800" cy="7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Jason</a:t>
            </a:r>
            <a:r>
              <a:rPr b="1" lang="en" sz="17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Tejada</a:t>
            </a:r>
            <a:b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</a:b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Back-end, 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Customer Liaison</a:t>
            </a:r>
            <a:endParaRPr sz="11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jtejad12@calstatela.edu</a:t>
            </a:r>
            <a:endParaRPr sz="12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13" name="Google Shape;813;p17"/>
          <p:cNvPicPr preferRelativeResize="0"/>
          <p:nvPr/>
        </p:nvPicPr>
        <p:blipFill rotWithShape="1">
          <a:blip r:embed="rId7">
            <a:alphaModFix/>
          </a:blip>
          <a:srcRect b="30661" l="0" r="6559" t="5219"/>
          <a:stretch/>
        </p:blipFill>
        <p:spPr>
          <a:xfrm>
            <a:off x="395775" y="1495375"/>
            <a:ext cx="1465200" cy="1460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14" name="Google Shape;814;p17"/>
          <p:cNvPicPr preferRelativeResize="0"/>
          <p:nvPr/>
        </p:nvPicPr>
        <p:blipFill rotWithShape="1">
          <a:blip r:embed="rId8">
            <a:alphaModFix/>
          </a:blip>
          <a:srcRect b="2099" l="12876" r="0" t="10777"/>
          <a:stretch/>
        </p:blipFill>
        <p:spPr>
          <a:xfrm rot="5400000">
            <a:off x="2103250" y="1360675"/>
            <a:ext cx="1488900" cy="1577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18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0" name="Google Shape;820;p18"/>
          <p:cNvSpPr txBox="1"/>
          <p:nvPr/>
        </p:nvSpPr>
        <p:spPr>
          <a:xfrm>
            <a:off x="326550" y="1299025"/>
            <a:ext cx="45306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tillium Web"/>
              <a:buChar char="●"/>
            </a:pP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Currently, it can be tedious to get a clear 3D model out from an MRI image. </a:t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tillium Web"/>
              <a:buChar char="●"/>
            </a:pP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process of improving the images is no less demanding</a:t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tillium Web"/>
              <a:buChar char="●"/>
            </a:pPr>
            <a:r>
              <a:rPr lang="en" sz="2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There is a clinical need for a more efficient, easy-to-use solution </a:t>
            </a:r>
            <a:endParaRPr sz="20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21" name="Google Shape;82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18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Problem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23" name="Google Shape;823;p18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Sabino R.</a:t>
            </a:r>
            <a:endParaRPr/>
          </a:p>
        </p:txBody>
      </p:sp>
      <p:pic>
        <p:nvPicPr>
          <p:cNvPr id="824" name="Google Shape;82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8700" y="1359500"/>
            <a:ext cx="2840051" cy="1892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18"/>
          <p:cNvPicPr preferRelativeResize="0"/>
          <p:nvPr/>
        </p:nvPicPr>
        <p:blipFill rotWithShape="1">
          <a:blip r:embed="rId5">
            <a:alphaModFix/>
          </a:blip>
          <a:srcRect b="0" l="0" r="11378" t="0"/>
          <a:stretch/>
        </p:blipFill>
        <p:spPr>
          <a:xfrm>
            <a:off x="5596300" y="3058375"/>
            <a:ext cx="3370301" cy="146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19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1" name="Google Shape;831;p19"/>
          <p:cNvSpPr txBox="1"/>
          <p:nvPr/>
        </p:nvSpPr>
        <p:spPr>
          <a:xfrm>
            <a:off x="326550" y="1642563"/>
            <a:ext cx="5169900" cy="20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Titillium Web"/>
              <a:buChar char="●"/>
            </a:pPr>
            <a:r>
              <a:rPr lang="en" sz="2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Create a program that streamlines the 3D model-making process </a:t>
            </a:r>
            <a:endParaRPr sz="2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Titillium Web"/>
              <a:buChar char="●"/>
            </a:pPr>
            <a:r>
              <a:rPr lang="en" sz="2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Integrate </a:t>
            </a:r>
            <a:r>
              <a:rPr lang="en" sz="2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artificial</a:t>
            </a:r>
            <a:r>
              <a:rPr lang="en" sz="2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" sz="2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intelligence</a:t>
            </a:r>
            <a:r>
              <a:rPr lang="en" sz="22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into current process </a:t>
            </a:r>
            <a:endParaRPr sz="22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32" name="Google Shape;83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19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Goal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34" name="Google Shape;834;p19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Sabino R.</a:t>
            </a:r>
            <a:endParaRPr/>
          </a:p>
        </p:txBody>
      </p:sp>
      <p:cxnSp>
        <p:nvCxnSpPr>
          <p:cNvPr id="835" name="Google Shape;835;p19"/>
          <p:cNvCxnSpPr>
            <a:stCxn id="836" idx="3"/>
            <a:endCxn id="837" idx="0"/>
          </p:cNvCxnSpPr>
          <p:nvPr/>
        </p:nvCxnSpPr>
        <p:spPr>
          <a:xfrm>
            <a:off x="6899075" y="1824300"/>
            <a:ext cx="905100" cy="1491900"/>
          </a:xfrm>
          <a:prstGeom prst="straightConnector1">
            <a:avLst/>
          </a:prstGeom>
          <a:noFill/>
          <a:ln cap="flat" cmpd="sng" w="38100">
            <a:solidFill>
              <a:srgbClr val="6AA84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37" name="Google Shape;83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9074" y="3316095"/>
            <a:ext cx="1810150" cy="1123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19"/>
          <p:cNvPicPr preferRelativeResize="0"/>
          <p:nvPr/>
        </p:nvPicPr>
        <p:blipFill rotWithShape="1">
          <a:blip r:embed="rId5">
            <a:alphaModFix/>
          </a:blip>
          <a:srcRect b="0" l="19668" r="18499" t="0"/>
          <a:stretch/>
        </p:blipFill>
        <p:spPr>
          <a:xfrm>
            <a:off x="5516382" y="1109250"/>
            <a:ext cx="1382693" cy="143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20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3" name="Google Shape;84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20"/>
          <p:cNvSpPr txBox="1"/>
          <p:nvPr>
            <p:ph type="title"/>
          </p:nvPr>
        </p:nvSpPr>
        <p:spPr>
          <a:xfrm>
            <a:off x="222475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Traditional Approach 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45" name="Google Shape;845;p20"/>
          <p:cNvSpPr txBox="1"/>
          <p:nvPr>
            <p:ph idx="12" type="sldNum"/>
          </p:nvPr>
        </p:nvSpPr>
        <p:spPr>
          <a:xfrm>
            <a:off x="0" y="462435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Silvano M.</a:t>
            </a:r>
            <a:endParaRPr/>
          </a:p>
        </p:txBody>
      </p:sp>
      <p:sp>
        <p:nvSpPr>
          <p:cNvPr id="846" name="Google Shape;846;p20"/>
          <p:cNvSpPr/>
          <p:nvPr/>
        </p:nvSpPr>
        <p:spPr>
          <a:xfrm>
            <a:off x="2439875" y="1789150"/>
            <a:ext cx="1720800" cy="1595700"/>
          </a:xfrm>
          <a:prstGeom prst="rect">
            <a:avLst/>
          </a:prstGeom>
          <a:solidFill>
            <a:srgbClr val="6666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20"/>
          <p:cNvSpPr txBox="1"/>
          <p:nvPr/>
        </p:nvSpPr>
        <p:spPr>
          <a:xfrm>
            <a:off x="2439875" y="1789150"/>
            <a:ext cx="172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3D Slicer</a:t>
            </a:r>
            <a:endParaRPr b="1" sz="18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48" name="Google Shape;848;p20"/>
          <p:cNvSpPr/>
          <p:nvPr/>
        </p:nvSpPr>
        <p:spPr>
          <a:xfrm>
            <a:off x="4898475" y="2042700"/>
            <a:ext cx="1552500" cy="1058100"/>
          </a:xfrm>
          <a:prstGeom prst="rect">
            <a:avLst/>
          </a:prstGeom>
          <a:solidFill>
            <a:srgbClr val="6666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49" name="Google Shape;849;p20"/>
          <p:cNvCxnSpPr>
            <a:stCxn id="848" idx="3"/>
            <a:endCxn id="850" idx="1"/>
          </p:cNvCxnSpPr>
          <p:nvPr/>
        </p:nvCxnSpPr>
        <p:spPr>
          <a:xfrm>
            <a:off x="6450975" y="2571750"/>
            <a:ext cx="899700" cy="0"/>
          </a:xfrm>
          <a:prstGeom prst="straightConnector1">
            <a:avLst/>
          </a:prstGeom>
          <a:noFill/>
          <a:ln cap="flat" cmpd="sng" w="28575">
            <a:solidFill>
              <a:srgbClr val="E0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1" name="Google Shape;851;p20"/>
          <p:cNvSpPr txBox="1"/>
          <p:nvPr/>
        </p:nvSpPr>
        <p:spPr>
          <a:xfrm>
            <a:off x="4898475" y="2005575"/>
            <a:ext cx="1552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Blender</a:t>
            </a:r>
            <a:endParaRPr b="1" sz="1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852" name="Google Shape;852;p20"/>
          <p:cNvCxnSpPr>
            <a:stCxn id="846" idx="3"/>
            <a:endCxn id="848" idx="1"/>
          </p:cNvCxnSpPr>
          <p:nvPr/>
        </p:nvCxnSpPr>
        <p:spPr>
          <a:xfrm flipH="1" rot="10800000">
            <a:off x="4160675" y="2571700"/>
            <a:ext cx="737700" cy="15300"/>
          </a:xfrm>
          <a:prstGeom prst="straightConnector1">
            <a:avLst/>
          </a:prstGeom>
          <a:noFill/>
          <a:ln cap="flat" cmpd="sng" w="28575">
            <a:solidFill>
              <a:srgbClr val="E06666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853" name="Google Shape;853;p20"/>
          <p:cNvGrpSpPr/>
          <p:nvPr/>
        </p:nvGrpSpPr>
        <p:grpSpPr>
          <a:xfrm>
            <a:off x="2691425" y="2248438"/>
            <a:ext cx="1217700" cy="677100"/>
            <a:chOff x="4819300" y="3634100"/>
            <a:chExt cx="1217700" cy="677100"/>
          </a:xfrm>
        </p:grpSpPr>
        <p:sp>
          <p:nvSpPr>
            <p:cNvPr id="854" name="Google Shape;854;p20"/>
            <p:cNvSpPr/>
            <p:nvPr/>
          </p:nvSpPr>
          <p:spPr>
            <a:xfrm>
              <a:off x="4819300" y="3634100"/>
              <a:ext cx="1217700" cy="6771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0"/>
            <p:cNvSpPr txBox="1"/>
            <p:nvPr/>
          </p:nvSpPr>
          <p:spPr>
            <a:xfrm>
              <a:off x="4819300" y="3634100"/>
              <a:ext cx="1217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Manual 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Threshold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sp>
        <p:nvSpPr>
          <p:cNvPr id="856" name="Google Shape;856;p20"/>
          <p:cNvSpPr txBox="1"/>
          <p:nvPr/>
        </p:nvSpPr>
        <p:spPr>
          <a:xfrm>
            <a:off x="2883875" y="3492750"/>
            <a:ext cx="83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CREATE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57" name="Google Shape;857;p20"/>
          <p:cNvPicPr preferRelativeResize="0"/>
          <p:nvPr/>
        </p:nvPicPr>
        <p:blipFill rotWithShape="1">
          <a:blip r:embed="rId4">
            <a:alphaModFix/>
          </a:blip>
          <a:srcRect b="0" l="18737" r="20582" t="0"/>
          <a:stretch/>
        </p:blipFill>
        <p:spPr>
          <a:xfrm>
            <a:off x="5202574" y="2386025"/>
            <a:ext cx="944325" cy="620525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20"/>
          <p:cNvSpPr txBox="1"/>
          <p:nvPr/>
        </p:nvSpPr>
        <p:spPr>
          <a:xfrm>
            <a:off x="5258325" y="3492750"/>
            <a:ext cx="83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REFINE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50" name="Google Shape;850;p20"/>
          <p:cNvPicPr preferRelativeResize="0"/>
          <p:nvPr/>
        </p:nvPicPr>
        <p:blipFill rotWithShape="1">
          <a:blip r:embed="rId5">
            <a:alphaModFix/>
          </a:blip>
          <a:srcRect b="0" l="40127" r="31972" t="0"/>
          <a:stretch/>
        </p:blipFill>
        <p:spPr>
          <a:xfrm>
            <a:off x="7350600" y="1650775"/>
            <a:ext cx="1434150" cy="184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20"/>
          <p:cNvPicPr preferRelativeResize="0"/>
          <p:nvPr/>
        </p:nvPicPr>
        <p:blipFill rotWithShape="1">
          <a:blip r:embed="rId6">
            <a:alphaModFix/>
          </a:blip>
          <a:srcRect b="0" l="19668" r="18499" t="0"/>
          <a:stretch/>
        </p:blipFill>
        <p:spPr>
          <a:xfrm>
            <a:off x="294500" y="1768886"/>
            <a:ext cx="1552500" cy="1605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0" name="Google Shape;860;p20"/>
          <p:cNvCxnSpPr>
            <a:stCxn id="859" idx="3"/>
            <a:endCxn id="846" idx="1"/>
          </p:cNvCxnSpPr>
          <p:nvPr/>
        </p:nvCxnSpPr>
        <p:spPr>
          <a:xfrm>
            <a:off x="1847000" y="2571749"/>
            <a:ext cx="592800" cy="15300"/>
          </a:xfrm>
          <a:prstGeom prst="straightConnector1">
            <a:avLst/>
          </a:prstGeom>
          <a:noFill/>
          <a:ln cap="flat" cmpd="sng" w="28575">
            <a:solidFill>
              <a:srgbClr val="E0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1" name="Google Shape;861;p20"/>
          <p:cNvSpPr txBox="1"/>
          <p:nvPr/>
        </p:nvSpPr>
        <p:spPr>
          <a:xfrm>
            <a:off x="625850" y="3492750"/>
            <a:ext cx="88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INPUT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62" name="Google Shape;862;p20"/>
          <p:cNvSpPr txBox="1"/>
          <p:nvPr/>
        </p:nvSpPr>
        <p:spPr>
          <a:xfrm>
            <a:off x="7531713" y="3492750"/>
            <a:ext cx="107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OUTPUT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21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68" name="Google Shape;86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21"/>
          <p:cNvSpPr txBox="1"/>
          <p:nvPr>
            <p:ph type="title"/>
          </p:nvPr>
        </p:nvSpPr>
        <p:spPr>
          <a:xfrm>
            <a:off x="222475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Team’s </a:t>
            </a: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Approach 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70" name="Google Shape;870;p21"/>
          <p:cNvSpPr txBox="1"/>
          <p:nvPr>
            <p:ph idx="12" type="sldNum"/>
          </p:nvPr>
        </p:nvSpPr>
        <p:spPr>
          <a:xfrm>
            <a:off x="0" y="46129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Silvano M.</a:t>
            </a:r>
            <a:endParaRPr/>
          </a:p>
        </p:txBody>
      </p:sp>
      <p:sp>
        <p:nvSpPr>
          <p:cNvPr id="871" name="Google Shape;871;p21"/>
          <p:cNvSpPr/>
          <p:nvPr/>
        </p:nvSpPr>
        <p:spPr>
          <a:xfrm>
            <a:off x="2480750" y="2333675"/>
            <a:ext cx="1552500" cy="1058100"/>
          </a:xfrm>
          <a:prstGeom prst="rect">
            <a:avLst/>
          </a:prstGeom>
          <a:solidFill>
            <a:srgbClr val="6666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72" name="Google Shape;872;p21"/>
          <p:cNvCxnSpPr>
            <a:stCxn id="871" idx="3"/>
            <a:endCxn id="873" idx="1"/>
          </p:cNvCxnSpPr>
          <p:nvPr/>
        </p:nvCxnSpPr>
        <p:spPr>
          <a:xfrm>
            <a:off x="4033250" y="2862725"/>
            <a:ext cx="816600" cy="201300"/>
          </a:xfrm>
          <a:prstGeom prst="straightConnector1">
            <a:avLst/>
          </a:prstGeom>
          <a:noFill/>
          <a:ln cap="flat" cmpd="sng" w="28575">
            <a:solidFill>
              <a:srgbClr val="93C47D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874" name="Google Shape;874;p21"/>
          <p:cNvGrpSpPr/>
          <p:nvPr/>
        </p:nvGrpSpPr>
        <p:grpSpPr>
          <a:xfrm>
            <a:off x="2978374" y="2708742"/>
            <a:ext cx="557396" cy="547810"/>
            <a:chOff x="4556450" y="4963575"/>
            <a:chExt cx="548025" cy="498100"/>
          </a:xfrm>
        </p:grpSpPr>
        <p:sp>
          <p:nvSpPr>
            <p:cNvPr id="875" name="Google Shape;875;p21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21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21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21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21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0" name="Google Shape;880;p21"/>
          <p:cNvSpPr txBox="1"/>
          <p:nvPr/>
        </p:nvSpPr>
        <p:spPr>
          <a:xfrm>
            <a:off x="2480750" y="2356188"/>
            <a:ext cx="1552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DICOM Cleaner</a:t>
            </a:r>
            <a:endParaRPr b="1" sz="1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73" name="Google Shape;873;p21"/>
          <p:cNvSpPr/>
          <p:nvPr/>
        </p:nvSpPr>
        <p:spPr>
          <a:xfrm>
            <a:off x="4849713" y="1295725"/>
            <a:ext cx="1720800" cy="3536700"/>
          </a:xfrm>
          <a:prstGeom prst="rect">
            <a:avLst/>
          </a:prstGeom>
          <a:solidFill>
            <a:srgbClr val="6666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21"/>
          <p:cNvSpPr txBox="1"/>
          <p:nvPr/>
        </p:nvSpPr>
        <p:spPr>
          <a:xfrm>
            <a:off x="4880400" y="1360825"/>
            <a:ext cx="172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3D Slicer</a:t>
            </a:r>
            <a:endParaRPr b="1" sz="18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82" name="Google Shape;882;p21"/>
          <p:cNvSpPr/>
          <p:nvPr/>
        </p:nvSpPr>
        <p:spPr>
          <a:xfrm>
            <a:off x="4916463" y="2521950"/>
            <a:ext cx="1587300" cy="2197200"/>
          </a:xfrm>
          <a:prstGeom prst="rect">
            <a:avLst/>
          </a:prstGeom>
          <a:solidFill>
            <a:srgbClr val="666666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3" name="Google Shape;883;p21"/>
          <p:cNvGrpSpPr/>
          <p:nvPr/>
        </p:nvGrpSpPr>
        <p:grpSpPr>
          <a:xfrm>
            <a:off x="5101275" y="1788738"/>
            <a:ext cx="1217700" cy="701875"/>
            <a:chOff x="4406950" y="3609325"/>
            <a:chExt cx="1217700" cy="701875"/>
          </a:xfrm>
        </p:grpSpPr>
        <p:sp>
          <p:nvSpPr>
            <p:cNvPr id="884" name="Google Shape;884;p21"/>
            <p:cNvSpPr/>
            <p:nvPr/>
          </p:nvSpPr>
          <p:spPr>
            <a:xfrm>
              <a:off x="4406950" y="3609325"/>
              <a:ext cx="1217700" cy="6771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21"/>
            <p:cNvSpPr txBox="1"/>
            <p:nvPr/>
          </p:nvSpPr>
          <p:spPr>
            <a:xfrm>
              <a:off x="4406950" y="3634100"/>
              <a:ext cx="1217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Manual 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Threshold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sp>
        <p:nvSpPr>
          <p:cNvPr id="886" name="Google Shape;886;p21"/>
          <p:cNvSpPr txBox="1"/>
          <p:nvPr/>
        </p:nvSpPr>
        <p:spPr>
          <a:xfrm>
            <a:off x="4880400" y="2566775"/>
            <a:ext cx="1587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Nvidia AIAA</a:t>
            </a:r>
            <a:endParaRPr b="1" sz="1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887" name="Google Shape;887;p21"/>
          <p:cNvGrpSpPr/>
          <p:nvPr/>
        </p:nvGrpSpPr>
        <p:grpSpPr>
          <a:xfrm>
            <a:off x="5044200" y="2997875"/>
            <a:ext cx="1393200" cy="323100"/>
            <a:chOff x="4004425" y="3859650"/>
            <a:chExt cx="1393200" cy="323100"/>
          </a:xfrm>
        </p:grpSpPr>
        <p:sp>
          <p:nvSpPr>
            <p:cNvPr id="888" name="Google Shape;888;p21"/>
            <p:cNvSpPr/>
            <p:nvPr/>
          </p:nvSpPr>
          <p:spPr>
            <a:xfrm>
              <a:off x="4004425" y="3859650"/>
              <a:ext cx="1393200" cy="3231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21"/>
            <p:cNvSpPr txBox="1"/>
            <p:nvPr/>
          </p:nvSpPr>
          <p:spPr>
            <a:xfrm>
              <a:off x="4004425" y="3859650"/>
              <a:ext cx="139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Auto-Segmentation</a:t>
              </a:r>
              <a:endParaRPr b="1" sz="9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grpSp>
        <p:nvGrpSpPr>
          <p:cNvPr id="890" name="Google Shape;890;p21"/>
          <p:cNvGrpSpPr/>
          <p:nvPr/>
        </p:nvGrpSpPr>
        <p:grpSpPr>
          <a:xfrm>
            <a:off x="5131950" y="3410888"/>
            <a:ext cx="1217700" cy="677100"/>
            <a:chOff x="4819300" y="3634100"/>
            <a:chExt cx="1217700" cy="677100"/>
          </a:xfrm>
        </p:grpSpPr>
        <p:sp>
          <p:nvSpPr>
            <p:cNvPr id="891" name="Google Shape;891;p21"/>
            <p:cNvSpPr/>
            <p:nvPr/>
          </p:nvSpPr>
          <p:spPr>
            <a:xfrm>
              <a:off x="4819300" y="3634100"/>
              <a:ext cx="1217700" cy="6771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21"/>
            <p:cNvSpPr txBox="1"/>
            <p:nvPr/>
          </p:nvSpPr>
          <p:spPr>
            <a:xfrm>
              <a:off x="4819300" y="3634100"/>
              <a:ext cx="1217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Boundary Points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grpSp>
        <p:nvGrpSpPr>
          <p:cNvPr id="893" name="Google Shape;893;p21"/>
          <p:cNvGrpSpPr/>
          <p:nvPr/>
        </p:nvGrpSpPr>
        <p:grpSpPr>
          <a:xfrm>
            <a:off x="5080375" y="4106722"/>
            <a:ext cx="1259475" cy="488985"/>
            <a:chOff x="4777525" y="3543202"/>
            <a:chExt cx="1259475" cy="767998"/>
          </a:xfrm>
        </p:grpSpPr>
        <p:sp>
          <p:nvSpPr>
            <p:cNvPr id="894" name="Google Shape;894;p21"/>
            <p:cNvSpPr/>
            <p:nvPr/>
          </p:nvSpPr>
          <p:spPr>
            <a:xfrm>
              <a:off x="4819300" y="3634100"/>
              <a:ext cx="1217700" cy="6771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21"/>
            <p:cNvSpPr txBox="1"/>
            <p:nvPr/>
          </p:nvSpPr>
          <p:spPr>
            <a:xfrm>
              <a:off x="4777525" y="3543202"/>
              <a:ext cx="1217700" cy="67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Deep Grow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cxnSp>
        <p:nvCxnSpPr>
          <p:cNvPr id="896" name="Google Shape;896;p21"/>
          <p:cNvCxnSpPr>
            <a:stCxn id="894" idx="3"/>
            <a:endCxn id="897" idx="1"/>
          </p:cNvCxnSpPr>
          <p:nvPr/>
        </p:nvCxnSpPr>
        <p:spPr>
          <a:xfrm flipH="1" rot="10800000">
            <a:off x="6339850" y="2708552"/>
            <a:ext cx="1131600" cy="1671600"/>
          </a:xfrm>
          <a:prstGeom prst="straightConnector1">
            <a:avLst/>
          </a:prstGeom>
          <a:noFill/>
          <a:ln cap="flat" cmpd="sng" w="28575">
            <a:solidFill>
              <a:srgbClr val="93C47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98" name="Google Shape;898;p21"/>
          <p:cNvCxnSpPr>
            <a:stCxn id="892" idx="3"/>
            <a:endCxn id="897" idx="1"/>
          </p:cNvCxnSpPr>
          <p:nvPr/>
        </p:nvCxnSpPr>
        <p:spPr>
          <a:xfrm flipH="1" rot="10800000">
            <a:off x="6349650" y="2708738"/>
            <a:ext cx="1121700" cy="1040700"/>
          </a:xfrm>
          <a:prstGeom prst="straightConnector1">
            <a:avLst/>
          </a:prstGeom>
          <a:noFill/>
          <a:ln cap="flat" cmpd="sng" w="28575">
            <a:solidFill>
              <a:srgbClr val="93C47D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97" name="Google Shape;897;p21"/>
          <p:cNvPicPr preferRelativeResize="0"/>
          <p:nvPr/>
        </p:nvPicPr>
        <p:blipFill rotWithShape="1">
          <a:blip r:embed="rId4">
            <a:alphaModFix/>
          </a:blip>
          <a:srcRect b="0" l="40127" r="31972" t="0"/>
          <a:stretch/>
        </p:blipFill>
        <p:spPr>
          <a:xfrm>
            <a:off x="7471300" y="1859188"/>
            <a:ext cx="1322773" cy="169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21"/>
          <p:cNvPicPr preferRelativeResize="0"/>
          <p:nvPr/>
        </p:nvPicPr>
        <p:blipFill rotWithShape="1">
          <a:blip r:embed="rId5">
            <a:alphaModFix/>
          </a:blip>
          <a:srcRect b="0" l="19668" r="18499" t="0"/>
          <a:stretch/>
        </p:blipFill>
        <p:spPr>
          <a:xfrm>
            <a:off x="294475" y="2052211"/>
            <a:ext cx="1552500" cy="1605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0" name="Google Shape;900;p21"/>
          <p:cNvCxnSpPr>
            <a:stCxn id="899" idx="3"/>
            <a:endCxn id="871" idx="1"/>
          </p:cNvCxnSpPr>
          <p:nvPr/>
        </p:nvCxnSpPr>
        <p:spPr>
          <a:xfrm>
            <a:off x="1846975" y="2855074"/>
            <a:ext cx="633900" cy="7800"/>
          </a:xfrm>
          <a:prstGeom prst="straightConnector1">
            <a:avLst/>
          </a:prstGeom>
          <a:noFill/>
          <a:ln cap="flat" cmpd="sng" w="28575">
            <a:solidFill>
              <a:srgbClr val="93C47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1" name="Google Shape;901;p21"/>
          <p:cNvSpPr txBox="1"/>
          <p:nvPr/>
        </p:nvSpPr>
        <p:spPr>
          <a:xfrm>
            <a:off x="625825" y="3678025"/>
            <a:ext cx="88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INPUT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02" name="Google Shape;902;p21"/>
          <p:cNvSpPr txBox="1"/>
          <p:nvPr/>
        </p:nvSpPr>
        <p:spPr>
          <a:xfrm>
            <a:off x="7587888" y="3657925"/>
            <a:ext cx="1071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OUTPUT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03" name="Google Shape;903;p21"/>
          <p:cNvSpPr txBox="1"/>
          <p:nvPr/>
        </p:nvSpPr>
        <p:spPr>
          <a:xfrm>
            <a:off x="2560400" y="3657925"/>
            <a:ext cx="139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ANONYMIZE</a:t>
            </a:r>
            <a:endParaRPr b="1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22"/>
          <p:cNvSpPr txBox="1"/>
          <p:nvPr>
            <p:ph idx="1" type="body"/>
          </p:nvPr>
        </p:nvSpPr>
        <p:spPr>
          <a:xfrm>
            <a:off x="326550" y="1797561"/>
            <a:ext cx="1372500" cy="5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3D Slicer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22"/>
          <p:cNvSpPr txBox="1"/>
          <p:nvPr>
            <p:ph idx="2" type="body"/>
          </p:nvPr>
        </p:nvSpPr>
        <p:spPr>
          <a:xfrm>
            <a:off x="3991050" y="1785813"/>
            <a:ext cx="1017900" cy="7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Blender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22"/>
          <p:cNvSpPr txBox="1"/>
          <p:nvPr>
            <p:ph idx="3" type="body"/>
          </p:nvPr>
        </p:nvSpPr>
        <p:spPr>
          <a:xfrm>
            <a:off x="3697500" y="3506926"/>
            <a:ext cx="1605000" cy="10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[Plugin]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Nvidia AIAA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1" name="Google Shape;9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6287" y="1272886"/>
            <a:ext cx="1688974" cy="173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22"/>
          <p:cNvPicPr preferRelativeResize="0"/>
          <p:nvPr/>
        </p:nvPicPr>
        <p:blipFill rotWithShape="1">
          <a:blip r:embed="rId4">
            <a:alphaModFix/>
          </a:blip>
          <a:srcRect b="0" l="18737" r="20582" t="0"/>
          <a:stretch/>
        </p:blipFill>
        <p:spPr>
          <a:xfrm>
            <a:off x="4936050" y="1189050"/>
            <a:ext cx="2983375" cy="181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6050" y="3192920"/>
            <a:ext cx="2983376" cy="1679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22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Used Software 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16" name="Google Shape;916;p22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Ted Kim</a:t>
            </a:r>
            <a:endParaRPr/>
          </a:p>
        </p:txBody>
      </p:sp>
      <p:sp>
        <p:nvSpPr>
          <p:cNvPr id="917" name="Google Shape;917;p22"/>
          <p:cNvSpPr txBox="1"/>
          <p:nvPr>
            <p:ph idx="1" type="body"/>
          </p:nvPr>
        </p:nvSpPr>
        <p:spPr>
          <a:xfrm>
            <a:off x="-227875" y="3506925"/>
            <a:ext cx="1650600" cy="7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Dicom 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 Cleane</a:t>
            </a:r>
            <a:r>
              <a:rPr lang="en"/>
              <a:t>r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8" name="Google Shape;91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71900" y="3188400"/>
            <a:ext cx="2317749" cy="1644750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22"/>
          <p:cNvSpPr txBox="1"/>
          <p:nvPr>
            <p:ph idx="12" type="sldNum"/>
          </p:nvPr>
        </p:nvSpPr>
        <p:spPr>
          <a:xfrm>
            <a:off x="8586600" y="45570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23"/>
          <p:cNvSpPr txBox="1"/>
          <p:nvPr>
            <p:ph idx="1" type="body"/>
          </p:nvPr>
        </p:nvSpPr>
        <p:spPr>
          <a:xfrm>
            <a:off x="326552" y="1724351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60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Clean private/anonymized data</a:t>
            </a:r>
            <a:endParaRPr sz="26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  <p:sp>
        <p:nvSpPr>
          <p:cNvPr id="925" name="Google Shape;925;p23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Ted Kim</a:t>
            </a:r>
            <a:endParaRPr/>
          </a:p>
        </p:txBody>
      </p:sp>
      <p:pic>
        <p:nvPicPr>
          <p:cNvPr id="926" name="Google Shape;9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23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Dicom Cleaner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28" name="Google Shape;928;p23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29" name="Google Shape;92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8625" y="1429250"/>
            <a:ext cx="3219974" cy="228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24"/>
          <p:cNvSpPr txBox="1"/>
          <p:nvPr>
            <p:ph idx="1" type="body"/>
          </p:nvPr>
        </p:nvSpPr>
        <p:spPr>
          <a:xfrm>
            <a:off x="326552" y="1325901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60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Open Scans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Focus on Area of Interest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Form 3D from 2D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Export STL files</a:t>
            </a:r>
            <a:endParaRPr sz="2600"/>
          </a:p>
        </p:txBody>
      </p:sp>
      <p:sp>
        <p:nvSpPr>
          <p:cNvPr id="935" name="Google Shape;935;p24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Ted Kim</a:t>
            </a:r>
            <a:endParaRPr/>
          </a:p>
        </p:txBody>
      </p:sp>
      <p:pic>
        <p:nvPicPr>
          <p:cNvPr id="936" name="Google Shape;9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2311" y="1013988"/>
            <a:ext cx="3647027" cy="186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3424" y="3122875"/>
            <a:ext cx="3644799" cy="1867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9925" y="430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24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3D Slicer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40" name="Google Shape;940;p24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25"/>
          <p:cNvSpPr txBox="1"/>
          <p:nvPr>
            <p:ph idx="1" type="body"/>
          </p:nvPr>
        </p:nvSpPr>
        <p:spPr>
          <a:xfrm>
            <a:off x="452727" y="1709614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60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AI Assisted Annotation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Plugin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Lower skill requirement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Automate</a:t>
            </a:r>
            <a:endParaRPr sz="26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  <p:sp>
        <p:nvSpPr>
          <p:cNvPr id="946" name="Google Shape;946;p25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47" name="Google Shape;9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9575" y="1310207"/>
            <a:ext cx="3985200" cy="2978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25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Nvidia AIAA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50" name="Google Shape;950;p25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Ted Kim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26"/>
          <p:cNvSpPr txBox="1"/>
          <p:nvPr>
            <p:ph idx="1" type="body"/>
          </p:nvPr>
        </p:nvSpPr>
        <p:spPr>
          <a:xfrm>
            <a:off x="452727" y="1709614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60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View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Manipulate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" sz="2800"/>
              <a:t>Smoothing</a:t>
            </a:r>
            <a:endParaRPr sz="2800"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956" name="Google Shape;956;p26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57" name="Google Shape;9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9575" y="1546296"/>
            <a:ext cx="3985198" cy="2241654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26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Blender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60" name="Google Shape;960;p26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Ted Kim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27"/>
          <p:cNvSpPr/>
          <p:nvPr/>
        </p:nvSpPr>
        <p:spPr>
          <a:xfrm>
            <a:off x="0" y="1272675"/>
            <a:ext cx="9144000" cy="15051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27"/>
          <p:cNvSpPr txBox="1"/>
          <p:nvPr>
            <p:ph type="ctrTitle"/>
          </p:nvPr>
        </p:nvSpPr>
        <p:spPr>
          <a:xfrm>
            <a:off x="1561100" y="1176600"/>
            <a:ext cx="6867600" cy="20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Manual Thresholding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(Traditional Method)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67" name="Google Shape;9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50" y="2694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27"/>
          <p:cNvSpPr txBox="1"/>
          <p:nvPr>
            <p:ph idx="4294967295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Mary S.</a:t>
            </a:r>
            <a:endParaRPr/>
          </a:p>
        </p:txBody>
      </p:sp>
      <p:sp>
        <p:nvSpPr>
          <p:cNvPr id="969" name="Google Shape;969;p27"/>
          <p:cNvSpPr txBox="1"/>
          <p:nvPr>
            <p:ph idx="4294967295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8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5" name="Google Shape;975;p28"/>
          <p:cNvSpPr txBox="1"/>
          <p:nvPr>
            <p:ph type="title"/>
          </p:nvPr>
        </p:nvSpPr>
        <p:spPr>
          <a:xfrm>
            <a:off x="452724" y="88595"/>
            <a:ext cx="3985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Method #1: </a:t>
            </a:r>
            <a:endParaRPr b="1" sz="3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Manual Thresholding</a:t>
            </a:r>
            <a:endParaRPr b="1" sz="3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76" name="Google Shape;976;p28"/>
          <p:cNvSpPr txBox="1"/>
          <p:nvPr>
            <p:ph type="title"/>
          </p:nvPr>
        </p:nvSpPr>
        <p:spPr>
          <a:xfrm>
            <a:off x="452725" y="1100575"/>
            <a:ext cx="3645300" cy="4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(Traditional Method)</a:t>
            </a:r>
            <a:endParaRPr b="1" sz="2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77" name="Google Shape;97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28"/>
          <p:cNvSpPr txBox="1"/>
          <p:nvPr>
            <p:ph idx="1" type="body"/>
          </p:nvPr>
        </p:nvSpPr>
        <p:spPr>
          <a:xfrm>
            <a:off x="452725" y="1607300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Start from scratch and use traditional, manually used techniques to get the best possible 3D shape and output of the female pelvis and its specific key organs</a:t>
            </a:r>
            <a:endParaRPr/>
          </a:p>
        </p:txBody>
      </p:sp>
      <p:sp>
        <p:nvSpPr>
          <p:cNvPr id="979" name="Google Shape;979;p28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0" name="Google Shape;980;p28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Mary S.</a:t>
            </a:r>
            <a:endParaRPr/>
          </a:p>
        </p:txBody>
      </p:sp>
      <p:pic>
        <p:nvPicPr>
          <p:cNvPr id="981" name="Google Shape;981;p28"/>
          <p:cNvPicPr preferRelativeResize="0"/>
          <p:nvPr/>
        </p:nvPicPr>
        <p:blipFill rotWithShape="1">
          <a:blip r:embed="rId4">
            <a:alphaModFix/>
          </a:blip>
          <a:srcRect b="3998" l="42647" r="7940" t="8312"/>
          <a:stretch/>
        </p:blipFill>
        <p:spPr>
          <a:xfrm>
            <a:off x="5147350" y="450299"/>
            <a:ext cx="1850301" cy="205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28"/>
          <p:cNvPicPr preferRelativeResize="0"/>
          <p:nvPr/>
        </p:nvPicPr>
        <p:blipFill rotWithShape="1">
          <a:blip r:embed="rId5">
            <a:alphaModFix/>
          </a:blip>
          <a:srcRect b="0" l="4688" r="2469" t="0"/>
          <a:stretch/>
        </p:blipFill>
        <p:spPr>
          <a:xfrm>
            <a:off x="7154350" y="1540375"/>
            <a:ext cx="1850301" cy="2389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7350" y="2562725"/>
            <a:ext cx="1850310" cy="209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29"/>
          <p:cNvSpPr txBox="1"/>
          <p:nvPr>
            <p:ph idx="12" type="sldNum"/>
          </p:nvPr>
        </p:nvSpPr>
        <p:spPr>
          <a:xfrm>
            <a:off x="8336075" y="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9" name="Google Shape;98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49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29"/>
          <p:cNvSpPr txBox="1"/>
          <p:nvPr>
            <p:ph type="title"/>
          </p:nvPr>
        </p:nvSpPr>
        <p:spPr>
          <a:xfrm>
            <a:off x="355275" y="207475"/>
            <a:ext cx="7874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DEMO: </a:t>
            </a: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Method #1: 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Manual Thresholding (</a:t>
            </a: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Traditional Method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)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991" name="Google Shape;991;p29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DEMO: Method #1: Manual Thresholding (Traditional Method)" id="992" name="Google Shape;992;p29" title="DEMO: Method #1: Manual Thresholding (Traditional Method)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18600" y="1165350"/>
            <a:ext cx="5106800" cy="38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29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Mary 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30"/>
          <p:cNvSpPr/>
          <p:nvPr/>
        </p:nvSpPr>
        <p:spPr>
          <a:xfrm>
            <a:off x="0" y="1218000"/>
            <a:ext cx="9144000" cy="35388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30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0" name="Google Shape;1000;p30"/>
          <p:cNvSpPr txBox="1"/>
          <p:nvPr>
            <p:ph idx="1" type="body"/>
          </p:nvPr>
        </p:nvSpPr>
        <p:spPr>
          <a:xfrm>
            <a:off x="386900" y="1144800"/>
            <a:ext cx="3255900" cy="28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Pros</a:t>
            </a:r>
            <a:endParaRPr b="1"/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SzPts val="2200"/>
              <a:buChar char="❖"/>
            </a:pPr>
            <a:r>
              <a:rPr lang="en" sz="2200"/>
              <a:t>Very fast and effective</a:t>
            </a:r>
            <a:endParaRPr sz="2200"/>
          </a:p>
          <a:p>
            <a:pPr indent="-368300" lvl="1" marL="1371600" rtl="0" algn="l"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 sz="2200"/>
              <a:t>Threshold</a:t>
            </a:r>
            <a:endParaRPr sz="2200"/>
          </a:p>
          <a:p>
            <a:pPr indent="-368300" lvl="1" marL="1371600" rtl="0" algn="l"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 sz="2200"/>
              <a:t>Islands</a:t>
            </a:r>
            <a:endParaRPr sz="2200"/>
          </a:p>
          <a:p>
            <a:pPr indent="-368300" lvl="1" marL="1371600" rtl="0" algn="l">
              <a:spcBef>
                <a:spcPts val="0"/>
              </a:spcBef>
              <a:spcAft>
                <a:spcPts val="0"/>
              </a:spcAft>
              <a:buSzPts val="2200"/>
              <a:buChar char="➢"/>
            </a:pPr>
            <a:r>
              <a:rPr lang="en" sz="2200"/>
              <a:t>Smoothing</a:t>
            </a:r>
            <a:endParaRPr sz="2200"/>
          </a:p>
          <a:p>
            <a:pPr indent="0" lvl="0" marL="13716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00"/>
              <a:buChar char="❖"/>
            </a:pPr>
            <a:r>
              <a:rPr lang="en" sz="2200">
                <a:solidFill>
                  <a:schemeClr val="lt1"/>
                </a:solidFill>
              </a:rPr>
              <a:t>Requires less time for CPU clock speed </a:t>
            </a:r>
            <a:endParaRPr sz="2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	</a:t>
            </a:r>
            <a:endParaRPr/>
          </a:p>
        </p:txBody>
      </p:sp>
      <p:sp>
        <p:nvSpPr>
          <p:cNvPr id="1001" name="Google Shape;1001;p30"/>
          <p:cNvSpPr txBox="1"/>
          <p:nvPr>
            <p:ph idx="2" type="body"/>
          </p:nvPr>
        </p:nvSpPr>
        <p:spPr>
          <a:xfrm>
            <a:off x="4694875" y="1144800"/>
            <a:ext cx="3276000" cy="28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Cons</a:t>
            </a:r>
            <a:endParaRPr b="1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❖"/>
            </a:pPr>
            <a:r>
              <a:rPr lang="en"/>
              <a:t>Refinement takes time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/>
              <a:t>Paint</a:t>
            </a:r>
            <a:endParaRPr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Paint edges that need filling in the gaps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/>
              <a:t>Scissors</a:t>
            </a:r>
            <a:endParaRPr/>
          </a:p>
          <a:p>
            <a:pPr indent="-355600" lvl="2" marL="13716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Cut unnecessary fillings, trim sides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30"/>
          <p:cNvSpPr txBox="1"/>
          <p:nvPr>
            <p:ph type="title"/>
          </p:nvPr>
        </p:nvSpPr>
        <p:spPr>
          <a:xfrm>
            <a:off x="739675" y="-81900"/>
            <a:ext cx="7231200" cy="71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Method #1: Manual Thresholding</a:t>
            </a:r>
            <a:endParaRPr b="1" sz="3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03" name="Google Shape;1003;p30"/>
          <p:cNvSpPr txBox="1"/>
          <p:nvPr>
            <p:ph type="title"/>
          </p:nvPr>
        </p:nvSpPr>
        <p:spPr>
          <a:xfrm>
            <a:off x="821900" y="542325"/>
            <a:ext cx="3615900" cy="4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(</a:t>
            </a: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Traditional Method</a:t>
            </a: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)</a:t>
            </a:r>
            <a:endParaRPr b="1" sz="2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04" name="Google Shape;100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0300" y="749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30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Mary S.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31"/>
          <p:cNvSpPr/>
          <p:nvPr/>
        </p:nvSpPr>
        <p:spPr>
          <a:xfrm>
            <a:off x="0" y="1272675"/>
            <a:ext cx="9144000" cy="15051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31"/>
          <p:cNvSpPr txBox="1"/>
          <p:nvPr>
            <p:ph type="ctrTitle"/>
          </p:nvPr>
        </p:nvSpPr>
        <p:spPr>
          <a:xfrm>
            <a:off x="0" y="1196475"/>
            <a:ext cx="91440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Nvidia AIAA: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Boundary Points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12" name="Google Shape;101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50" y="2694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3" name="Google Shape;1013;p31"/>
          <p:cNvSpPr txBox="1"/>
          <p:nvPr>
            <p:ph idx="4294967295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Nicol B.</a:t>
            </a:r>
            <a:endParaRPr/>
          </a:p>
        </p:txBody>
      </p:sp>
      <p:sp>
        <p:nvSpPr>
          <p:cNvPr id="1014" name="Google Shape;1014;p31"/>
          <p:cNvSpPr txBox="1"/>
          <p:nvPr>
            <p:ph idx="4294967295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32"/>
          <p:cNvSpPr txBox="1"/>
          <p:nvPr>
            <p:ph type="title"/>
          </p:nvPr>
        </p:nvSpPr>
        <p:spPr>
          <a:xfrm>
            <a:off x="452725" y="262075"/>
            <a:ext cx="4523400" cy="115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Method #2: 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Nvidia AIAA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(</a:t>
            </a: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Boundary Points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)</a:t>
            </a:r>
            <a:endParaRPr b="1" sz="3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20" name="Google Shape;1020;p32"/>
          <p:cNvSpPr txBox="1"/>
          <p:nvPr>
            <p:ph idx="1" type="body"/>
          </p:nvPr>
        </p:nvSpPr>
        <p:spPr>
          <a:xfrm>
            <a:off x="452727" y="1508378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Requires user to specify input points near the edge of the structure of interest, one on each side to create a 3D model of specific organs in the female reproductive system.</a:t>
            </a:r>
            <a:endParaRPr/>
          </a:p>
        </p:txBody>
      </p:sp>
      <p:sp>
        <p:nvSpPr>
          <p:cNvPr id="1021" name="Google Shape;1021;p32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22" name="Google Shape;10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49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32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Nicol B.</a:t>
            </a:r>
            <a:endParaRPr/>
          </a:p>
        </p:txBody>
      </p:sp>
      <p:pic>
        <p:nvPicPr>
          <p:cNvPr id="1024" name="Google Shape;1024;p32"/>
          <p:cNvPicPr preferRelativeResize="0"/>
          <p:nvPr/>
        </p:nvPicPr>
        <p:blipFill rotWithShape="1">
          <a:blip r:embed="rId4">
            <a:alphaModFix/>
          </a:blip>
          <a:srcRect b="22665" l="58140" r="31869" t="55207"/>
          <a:stretch/>
        </p:blipFill>
        <p:spPr>
          <a:xfrm>
            <a:off x="5127863" y="2607594"/>
            <a:ext cx="1886525" cy="2350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32"/>
          <p:cNvPicPr preferRelativeResize="0"/>
          <p:nvPr/>
        </p:nvPicPr>
        <p:blipFill rotWithShape="1">
          <a:blip r:embed="rId5">
            <a:alphaModFix/>
          </a:blip>
          <a:srcRect b="21752" l="47006" r="13454" t="13257"/>
          <a:stretch/>
        </p:blipFill>
        <p:spPr>
          <a:xfrm>
            <a:off x="5118326" y="526365"/>
            <a:ext cx="1905600" cy="2001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32"/>
          <p:cNvPicPr preferRelativeResize="0"/>
          <p:nvPr/>
        </p:nvPicPr>
        <p:blipFill rotWithShape="1">
          <a:blip r:embed="rId6">
            <a:alphaModFix/>
          </a:blip>
          <a:srcRect b="33819" l="56418" r="30298" t="31480"/>
          <a:stretch/>
        </p:blipFill>
        <p:spPr>
          <a:xfrm>
            <a:off x="7216500" y="1493304"/>
            <a:ext cx="1763400" cy="2591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33"/>
          <p:cNvSpPr txBox="1"/>
          <p:nvPr>
            <p:ph idx="12" type="sldNum"/>
          </p:nvPr>
        </p:nvSpPr>
        <p:spPr>
          <a:xfrm>
            <a:off x="8336075" y="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2" name="Google Shape;103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49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33"/>
          <p:cNvSpPr txBox="1"/>
          <p:nvPr>
            <p:ph type="title"/>
          </p:nvPr>
        </p:nvSpPr>
        <p:spPr>
          <a:xfrm>
            <a:off x="0" y="228950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DEMO: </a:t>
            </a: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Method #2: 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Nvidia AIAA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 (</a:t>
            </a: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Boundary Points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)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34" name="Google Shape;1034;p33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Nicol B.</a:t>
            </a:r>
            <a:endParaRPr/>
          </a:p>
        </p:txBody>
      </p:sp>
      <p:pic>
        <p:nvPicPr>
          <p:cNvPr id="1035" name="Google Shape;1035;p33" title="3D Slicer 4.11.20210226 2021-11-28 20-30-00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57450" y="1086350"/>
            <a:ext cx="5202936" cy="3881260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33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34"/>
          <p:cNvSpPr/>
          <p:nvPr/>
        </p:nvSpPr>
        <p:spPr>
          <a:xfrm>
            <a:off x="0" y="1218000"/>
            <a:ext cx="9144000" cy="31020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2" name="Google Shape;1042;p34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43" name="Google Shape;1043;p34"/>
          <p:cNvSpPr txBox="1"/>
          <p:nvPr>
            <p:ph idx="1" type="body"/>
          </p:nvPr>
        </p:nvSpPr>
        <p:spPr>
          <a:xfrm>
            <a:off x="739675" y="1218000"/>
            <a:ext cx="3157200" cy="28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Pros</a:t>
            </a:r>
            <a:endParaRPr b="1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❖"/>
            </a:pPr>
            <a:r>
              <a:rPr lang="en"/>
              <a:t>Segmentation typically takes less than a minute.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➢"/>
            </a:pPr>
            <a:r>
              <a:rPr lang="en">
                <a:solidFill>
                  <a:schemeClr val="lt1"/>
                </a:solidFill>
              </a:rPr>
              <a:t>Very little input required from user.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/>
              <a:t>Better accuracy than Manual Thresholding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34"/>
          <p:cNvSpPr txBox="1"/>
          <p:nvPr>
            <p:ph idx="2" type="body"/>
          </p:nvPr>
        </p:nvSpPr>
        <p:spPr>
          <a:xfrm>
            <a:off x="4695000" y="1218000"/>
            <a:ext cx="3276000" cy="28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Cons</a:t>
            </a:r>
            <a:endParaRPr b="1"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❖"/>
            </a:pPr>
            <a:r>
              <a:rPr lang="en"/>
              <a:t>Inconsistent - the organ can be distorted due to lack of Vagina, bladder or rectum model.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❖"/>
            </a:pPr>
            <a:r>
              <a:rPr lang="en"/>
              <a:t>Incompatibility with editing tools - eraser, scissors and drawing switched the shape of the organ 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5" name="Google Shape;10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0300" y="749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34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Nicol B.</a:t>
            </a:r>
            <a:endParaRPr/>
          </a:p>
        </p:txBody>
      </p:sp>
      <p:sp>
        <p:nvSpPr>
          <p:cNvPr id="1047" name="Google Shape;1047;p34"/>
          <p:cNvSpPr txBox="1"/>
          <p:nvPr>
            <p:ph type="title"/>
          </p:nvPr>
        </p:nvSpPr>
        <p:spPr>
          <a:xfrm>
            <a:off x="739675" y="37425"/>
            <a:ext cx="7231200" cy="982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Method #2: 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Nvidia AIAA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(</a:t>
            </a: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Boundary Points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)</a:t>
            </a:r>
            <a:endParaRPr b="1" sz="3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35"/>
          <p:cNvSpPr/>
          <p:nvPr/>
        </p:nvSpPr>
        <p:spPr>
          <a:xfrm>
            <a:off x="0" y="1272675"/>
            <a:ext cx="9144000" cy="15051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35"/>
          <p:cNvSpPr txBox="1"/>
          <p:nvPr>
            <p:ph type="ctrTitle"/>
          </p:nvPr>
        </p:nvSpPr>
        <p:spPr>
          <a:xfrm>
            <a:off x="0" y="1196475"/>
            <a:ext cx="91440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Nvidia AIAA: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DeepGrow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54" name="Google Shape;105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50" y="2694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35"/>
          <p:cNvSpPr txBox="1"/>
          <p:nvPr>
            <p:ph idx="4294967295" type="sldNum"/>
          </p:nvPr>
        </p:nvSpPr>
        <p:spPr>
          <a:xfrm>
            <a:off x="0" y="4653000"/>
            <a:ext cx="13113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Alejandra</a:t>
            </a:r>
            <a:r>
              <a:rPr lang="en"/>
              <a:t> O.</a:t>
            </a:r>
            <a:endParaRPr/>
          </a:p>
        </p:txBody>
      </p:sp>
      <p:sp>
        <p:nvSpPr>
          <p:cNvPr id="1056" name="Google Shape;1056;p35"/>
          <p:cNvSpPr txBox="1"/>
          <p:nvPr>
            <p:ph idx="4294967295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36"/>
          <p:cNvSpPr txBox="1"/>
          <p:nvPr>
            <p:ph idx="12" type="sldNum"/>
          </p:nvPr>
        </p:nvSpPr>
        <p:spPr>
          <a:xfrm>
            <a:off x="8586575" y="-11875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2" name="Google Shape;1062;p36"/>
          <p:cNvSpPr txBox="1"/>
          <p:nvPr>
            <p:ph type="title"/>
          </p:nvPr>
        </p:nvSpPr>
        <p:spPr>
          <a:xfrm>
            <a:off x="452725" y="88600"/>
            <a:ext cx="39453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Method #3: </a:t>
            </a:r>
            <a:endParaRPr b="1" sz="32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Nvidia AIAA</a:t>
            </a:r>
            <a:endParaRPr b="1" sz="3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63" name="Google Shape;1063;p36"/>
          <p:cNvSpPr txBox="1"/>
          <p:nvPr>
            <p:ph type="title"/>
          </p:nvPr>
        </p:nvSpPr>
        <p:spPr>
          <a:xfrm>
            <a:off x="452725" y="1100575"/>
            <a:ext cx="3645300" cy="4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(Deep Grow)</a:t>
            </a:r>
            <a:endParaRPr b="1" sz="2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64" name="Google Shape;106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36"/>
          <p:cNvSpPr txBox="1"/>
          <p:nvPr>
            <p:ph idx="1" type="body"/>
          </p:nvPr>
        </p:nvSpPr>
        <p:spPr>
          <a:xfrm>
            <a:off x="452725" y="1607300"/>
            <a:ext cx="39852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300"/>
              <a:t>R</a:t>
            </a:r>
            <a:r>
              <a:rPr lang="en" sz="2300"/>
              <a:t>equires user to specify few input points (foreground/background) on the structure of interest. This is a 3D operation.</a:t>
            </a:r>
            <a:endParaRPr sz="2300"/>
          </a:p>
        </p:txBody>
      </p:sp>
      <p:sp>
        <p:nvSpPr>
          <p:cNvPr id="1066" name="Google Shape;1066;p36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67" name="Google Shape;1067;p36"/>
          <p:cNvSpPr txBox="1"/>
          <p:nvPr>
            <p:ph idx="12" type="sldNum"/>
          </p:nvPr>
        </p:nvSpPr>
        <p:spPr>
          <a:xfrm>
            <a:off x="0" y="4653000"/>
            <a:ext cx="14355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Alejandra O.</a:t>
            </a:r>
            <a:endParaRPr/>
          </a:p>
        </p:txBody>
      </p:sp>
      <p:pic>
        <p:nvPicPr>
          <p:cNvPr id="1068" name="Google Shape;1068;p36"/>
          <p:cNvPicPr preferRelativeResize="0"/>
          <p:nvPr/>
        </p:nvPicPr>
        <p:blipFill rotWithShape="1">
          <a:blip r:embed="rId4">
            <a:alphaModFix/>
          </a:blip>
          <a:srcRect b="2880" l="12652" r="11852" t="2691"/>
          <a:stretch/>
        </p:blipFill>
        <p:spPr>
          <a:xfrm>
            <a:off x="5047213" y="2797864"/>
            <a:ext cx="1813475" cy="2047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36"/>
          <p:cNvPicPr preferRelativeResize="0"/>
          <p:nvPr/>
        </p:nvPicPr>
        <p:blipFill rotWithShape="1">
          <a:blip r:embed="rId5">
            <a:alphaModFix/>
          </a:blip>
          <a:srcRect b="0" l="10232" r="9193" t="0"/>
          <a:stretch/>
        </p:blipFill>
        <p:spPr>
          <a:xfrm>
            <a:off x="5031163" y="205225"/>
            <a:ext cx="1845551" cy="1945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79923" y="1782650"/>
            <a:ext cx="1921375" cy="143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37"/>
          <p:cNvSpPr txBox="1"/>
          <p:nvPr>
            <p:ph idx="12" type="sldNum"/>
          </p:nvPr>
        </p:nvSpPr>
        <p:spPr>
          <a:xfrm>
            <a:off x="8336075" y="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6" name="Google Shape;107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6075" y="749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37"/>
          <p:cNvSpPr txBox="1"/>
          <p:nvPr>
            <p:ph type="title"/>
          </p:nvPr>
        </p:nvSpPr>
        <p:spPr>
          <a:xfrm>
            <a:off x="355275" y="207475"/>
            <a:ext cx="7874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DEMO: </a:t>
            </a: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Method #3: 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Nvidia AIAA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(</a:t>
            </a: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Deep Grow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)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78" name="Google Shape;1078;p37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79" name="Google Shape;1079;p37"/>
          <p:cNvSpPr txBox="1"/>
          <p:nvPr>
            <p:ph idx="12" type="sldNum"/>
          </p:nvPr>
        </p:nvSpPr>
        <p:spPr>
          <a:xfrm>
            <a:off x="-59800" y="4500000"/>
            <a:ext cx="12978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Alejandra O.</a:t>
            </a:r>
            <a:endParaRPr/>
          </a:p>
        </p:txBody>
      </p:sp>
      <p:pic>
        <p:nvPicPr>
          <p:cNvPr id="1080" name="Google Shape;1080;p37" title="DG_DEMO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0925" y="1184925"/>
            <a:ext cx="4173767" cy="313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38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6" name="Google Shape;1086;p38"/>
          <p:cNvSpPr txBox="1"/>
          <p:nvPr>
            <p:ph idx="1" type="body"/>
          </p:nvPr>
        </p:nvSpPr>
        <p:spPr>
          <a:xfrm>
            <a:off x="739675" y="911350"/>
            <a:ext cx="3157200" cy="28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Pros</a:t>
            </a:r>
            <a:endParaRPr b="1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❖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Less input from user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➢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Works like Boundary points 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❖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Straightforward Refinement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➢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Foreground Points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➢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Background Points 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❖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Clear 3D model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7" name="Google Shape;1087;p38"/>
          <p:cNvSpPr txBox="1"/>
          <p:nvPr>
            <p:ph idx="2" type="body"/>
          </p:nvPr>
        </p:nvSpPr>
        <p:spPr>
          <a:xfrm>
            <a:off x="4654950" y="897725"/>
            <a:ext cx="3276000" cy="28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Cons</a:t>
            </a:r>
            <a:endParaRPr b="1"/>
          </a:p>
          <a:p>
            <a:pPr indent="-31115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"/>
              <a:buChar char="❖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Inconsistent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oboto"/>
              <a:buChar char="➢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Worked for some members and not others  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❖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Time of completion 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➢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Each single point typically takes about 4 seconds. 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38"/>
          <p:cNvSpPr txBox="1"/>
          <p:nvPr>
            <p:ph type="title"/>
          </p:nvPr>
        </p:nvSpPr>
        <p:spPr>
          <a:xfrm>
            <a:off x="739675" y="-81900"/>
            <a:ext cx="7231200" cy="71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latin typeface="Titillium Web"/>
                <a:ea typeface="Titillium Web"/>
                <a:cs typeface="Titillium Web"/>
                <a:sym typeface="Titillium Web"/>
              </a:rPr>
              <a:t>Method #3: Nvidia AIAA</a:t>
            </a:r>
            <a:endParaRPr b="1" sz="32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089" name="Google Shape;1089;p38"/>
          <p:cNvSpPr txBox="1"/>
          <p:nvPr>
            <p:ph type="title"/>
          </p:nvPr>
        </p:nvSpPr>
        <p:spPr>
          <a:xfrm>
            <a:off x="739675" y="542325"/>
            <a:ext cx="3615900" cy="4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Titillium Web"/>
                <a:ea typeface="Titillium Web"/>
                <a:cs typeface="Titillium Web"/>
                <a:sym typeface="Titillium Web"/>
              </a:rPr>
              <a:t>(Deep Grow)</a:t>
            </a:r>
            <a:endParaRPr b="1" sz="24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090" name="Google Shape;109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0300" y="749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p38"/>
          <p:cNvSpPr txBox="1"/>
          <p:nvPr>
            <p:ph idx="12" type="sldNum"/>
          </p:nvPr>
        </p:nvSpPr>
        <p:spPr>
          <a:xfrm>
            <a:off x="0" y="4653000"/>
            <a:ext cx="17583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Alejandra O.</a:t>
            </a:r>
            <a:endParaRPr/>
          </a:p>
        </p:txBody>
      </p:sp>
      <p:pic>
        <p:nvPicPr>
          <p:cNvPr id="1092" name="Google Shape;109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9675" y="3462651"/>
            <a:ext cx="1955601" cy="168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6349" y="3462650"/>
            <a:ext cx="2251989" cy="168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39"/>
          <p:cNvSpPr/>
          <p:nvPr/>
        </p:nvSpPr>
        <p:spPr>
          <a:xfrm>
            <a:off x="0" y="1618400"/>
            <a:ext cx="9144000" cy="10521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39"/>
          <p:cNvSpPr txBox="1"/>
          <p:nvPr>
            <p:ph type="ctrTitle"/>
          </p:nvPr>
        </p:nvSpPr>
        <p:spPr>
          <a:xfrm>
            <a:off x="0" y="1697750"/>
            <a:ext cx="9144000" cy="13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Methodology Comparison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00" name="Google Shape;110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650" y="2694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39"/>
          <p:cNvSpPr txBox="1"/>
          <p:nvPr>
            <p:ph idx="4294967295" type="sldNum"/>
          </p:nvPr>
        </p:nvSpPr>
        <p:spPr>
          <a:xfrm>
            <a:off x="0" y="4653000"/>
            <a:ext cx="13113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Demetrius P.</a:t>
            </a:r>
            <a:endParaRPr/>
          </a:p>
        </p:txBody>
      </p:sp>
      <p:sp>
        <p:nvSpPr>
          <p:cNvPr id="1102" name="Google Shape;1102;p39"/>
          <p:cNvSpPr txBox="1"/>
          <p:nvPr>
            <p:ph idx="4294967295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40"/>
          <p:cNvSpPr txBox="1"/>
          <p:nvPr>
            <p:ph type="title"/>
          </p:nvPr>
        </p:nvSpPr>
        <p:spPr>
          <a:xfrm>
            <a:off x="739675" y="325050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Purpose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08" name="Google Shape;1108;p40"/>
          <p:cNvSpPr txBox="1"/>
          <p:nvPr>
            <p:ph idx="1" type="body"/>
          </p:nvPr>
        </p:nvSpPr>
        <p:spPr>
          <a:xfrm>
            <a:off x="739675" y="1235875"/>
            <a:ext cx="7290900" cy="33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➢"/>
            </a:pPr>
            <a:r>
              <a:rPr b="1" lang="en" sz="2400"/>
              <a:t>Time</a:t>
            </a:r>
            <a:endParaRPr b="1"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How long to produce a model.</a:t>
            </a:r>
            <a:br>
              <a:rPr lang="en" sz="2400"/>
            </a:br>
            <a:br>
              <a:rPr lang="en" sz="2400"/>
            </a:b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➢"/>
            </a:pPr>
            <a:r>
              <a:rPr b="1" lang="en" sz="2400"/>
              <a:t>Accuracy</a:t>
            </a:r>
            <a:endParaRPr b="1"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/>
              <a:t>The quality of the model produced.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109" name="Google Shape;1109;p40"/>
          <p:cNvSpPr txBox="1"/>
          <p:nvPr/>
        </p:nvSpPr>
        <p:spPr>
          <a:xfrm>
            <a:off x="971550" y="4089524"/>
            <a:ext cx="72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10" name="Google Shape;1110;p40"/>
          <p:cNvSpPr txBox="1"/>
          <p:nvPr/>
        </p:nvSpPr>
        <p:spPr>
          <a:xfrm>
            <a:off x="0" y="463875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pic>
        <p:nvPicPr>
          <p:cNvPr id="1111" name="Google Shape;111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1750" y="612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40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41"/>
          <p:cNvSpPr txBox="1"/>
          <p:nvPr>
            <p:ph type="title"/>
          </p:nvPr>
        </p:nvSpPr>
        <p:spPr>
          <a:xfrm>
            <a:off x="380050" y="1839900"/>
            <a:ext cx="4563300" cy="146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Traditional Method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(Manual Thresholding)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18" name="Google Shape;1118;p41"/>
          <p:cNvSpPr txBox="1"/>
          <p:nvPr>
            <p:ph idx="12" type="sldNum"/>
          </p:nvPr>
        </p:nvSpPr>
        <p:spPr>
          <a:xfrm>
            <a:off x="0" y="4595700"/>
            <a:ext cx="12420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Demetrius</a:t>
            </a:r>
            <a:endParaRPr/>
          </a:p>
        </p:txBody>
      </p:sp>
      <p:pic>
        <p:nvPicPr>
          <p:cNvPr id="1119" name="Google Shape;111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4300" y="1101525"/>
            <a:ext cx="3684600" cy="309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p41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42"/>
          <p:cNvSpPr txBox="1"/>
          <p:nvPr>
            <p:ph idx="1" type="body"/>
          </p:nvPr>
        </p:nvSpPr>
        <p:spPr>
          <a:xfrm>
            <a:off x="553650" y="4496200"/>
            <a:ext cx="66837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                                        Manual Thresholding time comparison chart</a:t>
            </a:r>
            <a:endParaRPr/>
          </a:p>
        </p:txBody>
      </p:sp>
      <p:sp>
        <p:nvSpPr>
          <p:cNvPr id="1127" name="Google Shape;1127;p42"/>
          <p:cNvSpPr txBox="1"/>
          <p:nvPr/>
        </p:nvSpPr>
        <p:spPr>
          <a:xfrm>
            <a:off x="0" y="468180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pic>
        <p:nvPicPr>
          <p:cNvPr id="1128" name="Google Shape;112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9" name="Google Shape;1129;p42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30" name="Google Shape;1130;p42" title="Trial 1 &amp;Trial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8250" y="258825"/>
            <a:ext cx="6643426" cy="4076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43"/>
          <p:cNvSpPr txBox="1"/>
          <p:nvPr>
            <p:ph type="title"/>
          </p:nvPr>
        </p:nvSpPr>
        <p:spPr>
          <a:xfrm>
            <a:off x="739725" y="343025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Reported times are biased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36" name="Google Shape;1136;p43"/>
          <p:cNvSpPr txBox="1"/>
          <p:nvPr/>
        </p:nvSpPr>
        <p:spPr>
          <a:xfrm>
            <a:off x="971550" y="4089524"/>
            <a:ext cx="72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37" name="Google Shape;1137;p43"/>
          <p:cNvSpPr txBox="1"/>
          <p:nvPr/>
        </p:nvSpPr>
        <p:spPr>
          <a:xfrm>
            <a:off x="0" y="463875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pic>
        <p:nvPicPr>
          <p:cNvPr id="1138" name="Google Shape;113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1750" y="612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43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40" name="Google Shape;1140;p43" title="Trial 1 &amp;Trial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81625" y="1235875"/>
            <a:ext cx="5726049" cy="3513726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43"/>
          <p:cNvSpPr txBox="1"/>
          <p:nvPr>
            <p:ph idx="2" type="body"/>
          </p:nvPr>
        </p:nvSpPr>
        <p:spPr>
          <a:xfrm>
            <a:off x="504226" y="1235873"/>
            <a:ext cx="2477400" cy="28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➢"/>
            </a:pPr>
            <a:r>
              <a:rPr b="1" lang="en"/>
              <a:t>Guidance</a:t>
            </a:r>
            <a:endParaRPr b="1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L</a:t>
            </a:r>
            <a:r>
              <a:rPr lang="en"/>
              <a:t>ist of instructions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1" lang="en"/>
              <a:t>Familiarity</a:t>
            </a:r>
            <a:endParaRPr b="1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Experience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1" lang="en"/>
              <a:t>Hardware</a:t>
            </a:r>
            <a:endParaRPr b="1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Different computers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44"/>
          <p:cNvSpPr txBox="1"/>
          <p:nvPr>
            <p:ph type="title"/>
          </p:nvPr>
        </p:nvSpPr>
        <p:spPr>
          <a:xfrm>
            <a:off x="416624" y="2143045"/>
            <a:ext cx="3985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Boundary Points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47" name="Google Shape;114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4626" y="1148900"/>
            <a:ext cx="3606571" cy="337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44"/>
          <p:cNvSpPr txBox="1"/>
          <p:nvPr/>
        </p:nvSpPr>
        <p:spPr>
          <a:xfrm>
            <a:off x="0" y="468180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pic>
        <p:nvPicPr>
          <p:cNvPr id="1149" name="Google Shape;114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44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45"/>
          <p:cNvSpPr txBox="1"/>
          <p:nvPr>
            <p:ph idx="1" type="body"/>
          </p:nvPr>
        </p:nvSpPr>
        <p:spPr>
          <a:xfrm>
            <a:off x="553650" y="4496202"/>
            <a:ext cx="80367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                                        Boundary-point time comparison chart</a:t>
            </a:r>
            <a:endParaRPr/>
          </a:p>
        </p:txBody>
      </p:sp>
      <p:sp>
        <p:nvSpPr>
          <p:cNvPr id="1156" name="Google Shape;1156;p45"/>
          <p:cNvSpPr txBox="1"/>
          <p:nvPr/>
        </p:nvSpPr>
        <p:spPr>
          <a:xfrm>
            <a:off x="0" y="468180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pic>
        <p:nvPicPr>
          <p:cNvPr id="1157" name="Google Shape;115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45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59" name="Google Shape;1159;p45" title="Trial 1 &amp; Trial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1625" y="265475"/>
            <a:ext cx="6908876" cy="4048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46"/>
          <p:cNvSpPr txBox="1"/>
          <p:nvPr>
            <p:ph type="title"/>
          </p:nvPr>
        </p:nvSpPr>
        <p:spPr>
          <a:xfrm>
            <a:off x="739725" y="343025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Reported times are biased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65" name="Google Shape;1165;p46"/>
          <p:cNvSpPr txBox="1"/>
          <p:nvPr>
            <p:ph idx="2" type="body"/>
          </p:nvPr>
        </p:nvSpPr>
        <p:spPr>
          <a:xfrm>
            <a:off x="504226" y="1235873"/>
            <a:ext cx="2477400" cy="28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➢"/>
            </a:pPr>
            <a:r>
              <a:rPr b="1" lang="en"/>
              <a:t>No guidance</a:t>
            </a:r>
            <a:endParaRPr b="1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No set instructions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1" lang="en"/>
              <a:t>Hardware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Different computers</a:t>
            </a:r>
            <a:r>
              <a:rPr b="1" lang="en"/>
              <a:t> </a:t>
            </a:r>
            <a:endParaRPr/>
          </a:p>
        </p:txBody>
      </p:sp>
      <p:sp>
        <p:nvSpPr>
          <p:cNvPr id="1166" name="Google Shape;1166;p46"/>
          <p:cNvSpPr txBox="1"/>
          <p:nvPr/>
        </p:nvSpPr>
        <p:spPr>
          <a:xfrm>
            <a:off x="971550" y="4089524"/>
            <a:ext cx="72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67" name="Google Shape;1167;p46"/>
          <p:cNvSpPr txBox="1"/>
          <p:nvPr/>
        </p:nvSpPr>
        <p:spPr>
          <a:xfrm>
            <a:off x="0" y="463875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pic>
        <p:nvPicPr>
          <p:cNvPr id="1168" name="Google Shape;116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1750" y="612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9" name="Google Shape;1169;p46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70" name="Google Shape;1170;p46" title="Trial 1 &amp; Trial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4050" y="1414552"/>
            <a:ext cx="5428777" cy="3181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47"/>
          <p:cNvSpPr txBox="1"/>
          <p:nvPr>
            <p:ph type="title"/>
          </p:nvPr>
        </p:nvSpPr>
        <p:spPr>
          <a:xfrm>
            <a:off x="416624" y="2143045"/>
            <a:ext cx="39852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Deep Grow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76" name="Google Shape;1176;p47"/>
          <p:cNvSpPr txBox="1"/>
          <p:nvPr/>
        </p:nvSpPr>
        <p:spPr>
          <a:xfrm>
            <a:off x="0" y="468180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pic>
        <p:nvPicPr>
          <p:cNvPr id="1177" name="Google Shape;117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78" name="Google Shape;1178;p47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79" name="Google Shape;1179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1550" y="1208727"/>
            <a:ext cx="3875575" cy="3331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48"/>
          <p:cNvSpPr txBox="1"/>
          <p:nvPr>
            <p:ph idx="1" type="body"/>
          </p:nvPr>
        </p:nvSpPr>
        <p:spPr>
          <a:xfrm>
            <a:off x="553650" y="4496202"/>
            <a:ext cx="80367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                                 DeepGrow time performance comparison chart.</a:t>
            </a:r>
            <a:endParaRPr/>
          </a:p>
        </p:txBody>
      </p:sp>
      <p:sp>
        <p:nvSpPr>
          <p:cNvPr id="1185" name="Google Shape;1185;p48"/>
          <p:cNvSpPr txBox="1"/>
          <p:nvPr/>
        </p:nvSpPr>
        <p:spPr>
          <a:xfrm>
            <a:off x="0" y="468180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pic>
        <p:nvPicPr>
          <p:cNvPr id="1186" name="Google Shape;118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7" name="Google Shape;1187;p48"/>
          <p:cNvSpPr txBox="1"/>
          <p:nvPr>
            <p:ph idx="12" type="sldNum"/>
          </p:nvPr>
        </p:nvSpPr>
        <p:spPr>
          <a:xfrm>
            <a:off x="859035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88" name="Google Shape;1188;p48" title="Trial 1 &amp; Trial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4975" y="272100"/>
            <a:ext cx="6922150" cy="4037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49"/>
          <p:cNvSpPr txBox="1"/>
          <p:nvPr>
            <p:ph type="title"/>
          </p:nvPr>
        </p:nvSpPr>
        <p:spPr>
          <a:xfrm>
            <a:off x="739725" y="343025"/>
            <a:ext cx="76860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Reported times are biased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94" name="Google Shape;1194;p49"/>
          <p:cNvSpPr txBox="1"/>
          <p:nvPr>
            <p:ph idx="2" type="body"/>
          </p:nvPr>
        </p:nvSpPr>
        <p:spPr>
          <a:xfrm>
            <a:off x="504226" y="1235873"/>
            <a:ext cx="2477400" cy="28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➢"/>
            </a:pPr>
            <a:r>
              <a:rPr b="1" lang="en"/>
              <a:t>No g</a:t>
            </a:r>
            <a:r>
              <a:rPr b="1" lang="en"/>
              <a:t>uidance</a:t>
            </a:r>
            <a:endParaRPr b="1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No instructions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1" lang="en"/>
              <a:t>Hardware</a:t>
            </a:r>
            <a:endParaRPr b="1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Different computers</a:t>
            </a:r>
            <a:endParaRPr/>
          </a:p>
        </p:txBody>
      </p:sp>
      <p:sp>
        <p:nvSpPr>
          <p:cNvPr id="1195" name="Google Shape;1195;p49"/>
          <p:cNvSpPr txBox="1"/>
          <p:nvPr/>
        </p:nvSpPr>
        <p:spPr>
          <a:xfrm>
            <a:off x="971550" y="4089524"/>
            <a:ext cx="72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96" name="Google Shape;1196;p49"/>
          <p:cNvSpPr txBox="1"/>
          <p:nvPr/>
        </p:nvSpPr>
        <p:spPr>
          <a:xfrm>
            <a:off x="0" y="463875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pic>
        <p:nvPicPr>
          <p:cNvPr id="1197" name="Google Shape;119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1750" y="612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98" name="Google Shape;1198;p49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99" name="Google Shape;1199;p49" title="Trial 1 &amp; Trial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5025" y="1324775"/>
            <a:ext cx="5554975" cy="331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50"/>
          <p:cNvSpPr txBox="1"/>
          <p:nvPr/>
        </p:nvSpPr>
        <p:spPr>
          <a:xfrm>
            <a:off x="1012750" y="3803299"/>
            <a:ext cx="72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05" name="Google Shape;1205;p50"/>
          <p:cNvSpPr txBox="1"/>
          <p:nvPr/>
        </p:nvSpPr>
        <p:spPr>
          <a:xfrm>
            <a:off x="0" y="463875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pic>
        <p:nvPicPr>
          <p:cNvPr id="1206" name="Google Shape;120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1750" y="6127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07" name="Google Shape;1207;p50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08" name="Google Shape;1208;p50" title="Average Tim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9625" y="968475"/>
            <a:ext cx="7024376" cy="377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50"/>
          <p:cNvSpPr txBox="1"/>
          <p:nvPr>
            <p:ph idx="1" type="body"/>
          </p:nvPr>
        </p:nvSpPr>
        <p:spPr>
          <a:xfrm>
            <a:off x="0" y="1083250"/>
            <a:ext cx="2342700" cy="33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▫"/>
            </a:pPr>
            <a:r>
              <a:rPr b="1" lang="en">
                <a:solidFill>
                  <a:schemeClr val="lt1"/>
                </a:solidFill>
              </a:rPr>
              <a:t>Traditional</a:t>
            </a:r>
            <a:endParaRPr b="1">
              <a:solidFill>
                <a:schemeClr val="lt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1 minute 29 seconds.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▫"/>
            </a:pPr>
            <a:r>
              <a:rPr b="1" lang="en">
                <a:solidFill>
                  <a:schemeClr val="lt1"/>
                </a:solidFill>
              </a:rPr>
              <a:t>Boundary</a:t>
            </a:r>
            <a:endParaRPr b="1">
              <a:solidFill>
                <a:schemeClr val="lt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2 minutes 36 seconds.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▫"/>
            </a:pPr>
            <a:r>
              <a:rPr b="1" lang="en">
                <a:solidFill>
                  <a:schemeClr val="lt1"/>
                </a:solidFill>
              </a:rPr>
              <a:t>DeepGrow</a:t>
            </a:r>
            <a:endParaRPr b="1">
              <a:solidFill>
                <a:schemeClr val="lt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-"/>
            </a:pPr>
            <a:r>
              <a:rPr lang="en">
                <a:solidFill>
                  <a:schemeClr val="lt1"/>
                </a:solidFill>
              </a:rPr>
              <a:t>23 minutes 16 seconds.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210" name="Google Shape;1210;p50"/>
          <p:cNvSpPr txBox="1"/>
          <p:nvPr>
            <p:ph type="title"/>
          </p:nvPr>
        </p:nvSpPr>
        <p:spPr>
          <a:xfrm>
            <a:off x="638650" y="111075"/>
            <a:ext cx="2477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Average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51"/>
          <p:cNvSpPr txBox="1"/>
          <p:nvPr>
            <p:ph idx="1" type="body"/>
          </p:nvPr>
        </p:nvSpPr>
        <p:spPr>
          <a:xfrm>
            <a:off x="680925" y="944837"/>
            <a:ext cx="2535000" cy="12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Traditional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Fastest </a:t>
            </a:r>
            <a:r>
              <a:rPr lang="en"/>
              <a:t>but requires training.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216" name="Google Shape;1216;p51"/>
          <p:cNvSpPr txBox="1"/>
          <p:nvPr>
            <p:ph idx="2" type="body"/>
          </p:nvPr>
        </p:nvSpPr>
        <p:spPr>
          <a:xfrm>
            <a:off x="3123425" y="931113"/>
            <a:ext cx="2388600" cy="11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Boundary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Slightly longer</a:t>
            </a:r>
            <a:r>
              <a:rPr lang="en"/>
              <a:t> than Traditional but does not require training</a:t>
            </a:r>
            <a:endParaRPr/>
          </a:p>
        </p:txBody>
      </p:sp>
      <p:sp>
        <p:nvSpPr>
          <p:cNvPr id="1217" name="Google Shape;1217;p51"/>
          <p:cNvSpPr txBox="1"/>
          <p:nvPr>
            <p:ph idx="3" type="body"/>
          </p:nvPr>
        </p:nvSpPr>
        <p:spPr>
          <a:xfrm>
            <a:off x="5619599" y="931137"/>
            <a:ext cx="3368100" cy="16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DeepGrow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We will not use </a:t>
            </a:r>
            <a:r>
              <a:rPr lang="en"/>
              <a:t>due to quality amount of time.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51"/>
          <p:cNvSpPr txBox="1"/>
          <p:nvPr/>
        </p:nvSpPr>
        <p:spPr>
          <a:xfrm>
            <a:off x="971550" y="4089524"/>
            <a:ext cx="72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19" name="Google Shape;1219;p51"/>
          <p:cNvSpPr txBox="1"/>
          <p:nvPr/>
        </p:nvSpPr>
        <p:spPr>
          <a:xfrm>
            <a:off x="0" y="463875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sp>
        <p:nvSpPr>
          <p:cNvPr id="1220" name="Google Shape;1220;p51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21" name="Google Shape;1221;p51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Time </a:t>
            </a: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Results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22" name="Google Shape;122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7" name="Google Shape;122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225" y="1632575"/>
            <a:ext cx="7519450" cy="269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52"/>
          <p:cNvSpPr txBox="1"/>
          <p:nvPr>
            <p:ph idx="12" type="sldNum"/>
          </p:nvPr>
        </p:nvSpPr>
        <p:spPr>
          <a:xfrm>
            <a:off x="0" y="4778100"/>
            <a:ext cx="965400" cy="36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Demetrius</a:t>
            </a:r>
            <a:endParaRPr/>
          </a:p>
        </p:txBody>
      </p:sp>
      <p:sp>
        <p:nvSpPr>
          <p:cNvPr id="1229" name="Google Shape;1229;p52"/>
          <p:cNvSpPr txBox="1"/>
          <p:nvPr/>
        </p:nvSpPr>
        <p:spPr>
          <a:xfrm>
            <a:off x="1130750" y="1764300"/>
            <a:ext cx="19830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Manual Thresholding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30" name="Google Shape;1230;p52"/>
          <p:cNvSpPr txBox="1"/>
          <p:nvPr/>
        </p:nvSpPr>
        <p:spPr>
          <a:xfrm>
            <a:off x="3663925" y="1764300"/>
            <a:ext cx="112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DEXTR3D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31" name="Google Shape;1231;p52"/>
          <p:cNvSpPr txBox="1"/>
          <p:nvPr/>
        </p:nvSpPr>
        <p:spPr>
          <a:xfrm>
            <a:off x="5827500" y="1764300"/>
            <a:ext cx="141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DeepGrow</a:t>
            </a:r>
            <a:endParaRPr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32" name="Google Shape;1232;p52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Accuracy Comparison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33" name="Google Shape;1233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2900" y="74925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34" name="Google Shape;1234;p52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53"/>
          <p:cNvSpPr txBox="1"/>
          <p:nvPr>
            <p:ph idx="1" type="body"/>
          </p:nvPr>
        </p:nvSpPr>
        <p:spPr>
          <a:xfrm>
            <a:off x="680925" y="944837"/>
            <a:ext cx="2535000" cy="12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Traditional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Accurate</a:t>
            </a:r>
            <a:r>
              <a:rPr lang="en"/>
              <a:t> but requires smoothing.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1240" name="Google Shape;1240;p53"/>
          <p:cNvSpPr txBox="1"/>
          <p:nvPr>
            <p:ph idx="2" type="body"/>
          </p:nvPr>
        </p:nvSpPr>
        <p:spPr>
          <a:xfrm>
            <a:off x="3123425" y="931113"/>
            <a:ext cx="2388600" cy="11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Boundary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More accurate</a:t>
            </a:r>
            <a:r>
              <a:rPr lang="en"/>
              <a:t> than traditional but still requires smoothing</a:t>
            </a:r>
            <a:endParaRPr/>
          </a:p>
        </p:txBody>
      </p:sp>
      <p:sp>
        <p:nvSpPr>
          <p:cNvPr id="1241" name="Google Shape;1241;p53"/>
          <p:cNvSpPr txBox="1"/>
          <p:nvPr>
            <p:ph idx="3" type="body"/>
          </p:nvPr>
        </p:nvSpPr>
        <p:spPr>
          <a:xfrm>
            <a:off x="5619599" y="931137"/>
            <a:ext cx="3368100" cy="16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DeepGrow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Most accurate but not reliable</a:t>
            </a:r>
            <a:r>
              <a:rPr lang="en"/>
              <a:t> due to quality inconsistency and amount of time.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53"/>
          <p:cNvSpPr txBox="1"/>
          <p:nvPr/>
        </p:nvSpPr>
        <p:spPr>
          <a:xfrm>
            <a:off x="971550" y="4089524"/>
            <a:ext cx="720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43" name="Google Shape;1243;p53"/>
          <p:cNvSpPr txBox="1"/>
          <p:nvPr/>
        </p:nvSpPr>
        <p:spPr>
          <a:xfrm>
            <a:off x="0" y="4638750"/>
            <a:ext cx="156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Demetrius</a:t>
            </a:r>
            <a:endParaRPr/>
          </a:p>
        </p:txBody>
      </p:sp>
      <p:sp>
        <p:nvSpPr>
          <p:cNvPr id="1244" name="Google Shape;1244;p53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45" name="Google Shape;124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9581" y="2866925"/>
            <a:ext cx="1676093" cy="125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53"/>
          <p:cNvPicPr preferRelativeResize="0"/>
          <p:nvPr/>
        </p:nvPicPr>
        <p:blipFill rotWithShape="1">
          <a:blip r:embed="rId4">
            <a:alphaModFix/>
          </a:blip>
          <a:srcRect b="0" l="66289" r="4544" t="0"/>
          <a:stretch/>
        </p:blipFill>
        <p:spPr>
          <a:xfrm>
            <a:off x="7456200" y="2652988"/>
            <a:ext cx="1369574" cy="168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7" name="Google Shape;1247;p53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Accuracy Results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48" name="Google Shape;1248;p53"/>
          <p:cNvPicPr preferRelativeResize="0"/>
          <p:nvPr/>
        </p:nvPicPr>
        <p:blipFill rotWithShape="1">
          <a:blip r:embed="rId4">
            <a:alphaModFix/>
          </a:blip>
          <a:srcRect b="0" l="7632" r="58656" t="0"/>
          <a:stretch/>
        </p:blipFill>
        <p:spPr>
          <a:xfrm>
            <a:off x="680933" y="2331874"/>
            <a:ext cx="1885117" cy="200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53"/>
          <p:cNvPicPr preferRelativeResize="0"/>
          <p:nvPr/>
        </p:nvPicPr>
        <p:blipFill rotWithShape="1">
          <a:blip r:embed="rId4">
            <a:alphaModFix/>
          </a:blip>
          <a:srcRect b="0" l="40127" r="31972" t="0"/>
          <a:stretch/>
        </p:blipFill>
        <p:spPr>
          <a:xfrm>
            <a:off x="3254763" y="2418009"/>
            <a:ext cx="1676100" cy="2152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54"/>
          <p:cNvSpPr/>
          <p:nvPr/>
        </p:nvSpPr>
        <p:spPr>
          <a:xfrm>
            <a:off x="326550" y="1342425"/>
            <a:ext cx="4477800" cy="34263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6" name="Google Shape;125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54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Challenges (Fall Semester)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58" name="Google Shape;1258;p54"/>
          <p:cNvSpPr txBox="1"/>
          <p:nvPr>
            <p:ph idx="4294967295" type="body"/>
          </p:nvPr>
        </p:nvSpPr>
        <p:spPr>
          <a:xfrm>
            <a:off x="326550" y="1342425"/>
            <a:ext cx="4422600" cy="338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Understanding the context</a:t>
            </a:r>
            <a:endParaRPr b="1" sz="20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Learning about female pelvic anatomy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Identifying the bladder, vagina, and rectum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Learning Curve with </a:t>
            </a:r>
            <a:r>
              <a:rPr b="1" lang="en" sz="2000"/>
              <a:t>3D Slicer</a:t>
            </a:r>
            <a:endParaRPr sz="20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Learning how to create a 3D model using traditional methodology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Identifying &amp; modeling the right organs in 3D Slicer</a:t>
            </a:r>
            <a:endParaRPr sz="1800"/>
          </a:p>
        </p:txBody>
      </p:sp>
      <p:sp>
        <p:nvSpPr>
          <p:cNvPr id="1259" name="Google Shape;1259;p54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Jason T.</a:t>
            </a:r>
            <a:endParaRPr/>
          </a:p>
        </p:txBody>
      </p:sp>
      <p:sp>
        <p:nvSpPr>
          <p:cNvPr id="1260" name="Google Shape;1260;p54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61" name="Google Shape;126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1525" y="1150863"/>
            <a:ext cx="1710250" cy="21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8950" y="1154650"/>
            <a:ext cx="2094384" cy="194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01674" y="3160475"/>
            <a:ext cx="2949974" cy="179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8" name="Google Shape;126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9" name="Google Shape;1269;p55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Challenges (Fall Semester)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70" name="Google Shape;1270;p55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Jason T.</a:t>
            </a:r>
            <a:endParaRPr/>
          </a:p>
        </p:txBody>
      </p:sp>
      <p:pic>
        <p:nvPicPr>
          <p:cNvPr id="1271" name="Google Shape;127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0800" y="1250874"/>
            <a:ext cx="2772700" cy="142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2" name="Google Shape;1272;p55"/>
          <p:cNvSpPr txBox="1"/>
          <p:nvPr>
            <p:ph idx="12" type="sldNum"/>
          </p:nvPr>
        </p:nvSpPr>
        <p:spPr>
          <a:xfrm>
            <a:off x="8586600" y="45570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3" name="Google Shape;1273;p55"/>
          <p:cNvSpPr/>
          <p:nvPr/>
        </p:nvSpPr>
        <p:spPr>
          <a:xfrm>
            <a:off x="326550" y="1357900"/>
            <a:ext cx="4546200" cy="33843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4" name="Google Shape;1274;p55"/>
          <p:cNvSpPr txBox="1"/>
          <p:nvPr>
            <p:ph idx="4294967295" type="body"/>
          </p:nvPr>
        </p:nvSpPr>
        <p:spPr>
          <a:xfrm>
            <a:off x="380675" y="1357900"/>
            <a:ext cx="4347600" cy="328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/>
              <a:t>Learning Curve with Nvidia AIAA</a:t>
            </a:r>
            <a:endParaRPr sz="20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Learning how to use Boundary Points and DeepGrow using available models from Nvidia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</a:rPr>
              <a:t>Privacy (&amp; Getting More Data?)</a:t>
            </a:r>
            <a:endParaRPr b="1"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●"/>
            </a:pPr>
            <a:r>
              <a:rPr lang="en" sz="1800">
                <a:solidFill>
                  <a:schemeClr val="lt1"/>
                </a:solidFill>
              </a:rPr>
              <a:t>Preserving patient anonymity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Storing sensitive data on servers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Finding more MRI scans to work with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1275" name="Google Shape;1275;p55"/>
          <p:cNvPicPr preferRelativeResize="0"/>
          <p:nvPr/>
        </p:nvPicPr>
        <p:blipFill rotWithShape="1">
          <a:blip r:embed="rId5">
            <a:alphaModFix/>
          </a:blip>
          <a:srcRect b="4671" l="19196" r="23296" t="5489"/>
          <a:stretch/>
        </p:blipFill>
        <p:spPr>
          <a:xfrm>
            <a:off x="5227074" y="2779575"/>
            <a:ext cx="1224925" cy="81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55"/>
          <p:cNvPicPr preferRelativeResize="0"/>
          <p:nvPr/>
        </p:nvPicPr>
        <p:blipFill rotWithShape="1">
          <a:blip r:embed="rId6">
            <a:alphaModFix/>
          </a:blip>
          <a:srcRect b="0" l="19196" r="23296" t="0"/>
          <a:stretch/>
        </p:blipFill>
        <p:spPr>
          <a:xfrm>
            <a:off x="5227075" y="3594575"/>
            <a:ext cx="1224925" cy="98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7" name="Google Shape;1277;p55"/>
          <p:cNvSpPr/>
          <p:nvPr/>
        </p:nvSpPr>
        <p:spPr>
          <a:xfrm>
            <a:off x="6620150" y="2779575"/>
            <a:ext cx="2237400" cy="18795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8" name="Google Shape;1278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11000" y="2830650"/>
            <a:ext cx="2450624" cy="196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56"/>
          <p:cNvSpPr/>
          <p:nvPr/>
        </p:nvSpPr>
        <p:spPr>
          <a:xfrm>
            <a:off x="198150" y="1311400"/>
            <a:ext cx="4022100" cy="31254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4" name="Google Shape;1284;p56"/>
          <p:cNvSpPr txBox="1"/>
          <p:nvPr>
            <p:ph idx="1" type="body"/>
          </p:nvPr>
        </p:nvSpPr>
        <p:spPr>
          <a:xfrm>
            <a:off x="326550" y="1217100"/>
            <a:ext cx="4022100" cy="30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Focusing on “Boundary Points”</a:t>
            </a:r>
            <a:endParaRPr b="1" sz="2400"/>
          </a:p>
          <a:p>
            <a:pPr indent="-3556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Out of the 3 Nvidia AIAA features, Boundary Points is the most </a:t>
            </a:r>
            <a:r>
              <a:rPr b="1" lang="en" sz="2000"/>
              <a:t>consistent</a:t>
            </a:r>
            <a:r>
              <a:rPr lang="en" sz="2000"/>
              <a:t> 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Currently using brain model, hence the need to create our own female pelvic model</a:t>
            </a:r>
            <a:endParaRPr sz="2000"/>
          </a:p>
        </p:txBody>
      </p:sp>
      <p:sp>
        <p:nvSpPr>
          <p:cNvPr id="1285" name="Google Shape;1285;p56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Current Prospect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286" name="Google Shape;128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56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Ralph B.</a:t>
            </a:r>
            <a:endParaRPr/>
          </a:p>
        </p:txBody>
      </p:sp>
      <p:sp>
        <p:nvSpPr>
          <p:cNvPr id="1288" name="Google Shape;1288;p56"/>
          <p:cNvSpPr/>
          <p:nvPr/>
        </p:nvSpPr>
        <p:spPr>
          <a:xfrm>
            <a:off x="7216350" y="2155350"/>
            <a:ext cx="1720800" cy="13359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9" name="Google Shape;1289;p56"/>
          <p:cNvSpPr/>
          <p:nvPr/>
        </p:nvSpPr>
        <p:spPr>
          <a:xfrm>
            <a:off x="4640700" y="1200975"/>
            <a:ext cx="1720800" cy="3625500"/>
          </a:xfrm>
          <a:prstGeom prst="rect">
            <a:avLst/>
          </a:prstGeom>
          <a:solidFill>
            <a:srgbClr val="66666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56"/>
          <p:cNvSpPr txBox="1"/>
          <p:nvPr/>
        </p:nvSpPr>
        <p:spPr>
          <a:xfrm>
            <a:off x="4640700" y="1200975"/>
            <a:ext cx="172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3D Slicer</a:t>
            </a:r>
            <a:endParaRPr b="1" sz="18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91" name="Google Shape;1291;p56"/>
          <p:cNvSpPr txBox="1"/>
          <p:nvPr/>
        </p:nvSpPr>
        <p:spPr>
          <a:xfrm>
            <a:off x="7300500" y="2560000"/>
            <a:ext cx="1552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Goal</a:t>
            </a:r>
            <a:endParaRPr b="1" sz="1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92" name="Google Shape;1292;p56"/>
          <p:cNvSpPr/>
          <p:nvPr/>
        </p:nvSpPr>
        <p:spPr>
          <a:xfrm>
            <a:off x="4707450" y="2491275"/>
            <a:ext cx="1587300" cy="2257200"/>
          </a:xfrm>
          <a:prstGeom prst="rect">
            <a:avLst/>
          </a:prstGeom>
          <a:solidFill>
            <a:srgbClr val="666666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3" name="Google Shape;1293;p56"/>
          <p:cNvGrpSpPr/>
          <p:nvPr/>
        </p:nvGrpSpPr>
        <p:grpSpPr>
          <a:xfrm>
            <a:off x="4892250" y="1675513"/>
            <a:ext cx="1217700" cy="677100"/>
            <a:chOff x="4819300" y="3634100"/>
            <a:chExt cx="1217700" cy="677100"/>
          </a:xfrm>
        </p:grpSpPr>
        <p:sp>
          <p:nvSpPr>
            <p:cNvPr id="1294" name="Google Shape;1294;p56"/>
            <p:cNvSpPr/>
            <p:nvPr/>
          </p:nvSpPr>
          <p:spPr>
            <a:xfrm>
              <a:off x="4819300" y="3634100"/>
              <a:ext cx="1217700" cy="6771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56"/>
            <p:cNvSpPr txBox="1"/>
            <p:nvPr/>
          </p:nvSpPr>
          <p:spPr>
            <a:xfrm>
              <a:off x="4819300" y="3634100"/>
              <a:ext cx="1217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Manual 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Threshold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sp>
        <p:nvSpPr>
          <p:cNvPr id="1296" name="Google Shape;1296;p56"/>
          <p:cNvSpPr txBox="1"/>
          <p:nvPr/>
        </p:nvSpPr>
        <p:spPr>
          <a:xfrm>
            <a:off x="4640700" y="2529150"/>
            <a:ext cx="1720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Nvidia AIAA</a:t>
            </a:r>
            <a:endParaRPr b="1" sz="160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grpSp>
        <p:nvGrpSpPr>
          <p:cNvPr id="1297" name="Google Shape;1297;p56"/>
          <p:cNvGrpSpPr/>
          <p:nvPr/>
        </p:nvGrpSpPr>
        <p:grpSpPr>
          <a:xfrm>
            <a:off x="4800000" y="2961600"/>
            <a:ext cx="1393200" cy="323100"/>
            <a:chOff x="4475625" y="3859650"/>
            <a:chExt cx="1393200" cy="323100"/>
          </a:xfrm>
        </p:grpSpPr>
        <p:sp>
          <p:nvSpPr>
            <p:cNvPr id="1298" name="Google Shape;1298;p56"/>
            <p:cNvSpPr/>
            <p:nvPr/>
          </p:nvSpPr>
          <p:spPr>
            <a:xfrm>
              <a:off x="4475625" y="3859650"/>
              <a:ext cx="1393200" cy="3231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56"/>
            <p:cNvSpPr txBox="1"/>
            <p:nvPr/>
          </p:nvSpPr>
          <p:spPr>
            <a:xfrm>
              <a:off x="4475625" y="3859650"/>
              <a:ext cx="13932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9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Auto-Segmentation</a:t>
              </a:r>
              <a:endParaRPr b="1" sz="9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grpSp>
        <p:nvGrpSpPr>
          <p:cNvPr id="1300" name="Google Shape;1300;p56"/>
          <p:cNvGrpSpPr/>
          <p:nvPr/>
        </p:nvGrpSpPr>
        <p:grpSpPr>
          <a:xfrm>
            <a:off x="4892250" y="3377413"/>
            <a:ext cx="1217700" cy="677100"/>
            <a:chOff x="4819300" y="3634100"/>
            <a:chExt cx="1217700" cy="677100"/>
          </a:xfrm>
        </p:grpSpPr>
        <p:sp>
          <p:nvSpPr>
            <p:cNvPr id="1301" name="Google Shape;1301;p56"/>
            <p:cNvSpPr/>
            <p:nvPr/>
          </p:nvSpPr>
          <p:spPr>
            <a:xfrm>
              <a:off x="4819300" y="3634100"/>
              <a:ext cx="1217700" cy="6771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56"/>
            <p:cNvSpPr txBox="1"/>
            <p:nvPr/>
          </p:nvSpPr>
          <p:spPr>
            <a:xfrm>
              <a:off x="4819300" y="3634100"/>
              <a:ext cx="12177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Boundary Points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grpSp>
        <p:nvGrpSpPr>
          <p:cNvPr id="1303" name="Google Shape;1303;p56"/>
          <p:cNvGrpSpPr/>
          <p:nvPr/>
        </p:nvGrpSpPr>
        <p:grpSpPr>
          <a:xfrm>
            <a:off x="4892250" y="4147247"/>
            <a:ext cx="1217700" cy="431110"/>
            <a:chOff x="4819300" y="3634100"/>
            <a:chExt cx="1217700" cy="677100"/>
          </a:xfrm>
        </p:grpSpPr>
        <p:sp>
          <p:nvSpPr>
            <p:cNvPr id="1304" name="Google Shape;1304;p56"/>
            <p:cNvSpPr/>
            <p:nvPr/>
          </p:nvSpPr>
          <p:spPr>
            <a:xfrm>
              <a:off x="4819300" y="3634100"/>
              <a:ext cx="1217700" cy="677100"/>
            </a:xfrm>
            <a:prstGeom prst="rect">
              <a:avLst/>
            </a:prstGeom>
            <a:solidFill>
              <a:srgbClr val="666666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56"/>
            <p:cNvSpPr txBox="1"/>
            <p:nvPr/>
          </p:nvSpPr>
          <p:spPr>
            <a:xfrm>
              <a:off x="4819300" y="3634100"/>
              <a:ext cx="1217700" cy="67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Deep Grow</a:t>
              </a:r>
              <a:endParaRPr b="1" sz="1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cxnSp>
        <p:nvCxnSpPr>
          <p:cNvPr id="1306" name="Google Shape;1306;p56"/>
          <p:cNvCxnSpPr>
            <a:stCxn id="1305" idx="3"/>
            <a:endCxn id="1291" idx="1"/>
          </p:cNvCxnSpPr>
          <p:nvPr/>
        </p:nvCxnSpPr>
        <p:spPr>
          <a:xfrm flipH="1" rot="10800000">
            <a:off x="6109950" y="2775406"/>
            <a:ext cx="1190700" cy="1587300"/>
          </a:xfrm>
          <a:prstGeom prst="straightConnector1">
            <a:avLst/>
          </a:prstGeom>
          <a:noFill/>
          <a:ln cap="flat" cmpd="sng" w="28575">
            <a:solidFill>
              <a:srgbClr val="F6B26B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1307" name="Google Shape;1307;p56"/>
          <p:cNvCxnSpPr>
            <a:stCxn id="1302" idx="3"/>
            <a:endCxn id="1291" idx="1"/>
          </p:cNvCxnSpPr>
          <p:nvPr/>
        </p:nvCxnSpPr>
        <p:spPr>
          <a:xfrm flipH="1" rot="10800000">
            <a:off x="6109950" y="2775463"/>
            <a:ext cx="1190700" cy="940500"/>
          </a:xfrm>
          <a:prstGeom prst="straightConnector1">
            <a:avLst/>
          </a:prstGeom>
          <a:noFill/>
          <a:ln cap="flat" cmpd="sng" w="28575">
            <a:solidFill>
              <a:srgbClr val="93C47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08" name="Google Shape;1308;p56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57"/>
          <p:cNvSpPr/>
          <p:nvPr/>
        </p:nvSpPr>
        <p:spPr>
          <a:xfrm>
            <a:off x="198150" y="1311400"/>
            <a:ext cx="4022100" cy="31254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p57"/>
          <p:cNvSpPr txBox="1"/>
          <p:nvPr>
            <p:ph idx="1" type="body"/>
          </p:nvPr>
        </p:nvSpPr>
        <p:spPr>
          <a:xfrm>
            <a:off x="326550" y="1200963"/>
            <a:ext cx="3713700" cy="33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Exploring Clara Train SDK</a:t>
            </a:r>
            <a:endParaRPr b="1" sz="24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framework that enables model training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Challenges: Requires GPU (Windows-specific)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Expectations: To be able to train our own pelvic model which will render a better quality 3D model</a:t>
            </a:r>
            <a:endParaRPr/>
          </a:p>
        </p:txBody>
      </p:sp>
      <p:sp>
        <p:nvSpPr>
          <p:cNvPr id="1315" name="Google Shape;1315;p57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Current Prospect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16" name="Google Shape;131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6150" y="1200975"/>
            <a:ext cx="4198348" cy="3259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7" name="Google Shape;1317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18" name="Google Shape;1318;p57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Ralph B.</a:t>
            </a:r>
            <a:endParaRPr/>
          </a:p>
        </p:txBody>
      </p:sp>
      <p:sp>
        <p:nvSpPr>
          <p:cNvPr id="1319" name="Google Shape;1319;p57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58"/>
          <p:cNvSpPr/>
          <p:nvPr/>
        </p:nvSpPr>
        <p:spPr>
          <a:xfrm>
            <a:off x="198150" y="1311400"/>
            <a:ext cx="4022100" cy="26109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5" name="Google Shape;1325;p58"/>
          <p:cNvSpPr txBox="1"/>
          <p:nvPr>
            <p:ph idx="1" type="body"/>
          </p:nvPr>
        </p:nvSpPr>
        <p:spPr>
          <a:xfrm>
            <a:off x="326550" y="1200963"/>
            <a:ext cx="3713700" cy="33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Accessing Nvidia AIAA’s Github</a:t>
            </a:r>
            <a:endParaRPr b="1" sz="24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Currently trying to implement features without using the user interface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Meaning, implementing through back-end code!</a:t>
            </a:r>
            <a:endParaRPr/>
          </a:p>
        </p:txBody>
      </p:sp>
      <p:sp>
        <p:nvSpPr>
          <p:cNvPr id="1326" name="Google Shape;1326;p58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Current Prospect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27" name="Google Shape;132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8" name="Google Shape;1328;p58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Ralph B.</a:t>
            </a:r>
            <a:endParaRPr/>
          </a:p>
        </p:txBody>
      </p:sp>
      <p:pic>
        <p:nvPicPr>
          <p:cNvPr id="1329" name="Google Shape;1329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7679" y="1200975"/>
            <a:ext cx="4493645" cy="334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0" name="Google Shape;1330;p58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59"/>
          <p:cNvSpPr/>
          <p:nvPr/>
        </p:nvSpPr>
        <p:spPr>
          <a:xfrm>
            <a:off x="326550" y="1311400"/>
            <a:ext cx="3571800" cy="33900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59"/>
          <p:cNvSpPr txBox="1"/>
          <p:nvPr>
            <p:ph idx="3" type="body"/>
          </p:nvPr>
        </p:nvSpPr>
        <p:spPr>
          <a:xfrm>
            <a:off x="462024" y="1234850"/>
            <a:ext cx="3318900" cy="28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/>
              <a:t>Acquiring More Data</a:t>
            </a:r>
            <a:endParaRPr b="1" sz="24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Given the nature of the project, data is very limited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Finding open data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Client (10)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The Cancer Imaging Archive (TCIA) (8)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Generative Adversarial Networks (GANs algorithm)</a:t>
            </a:r>
            <a:endParaRPr/>
          </a:p>
        </p:txBody>
      </p:sp>
      <p:sp>
        <p:nvSpPr>
          <p:cNvPr id="1337" name="Google Shape;1337;p59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Current Prospect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38" name="Google Shape;133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6850" y="1321600"/>
            <a:ext cx="4685251" cy="215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0" name="Google Shape;1340;p59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Ralph B.</a:t>
            </a:r>
            <a:endParaRPr/>
          </a:p>
        </p:txBody>
      </p:sp>
      <p:sp>
        <p:nvSpPr>
          <p:cNvPr id="1341" name="Google Shape;1341;p59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60"/>
          <p:cNvSpPr txBox="1"/>
          <p:nvPr/>
        </p:nvSpPr>
        <p:spPr>
          <a:xfrm>
            <a:off x="896300" y="1700925"/>
            <a:ext cx="682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47" name="Google Shape;134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3500" y="88600"/>
            <a:ext cx="731274" cy="9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60"/>
          <p:cNvSpPr txBox="1"/>
          <p:nvPr>
            <p:ph type="title"/>
          </p:nvPr>
        </p:nvSpPr>
        <p:spPr>
          <a:xfrm>
            <a:off x="326550" y="239825"/>
            <a:ext cx="723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Titillium Web"/>
                <a:ea typeface="Titillium Web"/>
                <a:cs typeface="Titillium Web"/>
                <a:sym typeface="Titillium Web"/>
              </a:rPr>
              <a:t>Future Direction</a:t>
            </a:r>
            <a:endParaRPr b="1" sz="40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49" name="Google Shape;1349;p60"/>
          <p:cNvSpPr txBox="1"/>
          <p:nvPr>
            <p:ph idx="4294967295" type="body"/>
          </p:nvPr>
        </p:nvSpPr>
        <p:spPr>
          <a:xfrm>
            <a:off x="452724" y="1340350"/>
            <a:ext cx="6824100" cy="309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400"/>
              <a:buAutoNum type="arabicPeriod"/>
            </a:pPr>
            <a:r>
              <a:rPr lang="en">
                <a:solidFill>
                  <a:schemeClr val="lt1"/>
                </a:solidFill>
              </a:rPr>
              <a:t>Priority - </a:t>
            </a:r>
            <a:r>
              <a:rPr b="1" lang="en">
                <a:solidFill>
                  <a:schemeClr val="lt1"/>
                </a:solidFill>
              </a:rPr>
              <a:t>Streamline</a:t>
            </a:r>
            <a:r>
              <a:rPr lang="en">
                <a:solidFill>
                  <a:schemeClr val="lt1"/>
                </a:solidFill>
              </a:rPr>
              <a:t> imaging analysis process</a:t>
            </a:r>
            <a:endParaRPr>
              <a:solidFill>
                <a:schemeClr val="lt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"/>
              <a:t>Gain better understanding Nvidia AIAA and 3D slicer’s Github repo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en"/>
              <a:t>Clara Train SDK</a:t>
            </a:r>
            <a:endParaRPr/>
          </a:p>
        </p:txBody>
      </p:sp>
      <p:sp>
        <p:nvSpPr>
          <p:cNvPr id="1350" name="Google Shape;1350;p60"/>
          <p:cNvSpPr txBox="1"/>
          <p:nvPr>
            <p:ph idx="12" type="sldNum"/>
          </p:nvPr>
        </p:nvSpPr>
        <p:spPr>
          <a:xfrm>
            <a:off x="0" y="4653000"/>
            <a:ext cx="1071900" cy="4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Robin M.</a:t>
            </a:r>
            <a:endParaRPr/>
          </a:p>
        </p:txBody>
      </p:sp>
      <p:sp>
        <p:nvSpPr>
          <p:cNvPr id="1351" name="Google Shape;1351;p60"/>
          <p:cNvSpPr txBox="1"/>
          <p:nvPr>
            <p:ph idx="12" type="sldNum"/>
          </p:nvPr>
        </p:nvSpPr>
        <p:spPr>
          <a:xfrm>
            <a:off x="8586600" y="4595700"/>
            <a:ext cx="5574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61"/>
          <p:cNvSpPr/>
          <p:nvPr/>
        </p:nvSpPr>
        <p:spPr>
          <a:xfrm>
            <a:off x="0" y="2102100"/>
            <a:ext cx="9144000" cy="939300"/>
          </a:xfrm>
          <a:prstGeom prst="rect">
            <a:avLst/>
          </a:prstGeom>
          <a:solidFill>
            <a:srgbClr val="34373D">
              <a:alpha val="494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7" name="Google Shape;1357;p61"/>
          <p:cNvSpPr txBox="1"/>
          <p:nvPr>
            <p:ph type="ctrTitle"/>
          </p:nvPr>
        </p:nvSpPr>
        <p:spPr>
          <a:xfrm>
            <a:off x="1415150" y="2117750"/>
            <a:ext cx="6473400" cy="8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Titillium Web"/>
                <a:ea typeface="Titillium Web"/>
                <a:cs typeface="Titillium Web"/>
                <a:sym typeface="Titillium Web"/>
              </a:rPr>
              <a:t>Thank you for listening!</a:t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6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358" name="Google Shape;135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775" y="131150"/>
            <a:ext cx="731274" cy="90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aliard template">
  <a:themeElements>
    <a:clrScheme name="Custom 347">
      <a:dk1>
        <a:srgbClr val="34373D"/>
      </a:dk1>
      <a:lt1>
        <a:srgbClr val="FFFFFF"/>
      </a:lt1>
      <a:dk2>
        <a:srgbClr val="CDD2DB"/>
      </a:dk2>
      <a:lt2>
        <a:srgbClr val="6A7486"/>
      </a:lt2>
      <a:accent1>
        <a:srgbClr val="465573"/>
      </a:accent1>
      <a:accent2>
        <a:srgbClr val="6E86B6"/>
      </a:accent2>
      <a:accent3>
        <a:srgbClr val="ACBFE6"/>
      </a:accent3>
      <a:accent4>
        <a:srgbClr val="91C05E"/>
      </a:accent4>
      <a:accent5>
        <a:srgbClr val="ACCC88"/>
      </a:accent5>
      <a:accent6>
        <a:srgbClr val="E2F8CB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