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embeddedFontLst>
    <p:embeddedFont>
      <p:font typeface="Nunito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Nunito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Nuni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Nunito-bold.fntdata"/><Relationship Id="rId6" Type="http://schemas.openxmlformats.org/officeDocument/2006/relationships/slide" Target="slides/slide1.xml"/><Relationship Id="rId18" Type="http://schemas.openxmlformats.org/officeDocument/2006/relationships/font" Target="fonts/Nuni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57ee69a9dc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57ee69a9dc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7ee69a9dc_0_4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7ee69a9dc_0_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57ee69a9dc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57ee69a9dc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57ee69a9e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57ee69a9e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566a903e22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566a903e22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66a903e2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566a903e2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66a903e22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566a903e22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566a903e22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566a903e22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566a903e22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566a903e22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57ee69a9dc_0_4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57ee69a9dc_0_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57ee69a9dc_0_4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57ee69a9dc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bg>
      <p:bgPr>
        <a:solidFill>
          <a:schemeClr val="accent6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fmla="val 153193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accent3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7" name="Google Shape;47;p3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8" name="Google Shape;48;p3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bg>
      <p:bgPr>
        <a:solidFill>
          <a:schemeClr val="dk2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4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54" name="Google Shape;54;p4"/>
          <p:cNvSpPr txBox="1"/>
          <p:nvPr>
            <p:ph idx="1" type="body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4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5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1" name="Google Shape;61;p5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2" name="Google Shape;62;p5"/>
          <p:cNvSpPr txBox="1"/>
          <p:nvPr>
            <p:ph idx="2" type="body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3" name="Google Shape;63;p5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bg>
      <p:bgPr>
        <a:solidFill>
          <a:schemeClr val="dk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6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69" name="Google Shape;69;p6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bg>
      <p:bgPr>
        <a:solidFill>
          <a:schemeClr val="accent3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7"/>
          <p:cNvSpPr txBox="1"/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5" name="Google Shape;75;p7"/>
          <p:cNvSpPr txBox="1"/>
          <p:nvPr>
            <p:ph idx="1" type="body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76" name="Google Shape;76;p7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1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fmla="val 153193" name="adj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3" name="Google Shape;93;p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94" name="Google Shape;94;p8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9"/>
          <p:cNvSpPr txBox="1"/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00" name="Google Shape;100;p9"/>
          <p:cNvSpPr txBox="1"/>
          <p:nvPr>
            <p:ph idx="1" type="subTitle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9"/>
          <p:cNvSpPr txBox="1"/>
          <p:nvPr>
            <p:ph idx="2" type="body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02" name="Google Shape;102;p9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bg>
      <p:bgPr>
        <a:solidFill>
          <a:schemeClr val="accen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rotWithShape="0" algn="ctr" sy="10100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0"/>
          <p:cNvSpPr txBox="1"/>
          <p:nvPr>
            <p:ph idx="1" type="body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8" name="Google Shape;108;p10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bg>
      <p:bgPr>
        <a:solidFill>
          <a:schemeClr val="accent3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fmla="val 158024" name="adj"/>
              </a:avLst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9" name="Google Shape;119;p11"/>
          <p:cNvSpPr txBox="1"/>
          <p:nvPr>
            <p:ph hasCustomPrompt="1" type="title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/>
          <p:nvPr>
            <p:ph idx="1" type="body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1150" lvl="0" marL="45720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1" name="Google Shape;121;p1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hift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9845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9845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845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845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845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845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845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845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/>
          <p:nvPr>
            <p:ph type="ctrTitle"/>
          </p:nvPr>
        </p:nvSpPr>
        <p:spPr>
          <a:xfrm>
            <a:off x="1891353" y="910458"/>
            <a:ext cx="5361300" cy="144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F.E.W.W.</a:t>
            </a:r>
            <a:endParaRPr/>
          </a:p>
        </p:txBody>
      </p:sp>
      <p:sp>
        <p:nvSpPr>
          <p:cNvPr id="129" name="Google Shape;129;p13"/>
          <p:cNvSpPr txBox="1"/>
          <p:nvPr>
            <p:ph idx="1" type="subTitle"/>
          </p:nvPr>
        </p:nvSpPr>
        <p:spPr>
          <a:xfrm>
            <a:off x="1891350" y="2049158"/>
            <a:ext cx="5361300" cy="52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988"/>
              </a:spcBef>
              <a:spcAft>
                <a:spcPts val="0"/>
              </a:spcAft>
              <a:buNone/>
            </a:pPr>
            <a:r>
              <a:rPr lang="en"/>
              <a:t>Patrick Hanna				Erik Sorto	</a:t>
            </a:r>
            <a:endParaRPr/>
          </a:p>
          <a:p>
            <a:pPr indent="0" lvl="0" marL="0" rtl="0" algn="l">
              <a:spcBef>
                <a:spcPts val="988"/>
              </a:spcBef>
              <a:spcAft>
                <a:spcPts val="0"/>
              </a:spcAft>
              <a:buNone/>
            </a:pPr>
            <a:r>
              <a:rPr lang="en"/>
              <a:t>MingYang Liu				</a:t>
            </a:r>
            <a:r>
              <a:rPr lang="en"/>
              <a:t>Adan Constanzo	</a:t>
            </a:r>
            <a:endParaRPr/>
          </a:p>
        </p:txBody>
      </p:sp>
      <p:sp>
        <p:nvSpPr>
          <p:cNvPr id="130" name="Google Shape;130;p13"/>
          <p:cNvSpPr txBox="1"/>
          <p:nvPr/>
        </p:nvSpPr>
        <p:spPr>
          <a:xfrm>
            <a:off x="6587300" y="4145125"/>
            <a:ext cx="2029200" cy="6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College of ECST (Engineering, Computer Science and Technologies)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IA (Institute for Interactive Arts, Research, and Technology)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1774675" y="3222700"/>
            <a:ext cx="5775300" cy="6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Advisor: Dr. Elaine Kang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Liaison: Prof. Sylke Rene Meyer</a:t>
            </a:r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4"/>
          <p:cNvSpPr txBox="1"/>
          <p:nvPr>
            <p:ph type="title"/>
          </p:nvPr>
        </p:nvSpPr>
        <p:spPr>
          <a:xfrm>
            <a:off x="819150" y="845600"/>
            <a:ext cx="3709200" cy="642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Agenda</a:t>
            </a:r>
            <a:endParaRPr/>
          </a:p>
        </p:txBody>
      </p:sp>
      <p:sp>
        <p:nvSpPr>
          <p:cNvPr id="137" name="Google Shape;137;p14"/>
          <p:cNvSpPr txBox="1"/>
          <p:nvPr>
            <p:ph idx="1" type="body"/>
          </p:nvPr>
        </p:nvSpPr>
        <p:spPr>
          <a:xfrm>
            <a:off x="830700" y="1487900"/>
            <a:ext cx="3709200" cy="295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Introduction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Storyline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Social Issues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Game Feature</a:t>
            </a:r>
            <a:endParaRPr sz="1400"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Battle System</a:t>
            </a:r>
            <a:endParaRPr sz="1400"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Menu</a:t>
            </a:r>
            <a:endParaRPr sz="1400"/>
          </a:p>
          <a:p>
            <a:pPr indent="-3175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Dialogue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Demo</a:t>
            </a:r>
            <a:endParaRPr sz="1400"/>
          </a:p>
          <a:p>
            <a:pPr indent="-3175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Conclusion</a:t>
            </a:r>
            <a:endParaRPr sz="1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/>
              <a:t>Introduction</a:t>
            </a:r>
            <a:endParaRPr b="1" sz="6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/>
          <p:nvPr>
            <p:ph type="title"/>
          </p:nvPr>
        </p:nvSpPr>
        <p:spPr>
          <a:xfrm>
            <a:off x="819150" y="845600"/>
            <a:ext cx="3752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F.E.W.W. Storyline</a:t>
            </a:r>
            <a:endParaRPr/>
          </a:p>
        </p:txBody>
      </p:sp>
      <p:sp>
        <p:nvSpPr>
          <p:cNvPr id="148" name="Google Shape;148;p16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Char char="●"/>
            </a:pPr>
            <a:r>
              <a:rPr lang="en" sz="1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four elements and towns are: Earth - town of Enthral, Water - town of Wulopa, Fire - town of Furburkan, and Wind - town of Whisivil</a:t>
            </a:r>
            <a:endParaRPr sz="1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Char char="●"/>
            </a:pPr>
            <a:r>
              <a:rPr lang="en" sz="1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world on the brink of a revolution</a:t>
            </a:r>
            <a:endParaRPr sz="1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1625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Char char="●"/>
            </a:pPr>
            <a:r>
              <a:rPr lang="en" sz="11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Follow chuma as she attempts to prove herself and join in the revolution.</a:t>
            </a:r>
            <a:endParaRPr sz="11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3075" y="485888"/>
            <a:ext cx="3349276" cy="4171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Illustrating Social Issues</a:t>
            </a:r>
            <a:endParaRPr/>
          </a:p>
        </p:txBody>
      </p:sp>
      <p:sp>
        <p:nvSpPr>
          <p:cNvPr id="155" name="Google Shape;155;p17"/>
          <p:cNvSpPr txBox="1"/>
          <p:nvPr>
            <p:ph idx="1" type="body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People of Enthral occupy most other countries 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Subjugate and oppress the other races</a:t>
            </a:r>
            <a:endParaRPr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/>
              <a:t>Faburkans are prideful, blame Chuma’s parents for their current situation, </a:t>
            </a:r>
            <a:endParaRPr/>
          </a:p>
          <a:p>
            <a:pPr indent="-298450" lvl="1" marL="914400" rtl="0" algn="l"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"/>
              <a:t>Some shun Chuma as a result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56" name="Google Shape;15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05250" y="1990725"/>
            <a:ext cx="3744000" cy="211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8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Game Features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9"/>
          <p:cNvSpPr txBox="1"/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 Time Battle System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7" name="Google Shape;16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9225" y="2041450"/>
            <a:ext cx="4113550" cy="2263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09942" y="2041450"/>
            <a:ext cx="3993606" cy="22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0"/>
          <p:cNvSpPr txBox="1"/>
          <p:nvPr>
            <p:ph type="title"/>
          </p:nvPr>
        </p:nvSpPr>
        <p:spPr>
          <a:xfrm>
            <a:off x="819150" y="477325"/>
            <a:ext cx="7505700" cy="68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Game Menu</a:t>
            </a:r>
            <a:endParaRPr/>
          </a:p>
        </p:txBody>
      </p:sp>
      <p:pic>
        <p:nvPicPr>
          <p:cNvPr id="174" name="Google Shape;17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425" y="1094675"/>
            <a:ext cx="4369574" cy="2431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482395"/>
            <a:ext cx="4354826" cy="24900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1"/>
          <p:cNvSpPr txBox="1"/>
          <p:nvPr>
            <p:ph type="title"/>
          </p:nvPr>
        </p:nvSpPr>
        <p:spPr>
          <a:xfrm>
            <a:off x="819150" y="42390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Game Menu</a:t>
            </a:r>
            <a:endParaRPr/>
          </a:p>
        </p:txBody>
      </p:sp>
      <p:pic>
        <p:nvPicPr>
          <p:cNvPr id="181" name="Google Shape;18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850" y="2490175"/>
            <a:ext cx="4288076" cy="2450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2987" y="1016875"/>
            <a:ext cx="4404065" cy="2450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2"/>
          <p:cNvSpPr txBox="1"/>
          <p:nvPr>
            <p:ph type="title"/>
          </p:nvPr>
        </p:nvSpPr>
        <p:spPr>
          <a:xfrm>
            <a:off x="819150" y="417650"/>
            <a:ext cx="7505700" cy="95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Dialogue</a:t>
            </a:r>
            <a:endParaRPr/>
          </a:p>
        </p:txBody>
      </p:sp>
      <p:pic>
        <p:nvPicPr>
          <p:cNvPr id="188" name="Google Shape;18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7226" y="1006975"/>
            <a:ext cx="6989549" cy="391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 txBox="1"/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/>
              <a:t>Demo</a:t>
            </a:r>
            <a:endParaRPr sz="6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4"/>
          <p:cNvSpPr txBox="1"/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/>
              <a:t>Conclusion</a:t>
            </a:r>
            <a:endParaRPr b="1" sz="6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